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04" r:id="rId3"/>
  </p:sldMasterIdLst>
  <p:notesMasterIdLst>
    <p:notesMasterId r:id="rId28"/>
  </p:notesMasterIdLst>
  <p:sldIdLst>
    <p:sldId id="265" r:id="rId4"/>
    <p:sldId id="266" r:id="rId5"/>
    <p:sldId id="267" r:id="rId6"/>
    <p:sldId id="261" r:id="rId7"/>
    <p:sldId id="256" r:id="rId8"/>
    <p:sldId id="264" r:id="rId9"/>
    <p:sldId id="268" r:id="rId10"/>
    <p:sldId id="272" r:id="rId11"/>
    <p:sldId id="273" r:id="rId12"/>
    <p:sldId id="274" r:id="rId13"/>
    <p:sldId id="278" r:id="rId14"/>
    <p:sldId id="279" r:id="rId15"/>
    <p:sldId id="280" r:id="rId16"/>
    <p:sldId id="281" r:id="rId17"/>
    <p:sldId id="285" r:id="rId18"/>
    <p:sldId id="287" r:id="rId19"/>
    <p:sldId id="289" r:id="rId20"/>
    <p:sldId id="298" r:id="rId21"/>
    <p:sldId id="299" r:id="rId22"/>
    <p:sldId id="300" r:id="rId23"/>
    <p:sldId id="293" r:id="rId24"/>
    <p:sldId id="301" r:id="rId25"/>
    <p:sldId id="295" r:id="rId26"/>
    <p:sldId id="296"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ABD3"/>
    <a:srgbClr val="FFCD2F"/>
    <a:srgbClr val="FFD347"/>
    <a:srgbClr val="A1D6E3"/>
    <a:srgbClr val="BEDDF0"/>
    <a:srgbClr val="BFD8EF"/>
    <a:srgbClr val="E4E4E4"/>
    <a:srgbClr val="D9D9D9"/>
    <a:srgbClr val="D1CCF4"/>
    <a:srgbClr val="CDC5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2" autoAdjust="0"/>
    <p:restoredTop sz="79190" autoAdjust="0"/>
  </p:normalViewPr>
  <p:slideViewPr>
    <p:cSldViewPr>
      <p:cViewPr varScale="1">
        <p:scale>
          <a:sx n="52" d="100"/>
          <a:sy n="52" d="100"/>
        </p:scale>
        <p:origin x="-181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800"/>
            </a:pPr>
            <a:r>
              <a:rPr lang="en-US" sz="26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2015-2017</a:t>
            </a:r>
            <a:r>
              <a:rPr lang="zh-CN" sz="26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年微信除夕当晚收发红包量</a:t>
            </a:r>
          </a:p>
        </c:rich>
      </c:tx>
      <c:layout>
        <c:manualLayout>
          <c:xMode val="edge"/>
          <c:yMode val="edge"/>
          <c:x val="8.7164326826933772E-2"/>
          <c:y val="2.502201247514792E-3"/>
        </c:manualLayout>
      </c:layout>
      <c:overlay val="0"/>
    </c:title>
    <c:autoTitleDeleted val="0"/>
    <c:view3D>
      <c:rotX val="15"/>
      <c:rotY val="20"/>
      <c:rAngAx val="0"/>
      <c:perspective val="30"/>
    </c:view3D>
    <c:floor>
      <c:thickness val="0"/>
    </c:floor>
    <c:sideWall>
      <c:thickness val="0"/>
      <c:spPr>
        <a:noFill/>
      </c:spPr>
    </c:sideWall>
    <c:backWall>
      <c:thickness val="0"/>
      <c:spPr>
        <a:noFill/>
      </c:spPr>
    </c:backWall>
    <c:plotArea>
      <c:layout>
        <c:manualLayout>
          <c:layoutTarget val="inner"/>
          <c:xMode val="edge"/>
          <c:yMode val="edge"/>
          <c:x val="7.729029039508431E-2"/>
          <c:y val="0.1627618863917884"/>
          <c:w val="0.78063495081743051"/>
          <c:h val="0.74490275007678997"/>
        </c:manualLayout>
      </c:layout>
      <c:bar3DChart>
        <c:barDir val="col"/>
        <c:grouping val="clustered"/>
        <c:varyColors val="0"/>
        <c:ser>
          <c:idx val="0"/>
          <c:order val="0"/>
          <c:tx>
            <c:strRef>
              <c:f>Sheet1!$B$1</c:f>
              <c:strCache>
                <c:ptCount val="1"/>
                <c:pt idx="0">
                  <c:v>微信</c:v>
                </c:pt>
              </c:strCache>
            </c:strRef>
          </c:tx>
          <c:invertIfNegative val="0"/>
          <c:dLbls>
            <c:dLbl>
              <c:idx val="0"/>
              <c:layout>
                <c:manualLayout>
                  <c:x val="1.3802814180066949E-2"/>
                  <c:y val="-9.452706879374901E-3"/>
                </c:manualLayout>
              </c:layout>
              <c:spPr/>
              <c:txPr>
                <a:bodyPr/>
                <a:lstStyle/>
                <a:p>
                  <a:pPr>
                    <a:defRPr sz="2000"/>
                  </a:pPr>
                  <a:endParaRPr lang="zh-CN"/>
                </a:p>
              </c:txPr>
              <c:showLegendKey val="0"/>
              <c:showVal val="1"/>
              <c:showCatName val="0"/>
              <c:showSerName val="0"/>
              <c:showPercent val="0"/>
              <c:showBubbleSize val="0"/>
            </c:dLbl>
            <c:dLbl>
              <c:idx val="1"/>
              <c:layout>
                <c:manualLayout>
                  <c:x val="1.2269168160059509E-2"/>
                  <c:y val="-9.452706879374901E-3"/>
                </c:manualLayout>
              </c:layout>
              <c:spPr/>
              <c:txPr>
                <a:bodyPr/>
                <a:lstStyle/>
                <a:p>
                  <a:pPr>
                    <a:defRPr sz="2000"/>
                  </a:pPr>
                  <a:endParaRPr lang="zh-CN"/>
                </a:p>
              </c:txPr>
              <c:showLegendKey val="0"/>
              <c:showVal val="1"/>
              <c:showCatName val="0"/>
              <c:showSerName val="0"/>
              <c:showPercent val="0"/>
              <c:showBubbleSize val="0"/>
            </c:dLbl>
            <c:dLbl>
              <c:idx val="2"/>
              <c:layout>
                <c:manualLayout>
                  <c:x val="1.3802814180066949E-2"/>
                  <c:y val="-2.3631767198437252E-3"/>
                </c:manualLayout>
              </c:layout>
              <c:spPr/>
              <c:txPr>
                <a:bodyPr/>
                <a:lstStyle/>
                <a:p>
                  <a:pPr>
                    <a:defRPr sz="2000"/>
                  </a:pPr>
                  <a:endParaRPr lang="zh-CN"/>
                </a:p>
              </c:txPr>
              <c:showLegendKey val="0"/>
              <c:showVal val="1"/>
              <c:showCatName val="0"/>
              <c:showSerName val="0"/>
              <c:showPercent val="0"/>
              <c:showBubbleSize val="0"/>
            </c:dLbl>
            <c:showLegendKey val="0"/>
            <c:showVal val="1"/>
            <c:showCatName val="0"/>
            <c:showSerName val="0"/>
            <c:showPercent val="0"/>
            <c:showBubbleSize val="0"/>
            <c:showLeaderLines val="0"/>
          </c:dLbls>
          <c:cat>
            <c:numRef>
              <c:f>Sheet1!$A$2:$A$5</c:f>
              <c:numCache>
                <c:formatCode>General</c:formatCode>
                <c:ptCount val="4"/>
                <c:pt idx="0">
                  <c:v>2015</c:v>
                </c:pt>
                <c:pt idx="1">
                  <c:v>2016</c:v>
                </c:pt>
                <c:pt idx="2">
                  <c:v>2017</c:v>
                </c:pt>
              </c:numCache>
            </c:numRef>
          </c:cat>
          <c:val>
            <c:numRef>
              <c:f>Sheet1!$B$2:$B$5</c:f>
              <c:numCache>
                <c:formatCode>General</c:formatCode>
                <c:ptCount val="4"/>
                <c:pt idx="0">
                  <c:v>10.1</c:v>
                </c:pt>
                <c:pt idx="1">
                  <c:v>80.8</c:v>
                </c:pt>
                <c:pt idx="2">
                  <c:v>142</c:v>
                </c:pt>
              </c:numCache>
            </c:numRef>
          </c:val>
        </c:ser>
        <c:dLbls>
          <c:showLegendKey val="0"/>
          <c:showVal val="0"/>
          <c:showCatName val="0"/>
          <c:showSerName val="0"/>
          <c:showPercent val="0"/>
          <c:showBubbleSize val="0"/>
        </c:dLbls>
        <c:gapWidth val="150"/>
        <c:shape val="cylinder"/>
        <c:axId val="23210624"/>
        <c:axId val="23223680"/>
        <c:axId val="0"/>
      </c:bar3DChart>
      <c:catAx>
        <c:axId val="23210624"/>
        <c:scaling>
          <c:orientation val="minMax"/>
        </c:scaling>
        <c:delete val="0"/>
        <c:axPos val="b"/>
        <c:numFmt formatCode="General" sourceLinked="1"/>
        <c:majorTickMark val="out"/>
        <c:minorTickMark val="none"/>
        <c:tickLblPos val="nextTo"/>
        <c:crossAx val="23223680"/>
        <c:crosses val="autoZero"/>
        <c:auto val="1"/>
        <c:lblAlgn val="ctr"/>
        <c:lblOffset val="100"/>
        <c:noMultiLvlLbl val="0"/>
      </c:catAx>
      <c:valAx>
        <c:axId val="23223680"/>
        <c:scaling>
          <c:orientation val="minMax"/>
        </c:scaling>
        <c:delete val="0"/>
        <c:axPos val="l"/>
        <c:majorGridlines/>
        <c:numFmt formatCode="General" sourceLinked="1"/>
        <c:majorTickMark val="out"/>
        <c:minorTickMark val="none"/>
        <c:tickLblPos val="nextTo"/>
        <c:crossAx val="23210624"/>
        <c:crosses val="autoZero"/>
        <c:crossBetween val="between"/>
      </c:valAx>
    </c:plotArea>
    <c:legend>
      <c:legendPos val="r"/>
      <c:legendEntry>
        <c:idx val="0"/>
        <c:txPr>
          <a:bodyPr/>
          <a:lstStyle/>
          <a:p>
            <a:pPr>
              <a:defRPr sz="1800" b="1">
                <a:latin typeface="微软雅黑" panose="020B0503020204020204" pitchFamily="34" charset="-122"/>
                <a:ea typeface="微软雅黑" panose="020B0503020204020204" pitchFamily="34" charset="-122"/>
              </a:defRPr>
            </a:pPr>
            <a:endParaRPr lang="zh-CN"/>
          </a:p>
        </c:txPr>
      </c:legendEntry>
      <c:layout/>
      <c:overlay val="0"/>
    </c:legend>
    <c:plotVisOnly val="1"/>
    <c:dispBlanksAs val="gap"/>
    <c:showDLblsOverMax val="0"/>
  </c:chart>
  <c:txPr>
    <a:bodyPr/>
    <a:lstStyle/>
    <a:p>
      <a:pPr>
        <a:defRPr sz="1800"/>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altLang="zh-CN" sz="2800" dirty="0" smtClea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2017</a:t>
            </a:r>
            <a:r>
              <a:rPr lang="zh-CN" altLang="en-US" sz="2800" dirty="0" smtClea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年企鹅智库公布春节红包全网渗透率</a:t>
            </a:r>
            <a:endParaRPr lang="zh-CN" altLang="en-US" sz="28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全网渗透率</c:v>
                </c:pt>
              </c:strCache>
            </c:strRef>
          </c:tx>
          <c:invertIfNegative val="0"/>
          <c:dLbls>
            <c:dLbl>
              <c:idx val="0"/>
              <c:layout>
                <c:manualLayout>
                  <c:x val="1.6581728335977864E-2"/>
                  <c:y val="-2.21786626130617E-2"/>
                </c:manualLayout>
              </c:layout>
              <c:showLegendKey val="0"/>
              <c:showVal val="1"/>
              <c:showCatName val="0"/>
              <c:showSerName val="0"/>
              <c:showPercent val="0"/>
              <c:showBubbleSize val="0"/>
            </c:dLbl>
            <c:dLbl>
              <c:idx val="1"/>
              <c:layout>
                <c:manualLayout>
                  <c:x val="1.6581728335977864E-2"/>
                  <c:y val="-1.4785775075374466E-2"/>
                </c:manualLayout>
              </c:layout>
              <c:showLegendKey val="0"/>
              <c:showVal val="1"/>
              <c:showCatName val="0"/>
              <c:showSerName val="0"/>
              <c:showPercent val="0"/>
              <c:showBubbleSize val="0"/>
            </c:dLbl>
            <c:dLbl>
              <c:idx val="2"/>
              <c:layout>
                <c:manualLayout>
                  <c:x val="1.6581728335977864E-2"/>
                  <c:y val="-4.9285916917914891E-3"/>
                </c:manualLayout>
              </c:layout>
              <c:showLegendKey val="0"/>
              <c:showVal val="1"/>
              <c:showCatName val="0"/>
              <c:showSerName val="0"/>
              <c:showPercent val="0"/>
              <c:showBubbleSize val="0"/>
            </c:dLbl>
            <c:dLbl>
              <c:idx val="3"/>
              <c:layout>
                <c:manualLayout>
                  <c:x val="1.0552008941076822E-2"/>
                  <c:y val="-4.9285916917914891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Sheet1!$A$2:$A$4</c:f>
              <c:strCache>
                <c:ptCount val="3"/>
                <c:pt idx="0">
                  <c:v>微信</c:v>
                </c:pt>
                <c:pt idx="1">
                  <c:v>QQ</c:v>
                </c:pt>
                <c:pt idx="2">
                  <c:v>支付宝</c:v>
                </c:pt>
              </c:strCache>
            </c:strRef>
          </c:cat>
          <c:val>
            <c:numRef>
              <c:f>Sheet1!$B$2:$B$4</c:f>
              <c:numCache>
                <c:formatCode>0.00%</c:formatCode>
                <c:ptCount val="3"/>
                <c:pt idx="0">
                  <c:v>0.76500000000000001</c:v>
                </c:pt>
                <c:pt idx="1">
                  <c:v>0.52900000000000003</c:v>
                </c:pt>
                <c:pt idx="2">
                  <c:v>0.46100000000000002</c:v>
                </c:pt>
              </c:numCache>
            </c:numRef>
          </c:val>
        </c:ser>
        <c:dLbls>
          <c:showLegendKey val="0"/>
          <c:showVal val="0"/>
          <c:showCatName val="0"/>
          <c:showSerName val="0"/>
          <c:showPercent val="0"/>
          <c:showBubbleSize val="0"/>
        </c:dLbls>
        <c:gapWidth val="150"/>
        <c:shape val="cylinder"/>
        <c:axId val="112441984"/>
        <c:axId val="112443776"/>
        <c:axId val="0"/>
      </c:bar3DChart>
      <c:catAx>
        <c:axId val="112441984"/>
        <c:scaling>
          <c:orientation val="minMax"/>
        </c:scaling>
        <c:delete val="0"/>
        <c:axPos val="b"/>
        <c:majorTickMark val="out"/>
        <c:minorTickMark val="none"/>
        <c:tickLblPos val="nextTo"/>
        <c:txPr>
          <a:bodyPr/>
          <a:lstStyle/>
          <a:p>
            <a:pPr>
              <a:defRPr sz="2000">
                <a:latin typeface="微软雅黑" panose="020B0503020204020204" pitchFamily="34" charset="-122"/>
                <a:ea typeface="微软雅黑" panose="020B0503020204020204" pitchFamily="34" charset="-122"/>
              </a:defRPr>
            </a:pPr>
            <a:endParaRPr lang="zh-CN"/>
          </a:p>
        </c:txPr>
        <c:crossAx val="112443776"/>
        <c:crosses val="autoZero"/>
        <c:auto val="1"/>
        <c:lblAlgn val="ctr"/>
        <c:lblOffset val="100"/>
        <c:noMultiLvlLbl val="0"/>
      </c:catAx>
      <c:valAx>
        <c:axId val="112443776"/>
        <c:scaling>
          <c:orientation val="minMax"/>
        </c:scaling>
        <c:delete val="0"/>
        <c:axPos val="l"/>
        <c:majorGridlines/>
        <c:numFmt formatCode="0.00%" sourceLinked="1"/>
        <c:majorTickMark val="out"/>
        <c:minorTickMark val="none"/>
        <c:tickLblPos val="nextTo"/>
        <c:crossAx val="112441984"/>
        <c:crosses val="autoZero"/>
        <c:crossBetween val="between"/>
      </c:valAx>
    </c:plotArea>
    <c:legend>
      <c:legendPos val="r"/>
      <c:layout/>
      <c:overlay val="0"/>
      <c:txPr>
        <a:bodyPr/>
        <a:lstStyle/>
        <a:p>
          <a:pPr>
            <a:defRPr>
              <a:latin typeface="微软雅黑" panose="020B0503020204020204" pitchFamily="34" charset="-122"/>
              <a:ea typeface="微软雅黑" panose="020B0503020204020204" pitchFamily="34" charset="-122"/>
            </a:defRPr>
          </a:pPr>
          <a:endParaRPr lang="zh-CN"/>
        </a:p>
      </c:txPr>
    </c:legend>
    <c:plotVisOnly val="1"/>
    <c:dispBlanksAs val="gap"/>
    <c:showDLblsOverMax val="0"/>
  </c:chart>
  <c:txPr>
    <a:bodyPr/>
    <a:lstStyle/>
    <a:p>
      <a:pPr>
        <a:defRPr sz="1800"/>
      </a:pPr>
      <a:endParaRPr lang="zh-CN"/>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BB9CBB-E2D4-4A77-AA1D-DCD8E77B8221}" type="doc">
      <dgm:prSet loTypeId="urn:microsoft.com/office/officeart/2009/layout/ReverseList" loCatId="relationship" qsTypeId="urn:microsoft.com/office/officeart/2005/8/quickstyle/3d4" qsCatId="3D" csTypeId="urn:microsoft.com/office/officeart/2005/8/colors/colorful4" csCatId="colorful" phldr="1"/>
      <dgm:spPr/>
      <dgm:t>
        <a:bodyPr/>
        <a:lstStyle/>
        <a:p>
          <a:endParaRPr lang="zh-CN" altLang="en-US"/>
        </a:p>
      </dgm:t>
    </dgm:pt>
    <dgm:pt modelId="{B886882E-E47E-4D6E-8427-2E1F19ED200D}">
      <dgm:prSet phldrT="[文本]" custT="1"/>
      <dgm:spPr/>
      <dgm:t>
        <a:bodyPr/>
        <a:lstStyle/>
        <a:p>
          <a:r>
            <a:rPr lang="zh-CN" altLang="en-US" sz="5400" b="1" dirty="0" smtClean="0">
              <a:solidFill>
                <a:schemeClr val="accent4">
                  <a:lumMod val="75000"/>
                </a:schemeClr>
              </a:solidFill>
              <a:latin typeface="微软雅黑" panose="020B0503020204020204" pitchFamily="34" charset="-122"/>
              <a:ea typeface="微软雅黑" panose="020B0503020204020204" pitchFamily="34" charset="-122"/>
            </a:rPr>
            <a:t>红包</a:t>
          </a:r>
          <a:endParaRPr lang="zh-CN" altLang="en-US" sz="5400" b="1" dirty="0">
            <a:solidFill>
              <a:schemeClr val="accent4">
                <a:lumMod val="75000"/>
              </a:schemeClr>
            </a:solidFill>
            <a:latin typeface="微软雅黑" panose="020B0503020204020204" pitchFamily="34" charset="-122"/>
            <a:ea typeface="微软雅黑" panose="020B0503020204020204" pitchFamily="34" charset="-122"/>
          </a:endParaRPr>
        </a:p>
      </dgm:t>
    </dgm:pt>
    <dgm:pt modelId="{AF4C3154-4D4B-4359-8893-C78CF26FB60A}" type="parTrans" cxnId="{1E370D11-89C8-4556-9798-9C5DB4EAE7EB}">
      <dgm:prSet/>
      <dgm:spPr/>
      <dgm:t>
        <a:bodyPr/>
        <a:lstStyle/>
        <a:p>
          <a:endParaRPr lang="zh-CN" altLang="en-US"/>
        </a:p>
      </dgm:t>
    </dgm:pt>
    <dgm:pt modelId="{593CAA9A-3891-4DB1-ABFC-AEC269BADCAB}" type="sibTrans" cxnId="{1E370D11-89C8-4556-9798-9C5DB4EAE7EB}">
      <dgm:prSet/>
      <dgm:spPr/>
      <dgm:t>
        <a:bodyPr/>
        <a:lstStyle/>
        <a:p>
          <a:endParaRPr lang="zh-CN" altLang="en-US"/>
        </a:p>
      </dgm:t>
    </dgm:pt>
    <dgm:pt modelId="{38E2971C-00ED-4097-B059-026C37E8B0C7}">
      <dgm:prSet phldrT="[文本]" custT="1"/>
      <dgm:spPr/>
      <dgm:t>
        <a:bodyPr/>
        <a:lstStyle/>
        <a:p>
          <a:r>
            <a:rPr lang="zh-CN" altLang="en-US" sz="5400" b="1" dirty="0" smtClean="0">
              <a:solidFill>
                <a:schemeClr val="accent4">
                  <a:lumMod val="50000"/>
                </a:schemeClr>
              </a:solidFill>
              <a:latin typeface="微软雅黑" panose="020B0503020204020204" pitchFamily="34" charset="-122"/>
              <a:ea typeface="微软雅黑" panose="020B0503020204020204" pitchFamily="34" charset="-122"/>
            </a:rPr>
            <a:t>支付</a:t>
          </a:r>
          <a:endParaRPr lang="zh-CN" altLang="en-US" sz="5400" b="1" dirty="0">
            <a:solidFill>
              <a:schemeClr val="accent4">
                <a:lumMod val="50000"/>
              </a:schemeClr>
            </a:solidFill>
            <a:latin typeface="微软雅黑" panose="020B0503020204020204" pitchFamily="34" charset="-122"/>
            <a:ea typeface="微软雅黑" panose="020B0503020204020204" pitchFamily="34" charset="-122"/>
          </a:endParaRPr>
        </a:p>
      </dgm:t>
    </dgm:pt>
    <dgm:pt modelId="{7F2AFED5-7D1A-42E7-8F21-1285BF233228}" type="parTrans" cxnId="{D431C720-EDB3-4AC5-AD43-1A75A5AB646A}">
      <dgm:prSet/>
      <dgm:spPr/>
      <dgm:t>
        <a:bodyPr/>
        <a:lstStyle/>
        <a:p>
          <a:endParaRPr lang="zh-CN" altLang="en-US"/>
        </a:p>
      </dgm:t>
    </dgm:pt>
    <dgm:pt modelId="{FC01813B-35EF-4DFB-929F-1F4C5529CB73}" type="sibTrans" cxnId="{D431C720-EDB3-4AC5-AD43-1A75A5AB646A}">
      <dgm:prSet/>
      <dgm:spPr/>
      <dgm:t>
        <a:bodyPr/>
        <a:lstStyle/>
        <a:p>
          <a:endParaRPr lang="zh-CN" altLang="en-US"/>
        </a:p>
      </dgm:t>
    </dgm:pt>
    <dgm:pt modelId="{DFF37AC3-A5E4-421D-8C88-EC716660489B}" type="pres">
      <dgm:prSet presAssocID="{DEBB9CBB-E2D4-4A77-AA1D-DCD8E77B8221}" presName="Name0" presStyleCnt="0">
        <dgm:presLayoutVars>
          <dgm:chMax val="2"/>
          <dgm:chPref val="2"/>
          <dgm:animLvl val="lvl"/>
        </dgm:presLayoutVars>
      </dgm:prSet>
      <dgm:spPr/>
      <dgm:t>
        <a:bodyPr/>
        <a:lstStyle/>
        <a:p>
          <a:endParaRPr lang="zh-CN" altLang="en-US"/>
        </a:p>
      </dgm:t>
    </dgm:pt>
    <dgm:pt modelId="{D2BF5BC0-F7E1-4625-9E15-EBB06006D57C}" type="pres">
      <dgm:prSet presAssocID="{DEBB9CBB-E2D4-4A77-AA1D-DCD8E77B8221}" presName="LeftText" presStyleLbl="revTx" presStyleIdx="0" presStyleCnt="0">
        <dgm:presLayoutVars>
          <dgm:bulletEnabled val="1"/>
        </dgm:presLayoutVars>
      </dgm:prSet>
      <dgm:spPr/>
      <dgm:t>
        <a:bodyPr/>
        <a:lstStyle/>
        <a:p>
          <a:endParaRPr lang="zh-CN" altLang="en-US"/>
        </a:p>
      </dgm:t>
    </dgm:pt>
    <dgm:pt modelId="{14B25C4C-CE21-4FD5-BAF1-045198F64A93}" type="pres">
      <dgm:prSet presAssocID="{DEBB9CBB-E2D4-4A77-AA1D-DCD8E77B8221}" presName="LeftNode" presStyleLbl="bgImgPlace1" presStyleIdx="0" presStyleCnt="2" custScaleX="194069">
        <dgm:presLayoutVars>
          <dgm:chMax val="2"/>
          <dgm:chPref val="2"/>
        </dgm:presLayoutVars>
      </dgm:prSet>
      <dgm:spPr/>
      <dgm:t>
        <a:bodyPr/>
        <a:lstStyle/>
        <a:p>
          <a:endParaRPr lang="zh-CN" altLang="en-US"/>
        </a:p>
      </dgm:t>
    </dgm:pt>
    <dgm:pt modelId="{79D1AA8E-3604-472D-9B5D-2F9D6C9426DC}" type="pres">
      <dgm:prSet presAssocID="{DEBB9CBB-E2D4-4A77-AA1D-DCD8E77B8221}" presName="RightText" presStyleLbl="revTx" presStyleIdx="0" presStyleCnt="0">
        <dgm:presLayoutVars>
          <dgm:bulletEnabled val="1"/>
        </dgm:presLayoutVars>
      </dgm:prSet>
      <dgm:spPr/>
      <dgm:t>
        <a:bodyPr/>
        <a:lstStyle/>
        <a:p>
          <a:endParaRPr lang="zh-CN" altLang="en-US"/>
        </a:p>
      </dgm:t>
    </dgm:pt>
    <dgm:pt modelId="{94035391-114E-45B4-8FEC-CCA812690B99}" type="pres">
      <dgm:prSet presAssocID="{DEBB9CBB-E2D4-4A77-AA1D-DCD8E77B8221}" presName="RightNode" presStyleLbl="bgImgPlace1" presStyleIdx="1" presStyleCnt="2" custScaleX="138585">
        <dgm:presLayoutVars>
          <dgm:chMax val="0"/>
          <dgm:chPref val="0"/>
        </dgm:presLayoutVars>
      </dgm:prSet>
      <dgm:spPr/>
      <dgm:t>
        <a:bodyPr/>
        <a:lstStyle/>
        <a:p>
          <a:endParaRPr lang="zh-CN" altLang="en-US"/>
        </a:p>
      </dgm:t>
    </dgm:pt>
    <dgm:pt modelId="{83160140-7CBD-4E77-AD73-BE28F3256164}" type="pres">
      <dgm:prSet presAssocID="{DEBB9CBB-E2D4-4A77-AA1D-DCD8E77B8221}" presName="TopArrow" presStyleLbl="node1" presStyleIdx="0" presStyleCnt="2" custLinFactNeighborX="-13259" custLinFactNeighborY="-2825"/>
      <dgm:spPr/>
    </dgm:pt>
    <dgm:pt modelId="{6494CA4F-8424-4DAB-81FA-30CF6D490529}" type="pres">
      <dgm:prSet presAssocID="{DEBB9CBB-E2D4-4A77-AA1D-DCD8E77B8221}" presName="BottomArrow" presStyleLbl="node1" presStyleIdx="1" presStyleCnt="2" custLinFactNeighborX="-6399" custLinFactNeighborY="-172"/>
      <dgm:spPr/>
    </dgm:pt>
  </dgm:ptLst>
  <dgm:cxnLst>
    <dgm:cxn modelId="{2A538999-DEBA-4563-B62E-7913B9845C77}" type="presOf" srcId="{B886882E-E47E-4D6E-8427-2E1F19ED200D}" destId="{14B25C4C-CE21-4FD5-BAF1-045198F64A93}" srcOrd="1" destOrd="0" presId="urn:microsoft.com/office/officeart/2009/layout/ReverseList"/>
    <dgm:cxn modelId="{802DDC59-DF04-48BB-8CA1-3F4FDE9C6C82}" type="presOf" srcId="{DEBB9CBB-E2D4-4A77-AA1D-DCD8E77B8221}" destId="{DFF37AC3-A5E4-421D-8C88-EC716660489B}" srcOrd="0" destOrd="0" presId="urn:microsoft.com/office/officeart/2009/layout/ReverseList"/>
    <dgm:cxn modelId="{D431C720-EDB3-4AC5-AD43-1A75A5AB646A}" srcId="{DEBB9CBB-E2D4-4A77-AA1D-DCD8E77B8221}" destId="{38E2971C-00ED-4097-B059-026C37E8B0C7}" srcOrd="1" destOrd="0" parTransId="{7F2AFED5-7D1A-42E7-8F21-1285BF233228}" sibTransId="{FC01813B-35EF-4DFB-929F-1F4C5529CB73}"/>
    <dgm:cxn modelId="{3566693B-C444-4B83-94DD-3616DD6C0A8A}" type="presOf" srcId="{38E2971C-00ED-4097-B059-026C37E8B0C7}" destId="{79D1AA8E-3604-472D-9B5D-2F9D6C9426DC}" srcOrd="0" destOrd="0" presId="urn:microsoft.com/office/officeart/2009/layout/ReverseList"/>
    <dgm:cxn modelId="{1E370D11-89C8-4556-9798-9C5DB4EAE7EB}" srcId="{DEBB9CBB-E2D4-4A77-AA1D-DCD8E77B8221}" destId="{B886882E-E47E-4D6E-8427-2E1F19ED200D}" srcOrd="0" destOrd="0" parTransId="{AF4C3154-4D4B-4359-8893-C78CF26FB60A}" sibTransId="{593CAA9A-3891-4DB1-ABFC-AEC269BADCAB}"/>
    <dgm:cxn modelId="{50DD4698-08A7-4725-AD04-AA63E457B19A}" type="presOf" srcId="{38E2971C-00ED-4097-B059-026C37E8B0C7}" destId="{94035391-114E-45B4-8FEC-CCA812690B99}" srcOrd="1" destOrd="0" presId="urn:microsoft.com/office/officeart/2009/layout/ReverseList"/>
    <dgm:cxn modelId="{28966C69-65CF-4F81-9714-5A77422A696C}" type="presOf" srcId="{B886882E-E47E-4D6E-8427-2E1F19ED200D}" destId="{D2BF5BC0-F7E1-4625-9E15-EBB06006D57C}" srcOrd="0" destOrd="0" presId="urn:microsoft.com/office/officeart/2009/layout/ReverseList"/>
    <dgm:cxn modelId="{72D3FBF5-8F03-4DCD-8D61-521E67BB8AFA}" type="presParOf" srcId="{DFF37AC3-A5E4-421D-8C88-EC716660489B}" destId="{D2BF5BC0-F7E1-4625-9E15-EBB06006D57C}" srcOrd="0" destOrd="0" presId="urn:microsoft.com/office/officeart/2009/layout/ReverseList"/>
    <dgm:cxn modelId="{2737E6A8-3799-4772-ABF7-CC86707166B5}" type="presParOf" srcId="{DFF37AC3-A5E4-421D-8C88-EC716660489B}" destId="{14B25C4C-CE21-4FD5-BAF1-045198F64A93}" srcOrd="1" destOrd="0" presId="urn:microsoft.com/office/officeart/2009/layout/ReverseList"/>
    <dgm:cxn modelId="{E7CF0DA0-A0FE-443C-ABD3-9BDFCB9A4836}" type="presParOf" srcId="{DFF37AC3-A5E4-421D-8C88-EC716660489B}" destId="{79D1AA8E-3604-472D-9B5D-2F9D6C9426DC}" srcOrd="2" destOrd="0" presId="urn:microsoft.com/office/officeart/2009/layout/ReverseList"/>
    <dgm:cxn modelId="{B75673CF-CEA3-4CFF-B289-909327AEE1FC}" type="presParOf" srcId="{DFF37AC3-A5E4-421D-8C88-EC716660489B}" destId="{94035391-114E-45B4-8FEC-CCA812690B99}" srcOrd="3" destOrd="0" presId="urn:microsoft.com/office/officeart/2009/layout/ReverseList"/>
    <dgm:cxn modelId="{F67A4D3C-01C3-455D-B5B7-DB24233C0465}" type="presParOf" srcId="{DFF37AC3-A5E4-421D-8C88-EC716660489B}" destId="{83160140-7CBD-4E77-AD73-BE28F3256164}" srcOrd="4" destOrd="0" presId="urn:microsoft.com/office/officeart/2009/layout/ReverseList"/>
    <dgm:cxn modelId="{43E1D2A8-9656-4F86-A865-6923075C560B}" type="presParOf" srcId="{DFF37AC3-A5E4-421D-8C88-EC716660489B}" destId="{6494CA4F-8424-4DAB-81FA-30CF6D490529}"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FCBC66-2960-4C14-8192-4C67840157E0}" type="doc">
      <dgm:prSet loTypeId="urn:microsoft.com/office/officeart/2005/8/layout/cycle1" loCatId="cycle" qsTypeId="urn:microsoft.com/office/officeart/2005/8/quickstyle/simple5" qsCatId="simple" csTypeId="urn:microsoft.com/office/officeart/2005/8/colors/colorful4" csCatId="colorful" phldr="1"/>
      <dgm:spPr/>
      <dgm:t>
        <a:bodyPr/>
        <a:lstStyle/>
        <a:p>
          <a:endParaRPr lang="zh-CN" altLang="en-US"/>
        </a:p>
      </dgm:t>
    </dgm:pt>
    <dgm:pt modelId="{C8F82683-BB7F-406A-8E8B-12C49BF86661}">
      <dgm:prSet phldrT="[文本]" custT="1"/>
      <dgm:spPr/>
      <dgm:t>
        <a:bodyPr/>
        <a:lstStyle/>
        <a:p>
          <a:r>
            <a:rPr lang="zh-CN" altLang="en-US" sz="2400" dirty="0" smtClean="0">
              <a:latin typeface="微软雅黑" panose="020B0503020204020204" pitchFamily="34" charset="-122"/>
              <a:ea typeface="微软雅黑" panose="020B0503020204020204" pitchFamily="34" charset="-122"/>
            </a:rPr>
            <a:t>营销策略</a:t>
          </a:r>
          <a:endParaRPr lang="zh-CN" altLang="en-US" sz="2400" dirty="0">
            <a:latin typeface="微软雅黑" panose="020B0503020204020204" pitchFamily="34" charset="-122"/>
            <a:ea typeface="微软雅黑" panose="020B0503020204020204" pitchFamily="34" charset="-122"/>
          </a:endParaRPr>
        </a:p>
      </dgm:t>
    </dgm:pt>
    <dgm:pt modelId="{07195BCA-27C9-4768-8686-3258DDA5C501}" type="parTrans" cxnId="{A549058D-8561-45AD-BDD5-A938D0466AD4}">
      <dgm:prSet/>
      <dgm:spPr/>
      <dgm:t>
        <a:bodyPr/>
        <a:lstStyle/>
        <a:p>
          <a:endParaRPr lang="zh-CN" altLang="en-US"/>
        </a:p>
      </dgm:t>
    </dgm:pt>
    <dgm:pt modelId="{3D26C079-3224-40A3-98E7-45AAC6474042}" type="sibTrans" cxnId="{A549058D-8561-45AD-BDD5-A938D0466AD4}">
      <dgm:prSet/>
      <dgm:spPr/>
      <dgm:t>
        <a:bodyPr/>
        <a:lstStyle/>
        <a:p>
          <a:endParaRPr lang="zh-CN" altLang="en-US"/>
        </a:p>
      </dgm:t>
    </dgm:pt>
    <dgm:pt modelId="{5B10BF76-67E8-4A70-A3EA-1D86A8549B57}">
      <dgm:prSet phldrT="[文本]" custT="1"/>
      <dgm:spPr/>
      <dgm:t>
        <a:bodyPr/>
        <a:lstStyle/>
        <a:p>
          <a:r>
            <a:rPr lang="zh-CN" altLang="en-US" sz="2400" dirty="0" smtClean="0">
              <a:latin typeface="微软雅黑" panose="020B0503020204020204" pitchFamily="34" charset="-122"/>
              <a:ea typeface="微软雅黑" panose="020B0503020204020204" pitchFamily="34" charset="-122"/>
            </a:rPr>
            <a:t>新用户</a:t>
          </a:r>
          <a:endParaRPr lang="zh-CN" altLang="en-US" sz="2400" dirty="0">
            <a:latin typeface="微软雅黑" panose="020B0503020204020204" pitchFamily="34" charset="-122"/>
            <a:ea typeface="微软雅黑" panose="020B0503020204020204" pitchFamily="34" charset="-122"/>
          </a:endParaRPr>
        </a:p>
      </dgm:t>
    </dgm:pt>
    <dgm:pt modelId="{5122754F-3F9E-40D5-8295-653E537BEAFB}" type="parTrans" cxnId="{C1D4BD92-B57D-4193-9C15-C187B5963EBF}">
      <dgm:prSet/>
      <dgm:spPr/>
      <dgm:t>
        <a:bodyPr/>
        <a:lstStyle/>
        <a:p>
          <a:endParaRPr lang="zh-CN" altLang="en-US"/>
        </a:p>
      </dgm:t>
    </dgm:pt>
    <dgm:pt modelId="{10C02D3A-152D-4558-A3A9-22DFB31016F3}" type="sibTrans" cxnId="{C1D4BD92-B57D-4193-9C15-C187B5963EBF}">
      <dgm:prSet/>
      <dgm:spPr/>
      <dgm:t>
        <a:bodyPr/>
        <a:lstStyle/>
        <a:p>
          <a:endParaRPr lang="zh-CN" altLang="en-US"/>
        </a:p>
      </dgm:t>
    </dgm:pt>
    <dgm:pt modelId="{8855DBC5-4D91-484B-A16A-E230E0EBF66C}">
      <dgm:prSet phldrT="[文本]" custT="1"/>
      <dgm:spPr/>
      <dgm:t>
        <a:bodyPr/>
        <a:lstStyle/>
        <a:p>
          <a:r>
            <a:rPr lang="zh-CN" altLang="en-US" sz="2400" dirty="0" smtClean="0">
              <a:latin typeface="微软雅黑" panose="020B0503020204020204" pitchFamily="34" charset="-122"/>
              <a:ea typeface="微软雅黑" panose="020B0503020204020204" pitchFamily="34" charset="-122"/>
            </a:rPr>
            <a:t>使用红包</a:t>
          </a:r>
          <a:endParaRPr lang="zh-CN" altLang="en-US" sz="2400" dirty="0">
            <a:latin typeface="微软雅黑" panose="020B0503020204020204" pitchFamily="34" charset="-122"/>
            <a:ea typeface="微软雅黑" panose="020B0503020204020204" pitchFamily="34" charset="-122"/>
          </a:endParaRPr>
        </a:p>
      </dgm:t>
    </dgm:pt>
    <dgm:pt modelId="{940903DE-905C-454B-9E47-E62B8A9DC89A}" type="parTrans" cxnId="{4BF71BE7-EC79-4851-AE9C-F1849AAFDB6A}">
      <dgm:prSet/>
      <dgm:spPr/>
      <dgm:t>
        <a:bodyPr/>
        <a:lstStyle/>
        <a:p>
          <a:endParaRPr lang="zh-CN" altLang="en-US"/>
        </a:p>
      </dgm:t>
    </dgm:pt>
    <dgm:pt modelId="{C42EB225-556D-48C8-ABC4-B7758DD017F8}" type="sibTrans" cxnId="{4BF71BE7-EC79-4851-AE9C-F1849AAFDB6A}">
      <dgm:prSet/>
      <dgm:spPr/>
      <dgm:t>
        <a:bodyPr/>
        <a:lstStyle/>
        <a:p>
          <a:endParaRPr lang="zh-CN" altLang="en-US"/>
        </a:p>
      </dgm:t>
    </dgm:pt>
    <dgm:pt modelId="{D48A270D-D383-41E2-9974-C1B4EB7ACF3F}">
      <dgm:prSet phldrT="[文本]" custT="1"/>
      <dgm:spPr/>
      <dgm:t>
        <a:bodyPr/>
        <a:lstStyle/>
        <a:p>
          <a:r>
            <a:rPr lang="zh-CN" altLang="en-US" sz="2400" dirty="0" smtClean="0">
              <a:latin typeface="微软雅黑" panose="020B0503020204020204" pitchFamily="34" charset="-122"/>
              <a:ea typeface="微软雅黑" panose="020B0503020204020204" pitchFamily="34" charset="-122"/>
            </a:rPr>
            <a:t>支付</a:t>
          </a:r>
          <a:endParaRPr lang="zh-CN" altLang="en-US" sz="2400" dirty="0">
            <a:latin typeface="微软雅黑" panose="020B0503020204020204" pitchFamily="34" charset="-122"/>
            <a:ea typeface="微软雅黑" panose="020B0503020204020204" pitchFamily="34" charset="-122"/>
          </a:endParaRPr>
        </a:p>
      </dgm:t>
    </dgm:pt>
    <dgm:pt modelId="{09ABA3E3-D166-449A-A8E6-71AB33A5B66C}" type="parTrans" cxnId="{3D24801F-40EE-4C00-89DB-4082302D4C0B}">
      <dgm:prSet/>
      <dgm:spPr/>
      <dgm:t>
        <a:bodyPr/>
        <a:lstStyle/>
        <a:p>
          <a:endParaRPr lang="zh-CN" altLang="en-US"/>
        </a:p>
      </dgm:t>
    </dgm:pt>
    <dgm:pt modelId="{AB301256-62C6-47B7-8B1A-C495841095A8}" type="sibTrans" cxnId="{3D24801F-40EE-4C00-89DB-4082302D4C0B}">
      <dgm:prSet/>
      <dgm:spPr/>
      <dgm:t>
        <a:bodyPr/>
        <a:lstStyle/>
        <a:p>
          <a:endParaRPr lang="zh-CN" altLang="en-US"/>
        </a:p>
      </dgm:t>
    </dgm:pt>
    <dgm:pt modelId="{81BB8DCB-FEE3-4B85-994F-E872E484FE72}">
      <dgm:prSet phldrT="[文本]" custT="1"/>
      <dgm:spPr/>
      <dgm:t>
        <a:bodyPr/>
        <a:lstStyle/>
        <a:p>
          <a:r>
            <a:rPr lang="zh-CN" altLang="en-US" sz="2400" dirty="0" smtClean="0">
              <a:latin typeface="微软雅黑" panose="020B0503020204020204" pitchFamily="34" charset="-122"/>
              <a:ea typeface="微软雅黑" panose="020B0503020204020204" pitchFamily="34" charset="-122"/>
            </a:rPr>
            <a:t>收入</a:t>
          </a:r>
          <a:endParaRPr lang="zh-CN" altLang="en-US" sz="2400" dirty="0">
            <a:latin typeface="微软雅黑" panose="020B0503020204020204" pitchFamily="34" charset="-122"/>
            <a:ea typeface="微软雅黑" panose="020B0503020204020204" pitchFamily="34" charset="-122"/>
          </a:endParaRPr>
        </a:p>
      </dgm:t>
    </dgm:pt>
    <dgm:pt modelId="{3E52D8AC-6784-4100-A8FD-5920E5BBFF28}" type="parTrans" cxnId="{54CAE559-FFE6-44ED-A520-F7D2D7287EC8}">
      <dgm:prSet/>
      <dgm:spPr/>
      <dgm:t>
        <a:bodyPr/>
        <a:lstStyle/>
        <a:p>
          <a:endParaRPr lang="zh-CN" altLang="en-US"/>
        </a:p>
      </dgm:t>
    </dgm:pt>
    <dgm:pt modelId="{64D0028E-6F06-45F0-AFB6-0D1F3F413809}" type="sibTrans" cxnId="{54CAE559-FFE6-44ED-A520-F7D2D7287EC8}">
      <dgm:prSet/>
      <dgm:spPr/>
      <dgm:t>
        <a:bodyPr/>
        <a:lstStyle/>
        <a:p>
          <a:endParaRPr lang="zh-CN" altLang="en-US"/>
        </a:p>
      </dgm:t>
    </dgm:pt>
    <dgm:pt modelId="{D8E4A5C8-0CBC-475B-8273-C7777AE163C5}" type="pres">
      <dgm:prSet presAssocID="{DBFCBC66-2960-4C14-8192-4C67840157E0}" presName="cycle" presStyleCnt="0">
        <dgm:presLayoutVars>
          <dgm:dir/>
          <dgm:resizeHandles val="exact"/>
        </dgm:presLayoutVars>
      </dgm:prSet>
      <dgm:spPr/>
      <dgm:t>
        <a:bodyPr/>
        <a:lstStyle/>
        <a:p>
          <a:endParaRPr lang="zh-CN" altLang="en-US"/>
        </a:p>
      </dgm:t>
    </dgm:pt>
    <dgm:pt modelId="{2F0275CF-A7A4-4CAC-A7D6-1779052BCD93}" type="pres">
      <dgm:prSet presAssocID="{C8F82683-BB7F-406A-8E8B-12C49BF86661}" presName="dummy" presStyleCnt="0"/>
      <dgm:spPr/>
    </dgm:pt>
    <dgm:pt modelId="{CFC2E0B1-AB16-47C5-B216-A3F0E32C65AB}" type="pres">
      <dgm:prSet presAssocID="{C8F82683-BB7F-406A-8E8B-12C49BF86661}" presName="node" presStyleLbl="revTx" presStyleIdx="0" presStyleCnt="5" custScaleX="133101">
        <dgm:presLayoutVars>
          <dgm:bulletEnabled val="1"/>
        </dgm:presLayoutVars>
      </dgm:prSet>
      <dgm:spPr/>
      <dgm:t>
        <a:bodyPr/>
        <a:lstStyle/>
        <a:p>
          <a:endParaRPr lang="zh-CN" altLang="en-US"/>
        </a:p>
      </dgm:t>
    </dgm:pt>
    <dgm:pt modelId="{C8B75355-E4B3-47BA-A9ED-EED87DCDA863}" type="pres">
      <dgm:prSet presAssocID="{3D26C079-3224-40A3-98E7-45AAC6474042}" presName="sibTrans" presStyleLbl="node1" presStyleIdx="0" presStyleCnt="5"/>
      <dgm:spPr/>
      <dgm:t>
        <a:bodyPr/>
        <a:lstStyle/>
        <a:p>
          <a:endParaRPr lang="zh-CN" altLang="en-US"/>
        </a:p>
      </dgm:t>
    </dgm:pt>
    <dgm:pt modelId="{1A2D198B-8AFC-4F02-AC72-6B5A706EA842}" type="pres">
      <dgm:prSet presAssocID="{5B10BF76-67E8-4A70-A3EA-1D86A8549B57}" presName="dummy" presStyleCnt="0"/>
      <dgm:spPr/>
    </dgm:pt>
    <dgm:pt modelId="{D483BDE5-D1C0-4F17-8648-5A0E6592C026}" type="pres">
      <dgm:prSet presAssocID="{5B10BF76-67E8-4A70-A3EA-1D86A8549B57}" presName="node" presStyleLbl="revTx" presStyleIdx="1" presStyleCnt="5" custScaleX="127396">
        <dgm:presLayoutVars>
          <dgm:bulletEnabled val="1"/>
        </dgm:presLayoutVars>
      </dgm:prSet>
      <dgm:spPr/>
      <dgm:t>
        <a:bodyPr/>
        <a:lstStyle/>
        <a:p>
          <a:endParaRPr lang="zh-CN" altLang="en-US"/>
        </a:p>
      </dgm:t>
    </dgm:pt>
    <dgm:pt modelId="{A46E8DF0-3CFC-4528-A60C-FF519403B605}" type="pres">
      <dgm:prSet presAssocID="{10C02D3A-152D-4558-A3A9-22DFB31016F3}" presName="sibTrans" presStyleLbl="node1" presStyleIdx="1" presStyleCnt="5"/>
      <dgm:spPr/>
      <dgm:t>
        <a:bodyPr/>
        <a:lstStyle/>
        <a:p>
          <a:endParaRPr lang="zh-CN" altLang="en-US"/>
        </a:p>
      </dgm:t>
    </dgm:pt>
    <dgm:pt modelId="{58289671-2C56-4A88-850C-16D423A735AF}" type="pres">
      <dgm:prSet presAssocID="{8855DBC5-4D91-484B-A16A-E230E0EBF66C}" presName="dummy" presStyleCnt="0"/>
      <dgm:spPr/>
    </dgm:pt>
    <dgm:pt modelId="{354B9B1F-3384-4BA6-8623-FD0F69A5AA96}" type="pres">
      <dgm:prSet presAssocID="{8855DBC5-4D91-484B-A16A-E230E0EBF66C}" presName="node" presStyleLbl="revTx" presStyleIdx="2" presStyleCnt="5" custScaleX="143953" custRadScaleRad="99394" custRadScaleInc="-9894">
        <dgm:presLayoutVars>
          <dgm:bulletEnabled val="1"/>
        </dgm:presLayoutVars>
      </dgm:prSet>
      <dgm:spPr/>
      <dgm:t>
        <a:bodyPr/>
        <a:lstStyle/>
        <a:p>
          <a:endParaRPr lang="zh-CN" altLang="en-US"/>
        </a:p>
      </dgm:t>
    </dgm:pt>
    <dgm:pt modelId="{FD165648-0F3D-49F6-9AC3-CEF5B0B938E7}" type="pres">
      <dgm:prSet presAssocID="{C42EB225-556D-48C8-ABC4-B7758DD017F8}" presName="sibTrans" presStyleLbl="node1" presStyleIdx="2" presStyleCnt="5"/>
      <dgm:spPr/>
      <dgm:t>
        <a:bodyPr/>
        <a:lstStyle/>
        <a:p>
          <a:endParaRPr lang="zh-CN" altLang="en-US"/>
        </a:p>
      </dgm:t>
    </dgm:pt>
    <dgm:pt modelId="{CCC54409-E4BB-432C-8A8A-1E1093686A73}" type="pres">
      <dgm:prSet presAssocID="{D48A270D-D383-41E2-9974-C1B4EB7ACF3F}" presName="dummy" presStyleCnt="0"/>
      <dgm:spPr/>
    </dgm:pt>
    <dgm:pt modelId="{A9D61CD5-2622-4876-B9C3-D46719E89903}" type="pres">
      <dgm:prSet presAssocID="{D48A270D-D383-41E2-9974-C1B4EB7ACF3F}" presName="node" presStyleLbl="revTx" presStyleIdx="3" presStyleCnt="5">
        <dgm:presLayoutVars>
          <dgm:bulletEnabled val="1"/>
        </dgm:presLayoutVars>
      </dgm:prSet>
      <dgm:spPr/>
      <dgm:t>
        <a:bodyPr/>
        <a:lstStyle/>
        <a:p>
          <a:endParaRPr lang="zh-CN" altLang="en-US"/>
        </a:p>
      </dgm:t>
    </dgm:pt>
    <dgm:pt modelId="{F89EF8D6-C32D-44B7-9C9C-976DE746E002}" type="pres">
      <dgm:prSet presAssocID="{AB301256-62C6-47B7-8B1A-C495841095A8}" presName="sibTrans" presStyleLbl="node1" presStyleIdx="3" presStyleCnt="5"/>
      <dgm:spPr/>
      <dgm:t>
        <a:bodyPr/>
        <a:lstStyle/>
        <a:p>
          <a:endParaRPr lang="zh-CN" altLang="en-US"/>
        </a:p>
      </dgm:t>
    </dgm:pt>
    <dgm:pt modelId="{FAFC6101-28CF-4DB6-AF30-3ECBAC213A2D}" type="pres">
      <dgm:prSet presAssocID="{81BB8DCB-FEE3-4B85-994F-E872E484FE72}" presName="dummy" presStyleCnt="0"/>
      <dgm:spPr/>
    </dgm:pt>
    <dgm:pt modelId="{ACB2B575-EF50-40E3-9B42-4E44DDB849BF}" type="pres">
      <dgm:prSet presAssocID="{81BB8DCB-FEE3-4B85-994F-E872E484FE72}" presName="node" presStyleLbl="revTx" presStyleIdx="4" presStyleCnt="5">
        <dgm:presLayoutVars>
          <dgm:bulletEnabled val="1"/>
        </dgm:presLayoutVars>
      </dgm:prSet>
      <dgm:spPr/>
      <dgm:t>
        <a:bodyPr/>
        <a:lstStyle/>
        <a:p>
          <a:endParaRPr lang="zh-CN" altLang="en-US"/>
        </a:p>
      </dgm:t>
    </dgm:pt>
    <dgm:pt modelId="{8058AEDB-E4DF-4770-816E-B1D8B18AB517}" type="pres">
      <dgm:prSet presAssocID="{64D0028E-6F06-45F0-AFB6-0D1F3F413809}" presName="sibTrans" presStyleLbl="node1" presStyleIdx="4" presStyleCnt="5"/>
      <dgm:spPr/>
      <dgm:t>
        <a:bodyPr/>
        <a:lstStyle/>
        <a:p>
          <a:endParaRPr lang="zh-CN" altLang="en-US"/>
        </a:p>
      </dgm:t>
    </dgm:pt>
  </dgm:ptLst>
  <dgm:cxnLst>
    <dgm:cxn modelId="{7563D845-64FC-48F8-86C4-893EC8EE23E5}" type="presOf" srcId="{DBFCBC66-2960-4C14-8192-4C67840157E0}" destId="{D8E4A5C8-0CBC-475B-8273-C7777AE163C5}" srcOrd="0" destOrd="0" presId="urn:microsoft.com/office/officeart/2005/8/layout/cycle1"/>
    <dgm:cxn modelId="{3852FFCB-D224-4A21-85F6-19B65057C8FA}" type="presOf" srcId="{AB301256-62C6-47B7-8B1A-C495841095A8}" destId="{F89EF8D6-C32D-44B7-9C9C-976DE746E002}" srcOrd="0" destOrd="0" presId="urn:microsoft.com/office/officeart/2005/8/layout/cycle1"/>
    <dgm:cxn modelId="{D787C851-F08C-469D-8C3D-7F9FE6A8C44D}" type="presOf" srcId="{10C02D3A-152D-4558-A3A9-22DFB31016F3}" destId="{A46E8DF0-3CFC-4528-A60C-FF519403B605}" srcOrd="0" destOrd="0" presId="urn:microsoft.com/office/officeart/2005/8/layout/cycle1"/>
    <dgm:cxn modelId="{A549058D-8561-45AD-BDD5-A938D0466AD4}" srcId="{DBFCBC66-2960-4C14-8192-4C67840157E0}" destId="{C8F82683-BB7F-406A-8E8B-12C49BF86661}" srcOrd="0" destOrd="0" parTransId="{07195BCA-27C9-4768-8686-3258DDA5C501}" sibTransId="{3D26C079-3224-40A3-98E7-45AAC6474042}"/>
    <dgm:cxn modelId="{4BF71BE7-EC79-4851-AE9C-F1849AAFDB6A}" srcId="{DBFCBC66-2960-4C14-8192-4C67840157E0}" destId="{8855DBC5-4D91-484B-A16A-E230E0EBF66C}" srcOrd="2" destOrd="0" parTransId="{940903DE-905C-454B-9E47-E62B8A9DC89A}" sibTransId="{C42EB225-556D-48C8-ABC4-B7758DD017F8}"/>
    <dgm:cxn modelId="{BA3327D9-5B2D-4830-997B-C939D077F90B}" type="presOf" srcId="{81BB8DCB-FEE3-4B85-994F-E872E484FE72}" destId="{ACB2B575-EF50-40E3-9B42-4E44DDB849BF}" srcOrd="0" destOrd="0" presId="urn:microsoft.com/office/officeart/2005/8/layout/cycle1"/>
    <dgm:cxn modelId="{1B874502-27F2-4F6F-9A18-CA62B60444C4}" type="presOf" srcId="{5B10BF76-67E8-4A70-A3EA-1D86A8549B57}" destId="{D483BDE5-D1C0-4F17-8648-5A0E6592C026}" srcOrd="0" destOrd="0" presId="urn:microsoft.com/office/officeart/2005/8/layout/cycle1"/>
    <dgm:cxn modelId="{C1D4BD92-B57D-4193-9C15-C187B5963EBF}" srcId="{DBFCBC66-2960-4C14-8192-4C67840157E0}" destId="{5B10BF76-67E8-4A70-A3EA-1D86A8549B57}" srcOrd="1" destOrd="0" parTransId="{5122754F-3F9E-40D5-8295-653E537BEAFB}" sibTransId="{10C02D3A-152D-4558-A3A9-22DFB31016F3}"/>
    <dgm:cxn modelId="{B8838145-36E0-4D83-ADDC-5AAE0DFC78DB}" type="presOf" srcId="{8855DBC5-4D91-484B-A16A-E230E0EBF66C}" destId="{354B9B1F-3384-4BA6-8623-FD0F69A5AA96}" srcOrd="0" destOrd="0" presId="urn:microsoft.com/office/officeart/2005/8/layout/cycle1"/>
    <dgm:cxn modelId="{54CAE559-FFE6-44ED-A520-F7D2D7287EC8}" srcId="{DBFCBC66-2960-4C14-8192-4C67840157E0}" destId="{81BB8DCB-FEE3-4B85-994F-E872E484FE72}" srcOrd="4" destOrd="0" parTransId="{3E52D8AC-6784-4100-A8FD-5920E5BBFF28}" sibTransId="{64D0028E-6F06-45F0-AFB6-0D1F3F413809}"/>
    <dgm:cxn modelId="{078D8C3A-EF8F-43A2-A5C0-99D0E5761A8B}" type="presOf" srcId="{64D0028E-6F06-45F0-AFB6-0D1F3F413809}" destId="{8058AEDB-E4DF-4770-816E-B1D8B18AB517}" srcOrd="0" destOrd="0" presId="urn:microsoft.com/office/officeart/2005/8/layout/cycle1"/>
    <dgm:cxn modelId="{DDED1FE0-B883-4B0D-8238-AE94C1A8DDD0}" type="presOf" srcId="{3D26C079-3224-40A3-98E7-45AAC6474042}" destId="{C8B75355-E4B3-47BA-A9ED-EED87DCDA863}" srcOrd="0" destOrd="0" presId="urn:microsoft.com/office/officeart/2005/8/layout/cycle1"/>
    <dgm:cxn modelId="{4DF637F7-C5E1-427C-A675-CF3FA24AFD86}" type="presOf" srcId="{D48A270D-D383-41E2-9974-C1B4EB7ACF3F}" destId="{A9D61CD5-2622-4876-B9C3-D46719E89903}" srcOrd="0" destOrd="0" presId="urn:microsoft.com/office/officeart/2005/8/layout/cycle1"/>
    <dgm:cxn modelId="{3D24801F-40EE-4C00-89DB-4082302D4C0B}" srcId="{DBFCBC66-2960-4C14-8192-4C67840157E0}" destId="{D48A270D-D383-41E2-9974-C1B4EB7ACF3F}" srcOrd="3" destOrd="0" parTransId="{09ABA3E3-D166-449A-A8E6-71AB33A5B66C}" sibTransId="{AB301256-62C6-47B7-8B1A-C495841095A8}"/>
    <dgm:cxn modelId="{E874AA87-840D-44BD-AB70-5F7BE420F1DF}" type="presOf" srcId="{C42EB225-556D-48C8-ABC4-B7758DD017F8}" destId="{FD165648-0F3D-49F6-9AC3-CEF5B0B938E7}" srcOrd="0" destOrd="0" presId="urn:microsoft.com/office/officeart/2005/8/layout/cycle1"/>
    <dgm:cxn modelId="{2555957B-1810-43ED-8862-557324359C3C}" type="presOf" srcId="{C8F82683-BB7F-406A-8E8B-12C49BF86661}" destId="{CFC2E0B1-AB16-47C5-B216-A3F0E32C65AB}" srcOrd="0" destOrd="0" presId="urn:microsoft.com/office/officeart/2005/8/layout/cycle1"/>
    <dgm:cxn modelId="{03321F1D-45CB-4B26-8062-65DCE08B0111}" type="presParOf" srcId="{D8E4A5C8-0CBC-475B-8273-C7777AE163C5}" destId="{2F0275CF-A7A4-4CAC-A7D6-1779052BCD93}" srcOrd="0" destOrd="0" presId="urn:microsoft.com/office/officeart/2005/8/layout/cycle1"/>
    <dgm:cxn modelId="{D263B62E-14BC-4D0A-A62C-6E4402E44B4E}" type="presParOf" srcId="{D8E4A5C8-0CBC-475B-8273-C7777AE163C5}" destId="{CFC2E0B1-AB16-47C5-B216-A3F0E32C65AB}" srcOrd="1" destOrd="0" presId="urn:microsoft.com/office/officeart/2005/8/layout/cycle1"/>
    <dgm:cxn modelId="{09B11F95-E5CC-4440-B8C5-F9D4FF0CE7AD}" type="presParOf" srcId="{D8E4A5C8-0CBC-475B-8273-C7777AE163C5}" destId="{C8B75355-E4B3-47BA-A9ED-EED87DCDA863}" srcOrd="2" destOrd="0" presId="urn:microsoft.com/office/officeart/2005/8/layout/cycle1"/>
    <dgm:cxn modelId="{87208386-A829-48B9-B824-7E771B162621}" type="presParOf" srcId="{D8E4A5C8-0CBC-475B-8273-C7777AE163C5}" destId="{1A2D198B-8AFC-4F02-AC72-6B5A706EA842}" srcOrd="3" destOrd="0" presId="urn:microsoft.com/office/officeart/2005/8/layout/cycle1"/>
    <dgm:cxn modelId="{B2A59F84-A878-4161-BA7E-AB75B6C5E037}" type="presParOf" srcId="{D8E4A5C8-0CBC-475B-8273-C7777AE163C5}" destId="{D483BDE5-D1C0-4F17-8648-5A0E6592C026}" srcOrd="4" destOrd="0" presId="urn:microsoft.com/office/officeart/2005/8/layout/cycle1"/>
    <dgm:cxn modelId="{223B1DB5-1CAF-4021-87AC-35266753E596}" type="presParOf" srcId="{D8E4A5C8-0CBC-475B-8273-C7777AE163C5}" destId="{A46E8DF0-3CFC-4528-A60C-FF519403B605}" srcOrd="5" destOrd="0" presId="urn:microsoft.com/office/officeart/2005/8/layout/cycle1"/>
    <dgm:cxn modelId="{4A5B61EE-9E1D-4E4A-9241-45B778A289D1}" type="presParOf" srcId="{D8E4A5C8-0CBC-475B-8273-C7777AE163C5}" destId="{58289671-2C56-4A88-850C-16D423A735AF}" srcOrd="6" destOrd="0" presId="urn:microsoft.com/office/officeart/2005/8/layout/cycle1"/>
    <dgm:cxn modelId="{2B94EA71-2A53-441D-94B0-DCF0BE8F4360}" type="presParOf" srcId="{D8E4A5C8-0CBC-475B-8273-C7777AE163C5}" destId="{354B9B1F-3384-4BA6-8623-FD0F69A5AA96}" srcOrd="7" destOrd="0" presId="urn:microsoft.com/office/officeart/2005/8/layout/cycle1"/>
    <dgm:cxn modelId="{FBE130E2-8509-440D-866D-7B399A22441E}" type="presParOf" srcId="{D8E4A5C8-0CBC-475B-8273-C7777AE163C5}" destId="{FD165648-0F3D-49F6-9AC3-CEF5B0B938E7}" srcOrd="8" destOrd="0" presId="urn:microsoft.com/office/officeart/2005/8/layout/cycle1"/>
    <dgm:cxn modelId="{B280C33D-AF9E-4AE3-BCC2-B1ECDC267458}" type="presParOf" srcId="{D8E4A5C8-0CBC-475B-8273-C7777AE163C5}" destId="{CCC54409-E4BB-432C-8A8A-1E1093686A73}" srcOrd="9" destOrd="0" presId="urn:microsoft.com/office/officeart/2005/8/layout/cycle1"/>
    <dgm:cxn modelId="{2A53270D-862A-4B83-9E9A-A95634F72684}" type="presParOf" srcId="{D8E4A5C8-0CBC-475B-8273-C7777AE163C5}" destId="{A9D61CD5-2622-4876-B9C3-D46719E89903}" srcOrd="10" destOrd="0" presId="urn:microsoft.com/office/officeart/2005/8/layout/cycle1"/>
    <dgm:cxn modelId="{CFF32E46-DE43-47CC-ACEF-27F9E6C5DBDF}" type="presParOf" srcId="{D8E4A5C8-0CBC-475B-8273-C7777AE163C5}" destId="{F89EF8D6-C32D-44B7-9C9C-976DE746E002}" srcOrd="11" destOrd="0" presId="urn:microsoft.com/office/officeart/2005/8/layout/cycle1"/>
    <dgm:cxn modelId="{0F7AA285-17CC-413E-9C8B-D18E4BA1CF51}" type="presParOf" srcId="{D8E4A5C8-0CBC-475B-8273-C7777AE163C5}" destId="{FAFC6101-28CF-4DB6-AF30-3ECBAC213A2D}" srcOrd="12" destOrd="0" presId="urn:microsoft.com/office/officeart/2005/8/layout/cycle1"/>
    <dgm:cxn modelId="{F0012A5F-9A41-42AC-B85D-A40E07525333}" type="presParOf" srcId="{D8E4A5C8-0CBC-475B-8273-C7777AE163C5}" destId="{ACB2B575-EF50-40E3-9B42-4E44DDB849BF}" srcOrd="13" destOrd="0" presId="urn:microsoft.com/office/officeart/2005/8/layout/cycle1"/>
    <dgm:cxn modelId="{161F9743-CE29-4488-9968-1949B425E01B}" type="presParOf" srcId="{D8E4A5C8-0CBC-475B-8273-C7777AE163C5}" destId="{8058AEDB-E4DF-4770-816E-B1D8B18AB517}"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B25C4C-CE21-4FD5-BAF1-045198F64A93}">
      <dsp:nvSpPr>
        <dsp:cNvPr id="0" name=""/>
        <dsp:cNvSpPr/>
      </dsp:nvSpPr>
      <dsp:spPr>
        <a:xfrm rot="16200000">
          <a:off x="1128517" y="482887"/>
          <a:ext cx="2612745" cy="3098630"/>
        </a:xfrm>
        <a:prstGeom prst="round2SameRect">
          <a:avLst>
            <a:gd name="adj1" fmla="val 16670"/>
            <a:gd name="adj2" fmla="val 0"/>
          </a:avLst>
        </a:prstGeom>
        <a:solidFill>
          <a:schemeClr val="accent4">
            <a:tint val="50000"/>
            <a:hueOff val="0"/>
            <a:satOff val="0"/>
            <a:lumOff val="0"/>
            <a:alphaOff val="0"/>
          </a:schemeClr>
        </a:solidFill>
        <a:ln>
          <a:noFill/>
        </a:ln>
        <a:effectLst/>
        <a:scene3d>
          <a:camera prst="orthographicFront"/>
          <a:lightRig rig="chilly" dir="t"/>
        </a:scene3d>
        <a:sp3d z="-25700" extrusionH="63500" contourW="127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205740" tIns="342900" rIns="308610" bIns="342900" numCol="1" spcCol="1270" anchor="t" anchorCtr="0">
          <a:noAutofit/>
        </a:bodyPr>
        <a:lstStyle/>
        <a:p>
          <a:pPr lvl="0" algn="l" defTabSz="2400300">
            <a:lnSpc>
              <a:spcPct val="90000"/>
            </a:lnSpc>
            <a:spcBef>
              <a:spcPct val="0"/>
            </a:spcBef>
            <a:spcAft>
              <a:spcPct val="35000"/>
            </a:spcAft>
          </a:pPr>
          <a:r>
            <a:rPr lang="zh-CN" altLang="en-US" sz="5400" b="1" kern="1200" dirty="0" smtClean="0">
              <a:solidFill>
                <a:schemeClr val="accent4">
                  <a:lumMod val="75000"/>
                </a:schemeClr>
              </a:solidFill>
              <a:latin typeface="微软雅黑" panose="020B0503020204020204" pitchFamily="34" charset="-122"/>
              <a:ea typeface="微软雅黑" panose="020B0503020204020204" pitchFamily="34" charset="-122"/>
            </a:rPr>
            <a:t>红包</a:t>
          </a:r>
          <a:endParaRPr lang="zh-CN" altLang="en-US" sz="5400" b="1" kern="1200" dirty="0">
            <a:solidFill>
              <a:schemeClr val="accent4">
                <a:lumMod val="75000"/>
              </a:schemeClr>
            </a:solidFill>
            <a:latin typeface="微软雅黑" panose="020B0503020204020204" pitchFamily="34" charset="-122"/>
            <a:ea typeface="微软雅黑" panose="020B0503020204020204" pitchFamily="34" charset="-122"/>
          </a:endParaRPr>
        </a:p>
      </dsp:txBody>
      <dsp:txXfrm rot="5400000">
        <a:off x="1013142" y="853396"/>
        <a:ext cx="2971063" cy="2357611"/>
      </dsp:txXfrm>
    </dsp:sp>
    <dsp:sp modelId="{94035391-114E-45B4-8FEC-CCA812690B99}">
      <dsp:nvSpPr>
        <dsp:cNvPr id="0" name=""/>
        <dsp:cNvSpPr/>
      </dsp:nvSpPr>
      <dsp:spPr>
        <a:xfrm rot="5400000">
          <a:off x="2797683" y="925834"/>
          <a:ext cx="2612745" cy="2212737"/>
        </a:xfrm>
        <a:prstGeom prst="round2SameRect">
          <a:avLst>
            <a:gd name="adj1" fmla="val 16670"/>
            <a:gd name="adj2" fmla="val 0"/>
          </a:avLst>
        </a:prstGeom>
        <a:solidFill>
          <a:schemeClr val="accent4">
            <a:tint val="50000"/>
            <a:hueOff val="-2074235"/>
            <a:satOff val="-31806"/>
            <a:lumOff val="8058"/>
            <a:alphaOff val="0"/>
          </a:schemeClr>
        </a:solidFill>
        <a:ln>
          <a:noFill/>
        </a:ln>
        <a:effectLst/>
        <a:scene3d>
          <a:camera prst="orthographicFront"/>
          <a:lightRig rig="chilly" dir="t"/>
        </a:scene3d>
        <a:sp3d z="-25700" extrusionH="63500" contourW="127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308610" tIns="342900" rIns="205740" bIns="342900" numCol="1" spcCol="1270" anchor="t" anchorCtr="0">
          <a:noAutofit/>
        </a:bodyPr>
        <a:lstStyle/>
        <a:p>
          <a:pPr lvl="0" algn="l" defTabSz="2400300">
            <a:lnSpc>
              <a:spcPct val="90000"/>
            </a:lnSpc>
            <a:spcBef>
              <a:spcPct val="0"/>
            </a:spcBef>
            <a:spcAft>
              <a:spcPct val="35000"/>
            </a:spcAft>
          </a:pPr>
          <a:r>
            <a:rPr lang="zh-CN" altLang="en-US" sz="5400" b="1" kern="1200" dirty="0" smtClean="0">
              <a:solidFill>
                <a:schemeClr val="accent4">
                  <a:lumMod val="50000"/>
                </a:schemeClr>
              </a:solidFill>
              <a:latin typeface="微软雅黑" panose="020B0503020204020204" pitchFamily="34" charset="-122"/>
              <a:ea typeface="微软雅黑" panose="020B0503020204020204" pitchFamily="34" charset="-122"/>
            </a:rPr>
            <a:t>支付</a:t>
          </a:r>
          <a:endParaRPr lang="zh-CN" altLang="en-US" sz="5400" b="1" kern="1200" dirty="0">
            <a:solidFill>
              <a:schemeClr val="accent4">
                <a:lumMod val="50000"/>
              </a:schemeClr>
            </a:solidFill>
            <a:latin typeface="微软雅黑" panose="020B0503020204020204" pitchFamily="34" charset="-122"/>
            <a:ea typeface="微软雅黑" panose="020B0503020204020204" pitchFamily="34" charset="-122"/>
          </a:endParaRPr>
        </a:p>
      </dsp:txBody>
      <dsp:txXfrm rot="-5400000">
        <a:off x="2997687" y="833866"/>
        <a:ext cx="2104701" cy="2396673"/>
      </dsp:txXfrm>
    </dsp:sp>
    <dsp:sp modelId="{83160140-7CBD-4E77-AD73-BE28F3256164}">
      <dsp:nvSpPr>
        <dsp:cNvPr id="0" name=""/>
        <dsp:cNvSpPr/>
      </dsp:nvSpPr>
      <dsp:spPr>
        <a:xfrm>
          <a:off x="2213412" y="-47151"/>
          <a:ext cx="1669165" cy="1669084"/>
        </a:xfrm>
        <a:prstGeom prst="circularArrow">
          <a:avLst>
            <a:gd name="adj1" fmla="val 12500"/>
            <a:gd name="adj2" fmla="val 1142322"/>
            <a:gd name="adj3" fmla="val 20457678"/>
            <a:gd name="adj4" fmla="val 10800000"/>
            <a:gd name="adj5" fmla="val 125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6494CA4F-8424-4DAB-81FA-30CF6D490529}">
      <dsp:nvSpPr>
        <dsp:cNvPr id="0" name=""/>
        <dsp:cNvSpPr/>
      </dsp:nvSpPr>
      <dsp:spPr>
        <a:xfrm rot="10800000">
          <a:off x="2327917" y="2392044"/>
          <a:ext cx="1669165" cy="1669084"/>
        </a:xfrm>
        <a:prstGeom prst="circularArrow">
          <a:avLst>
            <a:gd name="adj1" fmla="val 12500"/>
            <a:gd name="adj2" fmla="val 1142322"/>
            <a:gd name="adj3" fmla="val 20457678"/>
            <a:gd name="adj4" fmla="val 10800000"/>
            <a:gd name="adj5" fmla="val 12500"/>
          </a:avLst>
        </a:prstGeom>
        <a:solidFill>
          <a:schemeClr val="accent4">
            <a:hueOff val="-2710599"/>
            <a:satOff val="-21569"/>
            <a:lumOff val="1000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2E0B1-AB16-47C5-B216-A3F0E32C65AB}">
      <dsp:nvSpPr>
        <dsp:cNvPr id="0" name=""/>
        <dsp:cNvSpPr/>
      </dsp:nvSpPr>
      <dsp:spPr>
        <a:xfrm>
          <a:off x="3293081" y="29355"/>
          <a:ext cx="1339100"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微软雅黑" panose="020B0503020204020204" pitchFamily="34" charset="-122"/>
              <a:ea typeface="微软雅黑" panose="020B0503020204020204" pitchFamily="34" charset="-122"/>
            </a:rPr>
            <a:t>营销策略</a:t>
          </a:r>
          <a:endParaRPr lang="zh-CN" altLang="en-US" sz="2400" kern="1200" dirty="0">
            <a:latin typeface="微软雅黑" panose="020B0503020204020204" pitchFamily="34" charset="-122"/>
            <a:ea typeface="微软雅黑" panose="020B0503020204020204" pitchFamily="34" charset="-122"/>
          </a:endParaRPr>
        </a:p>
      </dsp:txBody>
      <dsp:txXfrm>
        <a:off x="3293081" y="29355"/>
        <a:ext cx="1339100" cy="1006078"/>
      </dsp:txXfrm>
    </dsp:sp>
    <dsp:sp modelId="{C8B75355-E4B3-47BA-A9ED-EED87DCDA863}">
      <dsp:nvSpPr>
        <dsp:cNvPr id="0" name=""/>
        <dsp:cNvSpPr/>
      </dsp:nvSpPr>
      <dsp:spPr>
        <a:xfrm>
          <a:off x="1093264" y="289"/>
          <a:ext cx="3771658" cy="3771658"/>
        </a:xfrm>
        <a:prstGeom prst="circularArrow">
          <a:avLst>
            <a:gd name="adj1" fmla="val 5202"/>
            <a:gd name="adj2" fmla="val 336015"/>
            <a:gd name="adj3" fmla="val 21292825"/>
            <a:gd name="adj4" fmla="val 19766604"/>
            <a:gd name="adj5" fmla="val 6068"/>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483BDE5-D1C0-4F17-8648-5A0E6592C026}">
      <dsp:nvSpPr>
        <dsp:cNvPr id="0" name=""/>
        <dsp:cNvSpPr/>
      </dsp:nvSpPr>
      <dsp:spPr>
        <a:xfrm>
          <a:off x="3929640" y="1900156"/>
          <a:ext cx="1281703"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微软雅黑" panose="020B0503020204020204" pitchFamily="34" charset="-122"/>
              <a:ea typeface="微软雅黑" panose="020B0503020204020204" pitchFamily="34" charset="-122"/>
            </a:rPr>
            <a:t>新用户</a:t>
          </a:r>
          <a:endParaRPr lang="zh-CN" altLang="en-US" sz="2400" kern="1200" dirty="0">
            <a:latin typeface="微软雅黑" panose="020B0503020204020204" pitchFamily="34" charset="-122"/>
            <a:ea typeface="微软雅黑" panose="020B0503020204020204" pitchFamily="34" charset="-122"/>
          </a:endParaRPr>
        </a:p>
      </dsp:txBody>
      <dsp:txXfrm>
        <a:off x="3929640" y="1900156"/>
        <a:ext cx="1281703" cy="1006078"/>
      </dsp:txXfrm>
    </dsp:sp>
    <dsp:sp modelId="{A46E8DF0-3CFC-4528-A60C-FF519403B605}">
      <dsp:nvSpPr>
        <dsp:cNvPr id="0" name=""/>
        <dsp:cNvSpPr/>
      </dsp:nvSpPr>
      <dsp:spPr>
        <a:xfrm>
          <a:off x="1108657" y="-19418"/>
          <a:ext cx="3771658" cy="3771658"/>
        </a:xfrm>
        <a:prstGeom prst="circularArrow">
          <a:avLst>
            <a:gd name="adj1" fmla="val 5202"/>
            <a:gd name="adj2" fmla="val 336015"/>
            <a:gd name="adj3" fmla="val 3402363"/>
            <a:gd name="adj4" fmla="val 2305205"/>
            <a:gd name="adj5" fmla="val 6068"/>
          </a:avLst>
        </a:prstGeom>
        <a:gradFill rotWithShape="0">
          <a:gsLst>
            <a:gs pos="0">
              <a:schemeClr val="accent4">
                <a:hueOff val="-677650"/>
                <a:satOff val="-5392"/>
                <a:lumOff val="2500"/>
                <a:alphaOff val="0"/>
                <a:satMod val="103000"/>
                <a:lumMod val="102000"/>
                <a:tint val="94000"/>
              </a:schemeClr>
            </a:gs>
            <a:gs pos="50000">
              <a:schemeClr val="accent4">
                <a:hueOff val="-677650"/>
                <a:satOff val="-5392"/>
                <a:lumOff val="2500"/>
                <a:alphaOff val="0"/>
                <a:satMod val="110000"/>
                <a:lumMod val="100000"/>
                <a:shade val="100000"/>
              </a:schemeClr>
            </a:gs>
            <a:gs pos="100000">
              <a:schemeClr val="accent4">
                <a:hueOff val="-677650"/>
                <a:satOff val="-5392"/>
                <a:lumOff val="250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54B9B1F-3384-4BA6-8623-FD0F69A5AA96}">
      <dsp:nvSpPr>
        <dsp:cNvPr id="0" name=""/>
        <dsp:cNvSpPr/>
      </dsp:nvSpPr>
      <dsp:spPr>
        <a:xfrm>
          <a:off x="2323861" y="3044806"/>
          <a:ext cx="1448279"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微软雅黑" panose="020B0503020204020204" pitchFamily="34" charset="-122"/>
              <a:ea typeface="微软雅黑" panose="020B0503020204020204" pitchFamily="34" charset="-122"/>
            </a:rPr>
            <a:t>使用红包</a:t>
          </a:r>
          <a:endParaRPr lang="zh-CN" altLang="en-US" sz="2400" kern="1200" dirty="0">
            <a:latin typeface="微软雅黑" panose="020B0503020204020204" pitchFamily="34" charset="-122"/>
            <a:ea typeface="微软雅黑" panose="020B0503020204020204" pitchFamily="34" charset="-122"/>
          </a:endParaRPr>
        </a:p>
      </dsp:txBody>
      <dsp:txXfrm>
        <a:off x="2323861" y="3044806"/>
        <a:ext cx="1448279" cy="1006078"/>
      </dsp:txXfrm>
    </dsp:sp>
    <dsp:sp modelId="{FD165648-0F3D-49F6-9AC3-CEF5B0B938E7}">
      <dsp:nvSpPr>
        <dsp:cNvPr id="0" name=""/>
        <dsp:cNvSpPr/>
      </dsp:nvSpPr>
      <dsp:spPr>
        <a:xfrm>
          <a:off x="1080487" y="-16112"/>
          <a:ext cx="3771658" cy="3771658"/>
        </a:xfrm>
        <a:prstGeom prst="circularArrow">
          <a:avLst>
            <a:gd name="adj1" fmla="val 5202"/>
            <a:gd name="adj2" fmla="val 336015"/>
            <a:gd name="adj3" fmla="val 8167440"/>
            <a:gd name="adj4" fmla="val 6754698"/>
            <a:gd name="adj5" fmla="val 6068"/>
          </a:avLst>
        </a:prstGeom>
        <a:gradFill rotWithShape="0">
          <a:gsLst>
            <a:gs pos="0">
              <a:schemeClr val="accent4">
                <a:hueOff val="-1355300"/>
                <a:satOff val="-10785"/>
                <a:lumOff val="5000"/>
                <a:alphaOff val="0"/>
                <a:satMod val="103000"/>
                <a:lumMod val="102000"/>
                <a:tint val="94000"/>
              </a:schemeClr>
            </a:gs>
            <a:gs pos="50000">
              <a:schemeClr val="accent4">
                <a:hueOff val="-1355300"/>
                <a:satOff val="-10785"/>
                <a:lumOff val="5000"/>
                <a:alphaOff val="0"/>
                <a:satMod val="110000"/>
                <a:lumMod val="100000"/>
                <a:shade val="100000"/>
              </a:schemeClr>
            </a:gs>
            <a:gs pos="100000">
              <a:schemeClr val="accent4">
                <a:hueOff val="-1355300"/>
                <a:satOff val="-10785"/>
                <a:lumOff val="500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9D61CD5-2622-4876-B9C3-D46719E89903}">
      <dsp:nvSpPr>
        <dsp:cNvPr id="0" name=""/>
        <dsp:cNvSpPr/>
      </dsp:nvSpPr>
      <dsp:spPr>
        <a:xfrm>
          <a:off x="884656" y="1900156"/>
          <a:ext cx="1006078"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微软雅黑" panose="020B0503020204020204" pitchFamily="34" charset="-122"/>
              <a:ea typeface="微软雅黑" panose="020B0503020204020204" pitchFamily="34" charset="-122"/>
            </a:rPr>
            <a:t>支付</a:t>
          </a:r>
          <a:endParaRPr lang="zh-CN" altLang="en-US" sz="2400" kern="1200" dirty="0">
            <a:latin typeface="微软雅黑" panose="020B0503020204020204" pitchFamily="34" charset="-122"/>
            <a:ea typeface="微软雅黑" panose="020B0503020204020204" pitchFamily="34" charset="-122"/>
          </a:endParaRPr>
        </a:p>
      </dsp:txBody>
      <dsp:txXfrm>
        <a:off x="884656" y="1900156"/>
        <a:ext cx="1006078" cy="1006078"/>
      </dsp:txXfrm>
    </dsp:sp>
    <dsp:sp modelId="{F89EF8D6-C32D-44B7-9C9C-976DE746E002}">
      <dsp:nvSpPr>
        <dsp:cNvPr id="0" name=""/>
        <dsp:cNvSpPr/>
      </dsp:nvSpPr>
      <dsp:spPr>
        <a:xfrm>
          <a:off x="1093264" y="289"/>
          <a:ext cx="3771658" cy="3771658"/>
        </a:xfrm>
        <a:prstGeom prst="circularArrow">
          <a:avLst>
            <a:gd name="adj1" fmla="val 5202"/>
            <a:gd name="adj2" fmla="val 336015"/>
            <a:gd name="adj3" fmla="val 12297380"/>
            <a:gd name="adj4" fmla="val 10771160"/>
            <a:gd name="adj5" fmla="val 6068"/>
          </a:avLst>
        </a:prstGeom>
        <a:gradFill rotWithShape="0">
          <a:gsLst>
            <a:gs pos="0">
              <a:schemeClr val="accent4">
                <a:hueOff val="-2032949"/>
                <a:satOff val="-16177"/>
                <a:lumOff val="7501"/>
                <a:alphaOff val="0"/>
                <a:satMod val="103000"/>
                <a:lumMod val="102000"/>
                <a:tint val="94000"/>
              </a:schemeClr>
            </a:gs>
            <a:gs pos="50000">
              <a:schemeClr val="accent4">
                <a:hueOff val="-2032949"/>
                <a:satOff val="-16177"/>
                <a:lumOff val="7501"/>
                <a:alphaOff val="0"/>
                <a:satMod val="110000"/>
                <a:lumMod val="100000"/>
                <a:shade val="100000"/>
              </a:schemeClr>
            </a:gs>
            <a:gs pos="100000">
              <a:schemeClr val="accent4">
                <a:hueOff val="-2032949"/>
                <a:satOff val="-16177"/>
                <a:lumOff val="750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CB2B575-EF50-40E3-9B42-4E44DDB849BF}">
      <dsp:nvSpPr>
        <dsp:cNvPr id="0" name=""/>
        <dsp:cNvSpPr/>
      </dsp:nvSpPr>
      <dsp:spPr>
        <a:xfrm>
          <a:off x="1492516" y="29355"/>
          <a:ext cx="1006078"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微软雅黑" panose="020B0503020204020204" pitchFamily="34" charset="-122"/>
              <a:ea typeface="微软雅黑" panose="020B0503020204020204" pitchFamily="34" charset="-122"/>
            </a:rPr>
            <a:t>收入</a:t>
          </a:r>
          <a:endParaRPr lang="zh-CN" altLang="en-US" sz="2400" kern="1200" dirty="0">
            <a:latin typeface="微软雅黑" panose="020B0503020204020204" pitchFamily="34" charset="-122"/>
            <a:ea typeface="微软雅黑" panose="020B0503020204020204" pitchFamily="34" charset="-122"/>
          </a:endParaRPr>
        </a:p>
      </dsp:txBody>
      <dsp:txXfrm>
        <a:off x="1492516" y="29355"/>
        <a:ext cx="1006078" cy="1006078"/>
      </dsp:txXfrm>
    </dsp:sp>
    <dsp:sp modelId="{8058AEDB-E4DF-4770-816E-B1D8B18AB517}">
      <dsp:nvSpPr>
        <dsp:cNvPr id="0" name=""/>
        <dsp:cNvSpPr/>
      </dsp:nvSpPr>
      <dsp:spPr>
        <a:xfrm>
          <a:off x="1093264" y="289"/>
          <a:ext cx="3771658" cy="3771658"/>
        </a:xfrm>
        <a:prstGeom prst="circularArrow">
          <a:avLst>
            <a:gd name="adj1" fmla="val 5202"/>
            <a:gd name="adj2" fmla="val 336015"/>
            <a:gd name="adj3" fmla="val 16512913"/>
            <a:gd name="adj4" fmla="val 15198729"/>
            <a:gd name="adj5" fmla="val 6068"/>
          </a:avLst>
        </a:prstGeom>
        <a:gradFill rotWithShape="0">
          <a:gsLst>
            <a:gs pos="0">
              <a:schemeClr val="accent4">
                <a:hueOff val="-2710599"/>
                <a:satOff val="-21569"/>
                <a:lumOff val="10001"/>
                <a:alphaOff val="0"/>
                <a:satMod val="103000"/>
                <a:lumMod val="102000"/>
                <a:tint val="94000"/>
              </a:schemeClr>
            </a:gs>
            <a:gs pos="50000">
              <a:schemeClr val="accent4">
                <a:hueOff val="-2710599"/>
                <a:satOff val="-21569"/>
                <a:lumOff val="10001"/>
                <a:alphaOff val="0"/>
                <a:satMod val="110000"/>
                <a:lumMod val="100000"/>
                <a:shade val="100000"/>
              </a:schemeClr>
            </a:gs>
            <a:gs pos="100000">
              <a:schemeClr val="accent4">
                <a:hueOff val="-2710599"/>
                <a:satOff val="-21569"/>
                <a:lumOff val="1000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1321BB-D0AC-41B4-B9F1-F64F9CE65032}" type="datetimeFigureOut">
              <a:rPr lang="zh-CN" altLang="en-US" smtClean="0"/>
              <a:t>2017/2/28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AD60BA-09FB-4F6B-9B90-45B939FB1161}" type="slidenum">
              <a:rPr lang="zh-CN" altLang="en-US" smtClean="0"/>
              <a:t>‹#›</a:t>
            </a:fld>
            <a:endParaRPr lang="zh-CN" altLang="en-US"/>
          </a:p>
        </p:txBody>
      </p:sp>
    </p:spTree>
    <p:extLst>
      <p:ext uri="{BB962C8B-B14F-4D97-AF65-F5344CB8AC3E}">
        <p14:creationId xmlns:p14="http://schemas.microsoft.com/office/powerpoint/2010/main" val="3573094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大家好，我是吕佩芸，我是伍家恩。</a:t>
            </a:r>
            <a:endParaRPr lang="en-US" altLang="zh-CN" dirty="0" smtClean="0"/>
          </a:p>
          <a:p>
            <a:r>
              <a:rPr lang="zh-CN" altLang="en-US" dirty="0" smtClean="0"/>
              <a:t>今天我们要为大家介绍一个产品</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1</a:t>
            </a:fld>
            <a:endParaRPr lang="zh-CN" altLang="en-US"/>
          </a:p>
        </p:txBody>
      </p:sp>
    </p:spTree>
    <p:extLst>
      <p:ext uri="{BB962C8B-B14F-4D97-AF65-F5344CB8AC3E}">
        <p14:creationId xmlns:p14="http://schemas.microsoft.com/office/powerpoint/2010/main" val="258841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其产品运营对时机与策略的准确拿捏</a:t>
            </a:r>
            <a:endParaRPr lang="en-US" altLang="zh-CN" dirty="0" smtClean="0"/>
          </a:p>
          <a:p>
            <a:endParaRPr lang="en-US" altLang="zh-CN" dirty="0" smtClean="0"/>
          </a:p>
          <a:p>
            <a:r>
              <a:rPr lang="zh-CN" altLang="en-US" dirty="0" smtClean="0"/>
              <a:t>在对的时间做对的事情</a:t>
            </a:r>
            <a:r>
              <a:rPr lang="en-US" altLang="zh-CN" dirty="0" smtClean="0"/>
              <a:t>【</a:t>
            </a:r>
            <a:r>
              <a:rPr lang="zh-CN" altLang="en-US" dirty="0" smtClean="0"/>
              <a:t>利用传统节日扩大宣传效果</a:t>
            </a:r>
            <a:r>
              <a:rPr lang="en-US" altLang="zh-CN" dirty="0" smtClean="0"/>
              <a:t>】</a:t>
            </a:r>
            <a:r>
              <a:rPr lang="zh-CN" altLang="en-US" dirty="0" smtClean="0"/>
              <a:t>就好比我们刚经历过的春节红包大战。</a:t>
            </a:r>
            <a:endParaRPr lang="en-US" altLang="zh-CN" dirty="0" smtClean="0"/>
          </a:p>
          <a:p>
            <a:r>
              <a:rPr lang="zh-CN" altLang="en-US" sz="1200" kern="1200" dirty="0" smtClean="0">
                <a:solidFill>
                  <a:schemeClr val="tx1"/>
                </a:solidFill>
                <a:effectLst/>
                <a:latin typeface="+mn-lt"/>
                <a:ea typeface="+mn-ea"/>
                <a:cs typeface="+mn-cs"/>
              </a:rPr>
              <a:t>通过深刻洞悉用户需求背后的心理与动机，抓住用户的核心需求，以避免不必要的资源与精力浪费</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12</a:t>
            </a:fld>
            <a:endParaRPr lang="zh-CN" altLang="en-US"/>
          </a:p>
        </p:txBody>
      </p:sp>
    </p:spTree>
    <p:extLst>
      <p:ext uri="{BB962C8B-B14F-4D97-AF65-F5344CB8AC3E}">
        <p14:creationId xmlns:p14="http://schemas.microsoft.com/office/powerpoint/2010/main" val="1891338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结合上面提到的产品设计与产品运营，毫无疑问，网络红包是对传统红包的突破与创新，其引入了游戏原理以及简单易操作的特点会非常有利于它的传播。</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14</a:t>
            </a:fld>
            <a:endParaRPr lang="zh-CN" altLang="en-US"/>
          </a:p>
        </p:txBody>
      </p:sp>
    </p:spTree>
    <p:extLst>
      <p:ext uri="{BB962C8B-B14F-4D97-AF65-F5344CB8AC3E}">
        <p14:creationId xmlns:p14="http://schemas.microsoft.com/office/powerpoint/2010/main" val="2435826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但是它的劣势就体现在情感局限与安全漏洞方面。在使用网络红包的时候往往是只能通过一些祝福语有时甚至是默认的祝福语来进行情感的传递，这就使得感情传递的效果失真，也就失去了红包的真正意义。另一方面，网络红包终究是互联网产品，而移动互联网行业当中的安全问题始终无法根除，这也造成了网络红包可能存在安全漏洞的可能。</a:t>
            </a:r>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62AD60BA-09FB-4F6B-9B90-45B939FB1161}" type="slidenum">
              <a:rPr lang="zh-CN" altLang="en-US" smtClean="0"/>
              <a:t>15</a:t>
            </a:fld>
            <a:endParaRPr lang="zh-CN" altLang="en-US"/>
          </a:p>
        </p:txBody>
      </p:sp>
    </p:spTree>
    <p:extLst>
      <p:ext uri="{BB962C8B-B14F-4D97-AF65-F5344CB8AC3E}">
        <p14:creationId xmlns:p14="http://schemas.microsoft.com/office/powerpoint/2010/main" val="1582787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网络红包与</a:t>
            </a:r>
            <a:r>
              <a:rPr lang="en-US" altLang="zh-CN" dirty="0" smtClean="0"/>
              <a:t>AR</a:t>
            </a:r>
            <a:r>
              <a:rPr lang="zh-CN" altLang="en-US" dirty="0" smtClean="0"/>
              <a:t>等先进技术的完美结合和应用更接地气，从而进一步接近庞大的消费者市场</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互联网经济盛行下，网络红包会进一步地带动社交经济的发展</a:t>
            </a:r>
            <a:endParaRPr lang="en-US" altLang="zh-CN" dirty="0" smtClean="0"/>
          </a:p>
        </p:txBody>
      </p:sp>
      <p:sp>
        <p:nvSpPr>
          <p:cNvPr id="4" name="灯片编号占位符 3"/>
          <p:cNvSpPr>
            <a:spLocks noGrp="1"/>
          </p:cNvSpPr>
          <p:nvPr>
            <p:ph type="sldNum" sz="quarter" idx="10"/>
          </p:nvPr>
        </p:nvSpPr>
        <p:spPr/>
        <p:txBody>
          <a:bodyPr/>
          <a:lstStyle/>
          <a:p>
            <a:fld id="{62AD60BA-09FB-4F6B-9B90-45B939FB1161}" type="slidenum">
              <a:rPr lang="zh-CN" altLang="en-US" smtClean="0"/>
              <a:t>16</a:t>
            </a:fld>
            <a:endParaRPr lang="zh-CN" altLang="en-US"/>
          </a:p>
        </p:txBody>
      </p:sp>
    </p:spTree>
    <p:extLst>
      <p:ext uri="{BB962C8B-B14F-4D97-AF65-F5344CB8AC3E}">
        <p14:creationId xmlns:p14="http://schemas.microsoft.com/office/powerpoint/2010/main" val="188418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那么威胁到网络红包的就是涉税问题跟涉赌问题了。出于宣传目的，企业除了向公众发放现金红包外，还采用代金券、折扣券等形式对公众进行红包发 放。虽然在发放时无须进行税务处理，但对持有非现金红包的顾客来说，他们持券消费时就会涉及到税务处理。 </a:t>
            </a:r>
            <a:endParaRPr lang="en-US" altLang="zh-CN" dirty="0" smtClean="0"/>
          </a:p>
          <a:p>
            <a:endParaRPr lang="en-US" altLang="zh-CN" dirty="0" smtClean="0"/>
          </a:p>
          <a:p>
            <a:r>
              <a:rPr lang="zh-CN" altLang="en-US" sz="1200" b="0" i="0" kern="1200" dirty="0" smtClean="0">
                <a:solidFill>
                  <a:schemeClr val="tx1"/>
                </a:solidFill>
                <a:effectLst/>
                <a:latin typeface="+mn-lt"/>
                <a:ea typeface="+mn-ea"/>
                <a:cs typeface="+mn-cs"/>
              </a:rPr>
              <a:t>事实上，截至目前为止，全国各地已经发生了多起微信红包涉赌案件。微信“抢红包”被一些不法分子利用，异化为一种网上赌博工具，在微信上组织各种形式的赌博活动。</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17</a:t>
            </a:fld>
            <a:endParaRPr lang="zh-CN" altLang="en-US"/>
          </a:p>
        </p:txBody>
      </p:sp>
    </p:spTree>
    <p:extLst>
      <p:ext uri="{BB962C8B-B14F-4D97-AF65-F5344CB8AC3E}">
        <p14:creationId xmlns:p14="http://schemas.microsoft.com/office/powerpoint/2010/main" val="48870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18</a:t>
            </a:fld>
            <a:endParaRPr lang="zh-CN" altLang="en-US"/>
          </a:p>
        </p:txBody>
      </p:sp>
    </p:spTree>
    <p:extLst>
      <p:ext uri="{BB962C8B-B14F-4D97-AF65-F5344CB8AC3E}">
        <p14:creationId xmlns:p14="http://schemas.microsoft.com/office/powerpoint/2010/main" val="1334023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首先红包和支付可以说是共生</a:t>
            </a:r>
            <a:endParaRPr lang="en-US" altLang="zh-CN" dirty="0" smtClean="0"/>
          </a:p>
          <a:p>
            <a:r>
              <a:rPr lang="zh-CN" altLang="en-US" dirty="0" smtClean="0"/>
              <a:t>红包是支付的推广产品，</a:t>
            </a:r>
            <a:endParaRPr lang="en-US" altLang="zh-CN" dirty="0" smtClean="0"/>
          </a:p>
          <a:p>
            <a:r>
              <a:rPr lang="zh-CN" altLang="en-US" dirty="0" smtClean="0"/>
              <a:t>就好像红包是外包装，支付是实际产品一样</a:t>
            </a:r>
            <a:endParaRPr lang="en-US" altLang="zh-CN" dirty="0" smtClean="0"/>
          </a:p>
          <a:p>
            <a:r>
              <a:rPr lang="zh-CN" altLang="en-US" dirty="0" smtClean="0"/>
              <a:t>红包最终的基点还是落于将线上流量转换成线下流量上</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19</a:t>
            </a:fld>
            <a:endParaRPr lang="zh-CN" altLang="en-US"/>
          </a:p>
        </p:txBody>
      </p:sp>
    </p:spTree>
    <p:extLst>
      <p:ext uri="{BB962C8B-B14F-4D97-AF65-F5344CB8AC3E}">
        <p14:creationId xmlns:p14="http://schemas.microsoft.com/office/powerpoint/2010/main" val="15629906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在此基础上，公司运用红包新颖的销售策略吸引新用户以此使用红包，</a:t>
            </a:r>
            <a:endParaRPr lang="en-US" altLang="zh-CN" dirty="0" smtClean="0"/>
          </a:p>
          <a:p>
            <a:r>
              <a:rPr lang="zh-CN" altLang="en-US" dirty="0" smtClean="0"/>
              <a:t>进而达到推广线上线下支付功能的目的，以此来创造合作与资金运作的收入，</a:t>
            </a:r>
            <a:endParaRPr lang="en-US" altLang="zh-CN" dirty="0" smtClean="0"/>
          </a:p>
          <a:p>
            <a:r>
              <a:rPr lang="zh-CN" altLang="en-US" dirty="0" smtClean="0"/>
              <a:t>一部分用于营销运营，剩下即是利润</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20</a:t>
            </a:fld>
            <a:endParaRPr lang="zh-CN" altLang="en-US"/>
          </a:p>
        </p:txBody>
      </p:sp>
    </p:spTree>
    <p:extLst>
      <p:ext uri="{BB962C8B-B14F-4D97-AF65-F5344CB8AC3E}">
        <p14:creationId xmlns:p14="http://schemas.microsoft.com/office/powerpoint/2010/main" val="21094720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红包可以说是一支潜力股</a:t>
            </a:r>
            <a:endParaRPr lang="en-US" altLang="zh-CN" dirty="0" smtClean="0"/>
          </a:p>
          <a:p>
            <a:r>
              <a:rPr lang="zh-CN" altLang="en-US" dirty="0" smtClean="0"/>
              <a:t>据统计，有一半的人认为红包对他们的生活重要或非常重要</a:t>
            </a:r>
            <a:endParaRPr lang="en-US" altLang="zh-CN" dirty="0" smtClean="0"/>
          </a:p>
          <a:p>
            <a:r>
              <a:rPr lang="zh-CN" altLang="en-US" dirty="0" smtClean="0"/>
              <a:t>红包已经建立了一定的人群依赖度</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21</a:t>
            </a:fld>
            <a:endParaRPr lang="zh-CN" altLang="en-US"/>
          </a:p>
        </p:txBody>
      </p:sp>
    </p:spTree>
    <p:extLst>
      <p:ext uri="{BB962C8B-B14F-4D97-AF65-F5344CB8AC3E}">
        <p14:creationId xmlns:p14="http://schemas.microsoft.com/office/powerpoint/2010/main" val="37682955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除此之外红包带动了移动商业模式发展，企业更方便挖掘潜在用户群，也增加了红包的使用度</a:t>
            </a:r>
            <a:endParaRPr lang="en-US" altLang="zh-CN" dirty="0" smtClean="0"/>
          </a:p>
          <a:p>
            <a:r>
              <a:rPr lang="zh-CN" altLang="en-US" dirty="0" smtClean="0"/>
              <a:t>同时红包的快速发展可能摆脱传统红包“只在过节喜庆的日子使用”的特点，独立升级成一种互联网产品</a:t>
            </a:r>
            <a:endParaRPr lang="en-US" altLang="zh-CN" dirty="0" smtClean="0"/>
          </a:p>
          <a:p>
            <a:r>
              <a:rPr lang="zh-CN" altLang="en-US" dirty="0" smtClean="0"/>
              <a:t>可以预测，在未来数年的时间里，</a:t>
            </a:r>
            <a:endParaRPr lang="en-US" altLang="zh-CN" dirty="0" smtClean="0"/>
          </a:p>
          <a:p>
            <a:r>
              <a:rPr lang="zh-CN" altLang="en-US" dirty="0" smtClean="0"/>
              <a:t>红包会对社会 带来更大的冲击</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22</a:t>
            </a:fld>
            <a:endParaRPr lang="zh-CN" altLang="en-US"/>
          </a:p>
        </p:txBody>
      </p:sp>
    </p:spTree>
    <p:extLst>
      <p:ext uri="{BB962C8B-B14F-4D97-AF65-F5344CB8AC3E}">
        <p14:creationId xmlns:p14="http://schemas.microsoft.com/office/powerpoint/2010/main" val="3451137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它关乎两大巨头公司</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2</a:t>
            </a:fld>
            <a:endParaRPr lang="zh-CN" altLang="en-US"/>
          </a:p>
        </p:txBody>
      </p:sp>
    </p:spTree>
    <p:extLst>
      <p:ext uri="{BB962C8B-B14F-4D97-AF65-F5344CB8AC3E}">
        <p14:creationId xmlns:p14="http://schemas.microsoft.com/office/powerpoint/2010/main" val="1287687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最后祝大家年年像过年</a:t>
            </a:r>
            <a:r>
              <a:rPr lang="zh-CN" altLang="en-US" baseline="0" dirty="0" smtClean="0"/>
              <a:t> 岁岁</a:t>
            </a:r>
            <a:r>
              <a:rPr lang="zh-CN" altLang="en-US" baseline="0" smtClean="0"/>
              <a:t>有红包</a:t>
            </a:r>
            <a:endParaRPr lang="en-US" altLang="zh-CN" baseline="0" smtClean="0"/>
          </a:p>
        </p:txBody>
      </p:sp>
      <p:sp>
        <p:nvSpPr>
          <p:cNvPr id="4" name="灯片编号占位符 3"/>
          <p:cNvSpPr>
            <a:spLocks noGrp="1"/>
          </p:cNvSpPr>
          <p:nvPr>
            <p:ph type="sldNum" sz="quarter" idx="10"/>
          </p:nvPr>
        </p:nvSpPr>
        <p:spPr/>
        <p:txBody>
          <a:bodyPr/>
          <a:lstStyle/>
          <a:p>
            <a:fld id="{62AD60BA-09FB-4F6B-9B90-45B939FB1161}" type="slidenum">
              <a:rPr lang="zh-CN" altLang="en-US" smtClean="0"/>
              <a:t>23</a:t>
            </a:fld>
            <a:endParaRPr lang="zh-CN" altLang="en-US"/>
          </a:p>
        </p:txBody>
      </p:sp>
    </p:spTree>
    <p:extLst>
      <p:ext uri="{BB962C8B-B14F-4D97-AF65-F5344CB8AC3E}">
        <p14:creationId xmlns:p14="http://schemas.microsoft.com/office/powerpoint/2010/main" val="7456555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baseline="0" dirty="0" smtClean="0"/>
              <a:t>谢谢</a:t>
            </a:r>
            <a:r>
              <a:rPr lang="zh-CN" altLang="en-US" baseline="0" dirty="0" smtClean="0"/>
              <a:t>大家！</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24</a:t>
            </a:fld>
            <a:endParaRPr lang="zh-CN" altLang="en-US"/>
          </a:p>
        </p:txBody>
      </p:sp>
    </p:spTree>
    <p:extLst>
      <p:ext uri="{BB962C8B-B14F-4D97-AF65-F5344CB8AC3E}">
        <p14:creationId xmlns:p14="http://schemas.microsoft.com/office/powerpoint/2010/main" val="3871747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经过三年时间</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3</a:t>
            </a:fld>
            <a:endParaRPr lang="zh-CN" altLang="en-US"/>
          </a:p>
        </p:txBody>
      </p:sp>
    </p:spTree>
    <p:extLst>
      <p:ext uri="{BB962C8B-B14F-4D97-AF65-F5344CB8AC3E}">
        <p14:creationId xmlns:p14="http://schemas.microsoft.com/office/powerpoint/2010/main" val="228364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为我们带来了很多乐趣</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4</a:t>
            </a:fld>
            <a:endParaRPr lang="zh-CN" altLang="en-US"/>
          </a:p>
        </p:txBody>
      </p:sp>
    </p:spTree>
    <p:extLst>
      <p:ext uri="{BB962C8B-B14F-4D97-AF65-F5344CB8AC3E}">
        <p14:creationId xmlns:p14="http://schemas.microsoft.com/office/powerpoint/2010/main" val="104493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它就是网络红包，也可以叫它网红。</a:t>
            </a:r>
            <a:endParaRPr lang="en-US" altLang="zh-CN" dirty="0" smtClean="0"/>
          </a:p>
          <a:p>
            <a:r>
              <a:rPr lang="zh-CN" altLang="en-US" dirty="0" smtClean="0"/>
              <a:t>它的的确确也是一个网红，</a:t>
            </a:r>
            <a:endParaRPr lang="en-US" altLang="zh-CN" dirty="0" smtClean="0"/>
          </a:p>
          <a:p>
            <a:r>
              <a:rPr lang="zh-CN" altLang="en-US" dirty="0" smtClean="0"/>
              <a:t>为什么这么说呢？</a:t>
            </a:r>
            <a:endParaRPr lang="en-US" altLang="zh-CN" dirty="0" smtClean="0"/>
          </a:p>
          <a:p>
            <a:r>
              <a:rPr lang="zh-CN" altLang="en-US" dirty="0" smtClean="0"/>
              <a:t>让我们先来看看两组数据</a:t>
            </a:r>
            <a:endParaRPr lang="en-US" altLang="zh-CN" dirty="0" smtClean="0"/>
          </a:p>
        </p:txBody>
      </p:sp>
      <p:sp>
        <p:nvSpPr>
          <p:cNvPr id="4" name="灯片编号占位符 3"/>
          <p:cNvSpPr>
            <a:spLocks noGrp="1"/>
          </p:cNvSpPr>
          <p:nvPr>
            <p:ph type="sldNum" sz="quarter" idx="10"/>
          </p:nvPr>
        </p:nvSpPr>
        <p:spPr/>
        <p:txBody>
          <a:bodyPr/>
          <a:lstStyle/>
          <a:p>
            <a:fld id="{62AD60BA-09FB-4F6B-9B90-45B939FB1161}" type="slidenum">
              <a:rPr lang="zh-CN" altLang="en-US" smtClean="0"/>
              <a:t>5</a:t>
            </a:fld>
            <a:endParaRPr lang="zh-CN" altLang="en-US"/>
          </a:p>
        </p:txBody>
      </p:sp>
    </p:spTree>
    <p:extLst>
      <p:ext uri="{BB962C8B-B14F-4D97-AF65-F5344CB8AC3E}">
        <p14:creationId xmlns:p14="http://schemas.microsoft.com/office/powerpoint/2010/main" val="1771309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除夕当晚微信收发红包量从</a:t>
            </a:r>
            <a:r>
              <a:rPr lang="en-US" altLang="zh-CN" dirty="0" smtClean="0"/>
              <a:t>15</a:t>
            </a:r>
            <a:r>
              <a:rPr lang="zh-CN" altLang="en-US" dirty="0" smtClean="0"/>
              <a:t>年的</a:t>
            </a:r>
            <a:r>
              <a:rPr lang="en-US" altLang="zh-CN" dirty="0" smtClean="0"/>
              <a:t>10.1</a:t>
            </a:r>
            <a:r>
              <a:rPr lang="zh-CN" altLang="en-US" dirty="0" smtClean="0"/>
              <a:t>亿到</a:t>
            </a:r>
            <a:r>
              <a:rPr lang="en-US" altLang="zh-CN" dirty="0" smtClean="0"/>
              <a:t>17</a:t>
            </a:r>
            <a:r>
              <a:rPr lang="zh-CN" altLang="en-US" dirty="0" smtClean="0"/>
              <a:t>年的</a:t>
            </a:r>
            <a:r>
              <a:rPr lang="en-US" altLang="zh-CN" dirty="0" smtClean="0"/>
              <a:t>142</a:t>
            </a:r>
            <a:r>
              <a:rPr lang="zh-CN" altLang="en-US" dirty="0" smtClean="0"/>
              <a:t>亿，其增比达到了</a:t>
            </a:r>
            <a:r>
              <a:rPr lang="en-US" altLang="zh-CN" dirty="0" smtClean="0"/>
              <a:t>1406%</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6</a:t>
            </a:fld>
            <a:endParaRPr lang="zh-CN" altLang="en-US"/>
          </a:p>
        </p:txBody>
      </p:sp>
    </p:spTree>
    <p:extLst>
      <p:ext uri="{BB962C8B-B14F-4D97-AF65-F5344CB8AC3E}">
        <p14:creationId xmlns:p14="http://schemas.microsoft.com/office/powerpoint/2010/main" val="4241698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再来看看全网渗透率</a:t>
            </a:r>
            <a:r>
              <a:rPr lang="en-US" altLang="zh-CN" baseline="0" dirty="0" smtClean="0"/>
              <a:t> </a:t>
            </a:r>
            <a:r>
              <a:rPr lang="zh-CN" altLang="en-US" dirty="0" smtClean="0"/>
              <a:t>微信为</a:t>
            </a:r>
            <a:r>
              <a:rPr lang="en-US" altLang="zh-CN" dirty="0" smtClean="0"/>
              <a:t>76.5%</a:t>
            </a:r>
            <a:r>
              <a:rPr lang="en-US" altLang="zh-CN" baseline="0" dirty="0" smtClean="0"/>
              <a:t> </a:t>
            </a:r>
            <a:r>
              <a:rPr lang="en-US" altLang="zh-CN" dirty="0" smtClean="0"/>
              <a:t>QQ</a:t>
            </a:r>
            <a:r>
              <a:rPr lang="zh-CN" altLang="en-US" dirty="0" smtClean="0"/>
              <a:t>为</a:t>
            </a:r>
            <a:r>
              <a:rPr lang="en-US" altLang="zh-CN" dirty="0" smtClean="0"/>
              <a:t>52.9%</a:t>
            </a:r>
            <a:r>
              <a:rPr lang="en-US" altLang="zh-CN" baseline="0" dirty="0" smtClean="0"/>
              <a:t> </a:t>
            </a:r>
            <a:r>
              <a:rPr lang="zh-CN" altLang="en-US" dirty="0" smtClean="0"/>
              <a:t>支付宝为</a:t>
            </a:r>
            <a:r>
              <a:rPr lang="en-US" altLang="zh-CN" dirty="0" smtClean="0"/>
              <a:t>46.1%</a:t>
            </a:r>
            <a:r>
              <a:rPr lang="en-US" altLang="zh-CN" baseline="0" dirty="0" smtClean="0"/>
              <a:t> </a:t>
            </a:r>
            <a:r>
              <a:rPr lang="zh-CN" altLang="en-US" dirty="0" smtClean="0"/>
              <a:t>其中集福功能达到了</a:t>
            </a:r>
            <a:r>
              <a:rPr lang="en-US" altLang="zh-CN" dirty="0" smtClean="0"/>
              <a:t>1/3</a:t>
            </a:r>
            <a:r>
              <a:rPr lang="zh-CN" altLang="en-US" dirty="0" smtClean="0"/>
              <a:t>的占比</a:t>
            </a:r>
            <a:endParaRPr lang="en-US" altLang="zh-CN" dirty="0" smtClean="0"/>
          </a:p>
          <a:p>
            <a:r>
              <a:rPr lang="zh-CN" altLang="en-US" dirty="0" smtClean="0"/>
              <a:t>也就是说 鹅厂和阿里巴巴的平均渗透率为</a:t>
            </a:r>
            <a:r>
              <a:rPr lang="en-US" altLang="zh-CN" dirty="0" smtClean="0"/>
              <a:t>58.5%</a:t>
            </a:r>
          </a:p>
          <a:p>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7</a:t>
            </a:fld>
            <a:endParaRPr lang="zh-CN" altLang="en-US"/>
          </a:p>
        </p:txBody>
      </p:sp>
    </p:spTree>
    <p:extLst>
      <p:ext uri="{BB962C8B-B14F-4D97-AF65-F5344CB8AC3E}">
        <p14:creationId xmlns:p14="http://schemas.microsoft.com/office/powerpoint/2010/main" val="738388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看到这里</a:t>
            </a:r>
            <a:r>
              <a:rPr lang="zh-CN" altLang="en-US" baseline="0" dirty="0" smtClean="0"/>
              <a:t> 我想大家都会非常震惊 原来红包也是网红</a:t>
            </a:r>
            <a:endParaRPr lang="en-US" altLang="zh-CN" baseline="0" dirty="0" smtClean="0"/>
          </a:p>
          <a:p>
            <a:r>
              <a:rPr lang="zh-CN" altLang="en-US" baseline="0" dirty="0" smtClean="0"/>
              <a:t>那这位网红为何能异军突起呢？</a:t>
            </a:r>
            <a:endParaRPr lang="en-US" altLang="zh-CN" baseline="0" dirty="0" smtClean="0"/>
          </a:p>
          <a:p>
            <a:r>
              <a:rPr lang="zh-CN" altLang="en-US" baseline="0" dirty="0" smtClean="0"/>
              <a:t>有请我的</a:t>
            </a:r>
            <a:r>
              <a:rPr lang="en-US" altLang="zh-CN" baseline="0" dirty="0" smtClean="0"/>
              <a:t>partner</a:t>
            </a:r>
            <a:r>
              <a:rPr lang="zh-CN" altLang="en-US" baseline="0" dirty="0" smtClean="0"/>
              <a:t>为大家介绍</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8</a:t>
            </a:fld>
            <a:endParaRPr lang="zh-CN" altLang="en-US"/>
          </a:p>
        </p:txBody>
      </p:sp>
    </p:spTree>
    <p:extLst>
      <p:ext uri="{BB962C8B-B14F-4D97-AF65-F5344CB8AC3E}">
        <p14:creationId xmlns:p14="http://schemas.microsoft.com/office/powerpoint/2010/main" val="2889872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也就是说，网络红包基于强大的社交平台，通过最大程度上的信息简化，让用户体验到抢”的乐趣以及拆开红包时带来的惊喜。这三大特性是使网络红包形成病毒式传播的有力支撑。</a:t>
            </a:r>
            <a:endParaRPr lang="en-US" altLang="zh-CN" sz="1200" b="0" i="0" kern="1200" dirty="0" smtClean="0">
              <a:solidFill>
                <a:schemeClr val="tx1"/>
              </a:solidFill>
              <a:effectLst/>
              <a:latin typeface="+mn-lt"/>
              <a:ea typeface="+mn-ea"/>
              <a:cs typeface="+mn-cs"/>
            </a:endParaRPr>
          </a:p>
          <a:p>
            <a:endParaRPr lang="en-US" altLang="zh-CN" sz="1200" b="0" i="0" kern="1200" dirty="0" smtClean="0">
              <a:solidFill>
                <a:schemeClr val="tx1"/>
              </a:solidFill>
              <a:effectLst/>
              <a:latin typeface="+mn-lt"/>
              <a:ea typeface="+mn-ea"/>
              <a:cs typeface="+mn-cs"/>
            </a:endParaRPr>
          </a:p>
          <a:p>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体现在抢”的乐趣以及拆开红包时带来的惊喜，让用户在参与过程中获得乐趣，从而带来了更高的参与度。</a:t>
            </a:r>
            <a:endParaRPr lang="en-US" altLang="zh-CN" sz="1200" b="0" i="0" kern="1200" dirty="0" smtClean="0">
              <a:solidFill>
                <a:schemeClr val="tx1"/>
              </a:solidFill>
              <a:effectLst/>
              <a:latin typeface="+mn-lt"/>
              <a:ea typeface="+mn-ea"/>
              <a:cs typeface="+mn-cs"/>
            </a:endParaRPr>
          </a:p>
          <a:p>
            <a:r>
              <a:rPr lang="zh-CN" altLang="zh-CN" sz="1200" kern="1200" dirty="0" smtClean="0">
                <a:solidFill>
                  <a:schemeClr val="tx1"/>
                </a:solidFill>
                <a:effectLst/>
                <a:latin typeface="+mn-lt"/>
                <a:ea typeface="+mn-ea"/>
                <a:cs typeface="+mn-cs"/>
              </a:rPr>
              <a:t>最短化 “收 – 发” 路径，让收发更快</a:t>
            </a:r>
            <a:r>
              <a:rPr lang="zh-CN" altLang="en-US" sz="1200" kern="1200" dirty="0" smtClean="0">
                <a:solidFill>
                  <a:schemeClr val="tx1"/>
                </a:solidFill>
                <a:effectLst/>
                <a:latin typeface="+mn-lt"/>
                <a:ea typeface="+mn-ea"/>
                <a:cs typeface="+mn-cs"/>
              </a:rPr>
              <a:t>，做到最大程度上的信息简化</a:t>
            </a:r>
            <a:endParaRPr lang="en-US" altLang="zh-CN" sz="120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微信作为强关系的社交平台，更贴近现实生活中人与人之间的关系和社交属性，也使得该产品更容易传播。</a:t>
            </a:r>
            <a:endParaRPr lang="zh-CN" altLang="en-US" dirty="0"/>
          </a:p>
        </p:txBody>
      </p:sp>
      <p:sp>
        <p:nvSpPr>
          <p:cNvPr id="4" name="灯片编号占位符 3"/>
          <p:cNvSpPr>
            <a:spLocks noGrp="1"/>
          </p:cNvSpPr>
          <p:nvPr>
            <p:ph type="sldNum" sz="quarter" idx="10"/>
          </p:nvPr>
        </p:nvSpPr>
        <p:spPr/>
        <p:txBody>
          <a:bodyPr/>
          <a:lstStyle/>
          <a:p>
            <a:fld id="{62AD60BA-09FB-4F6B-9B90-45B939FB1161}" type="slidenum">
              <a:rPr lang="zh-CN" altLang="en-US" smtClean="0"/>
              <a:t>11</a:t>
            </a:fld>
            <a:endParaRPr lang="zh-CN" altLang="en-US"/>
          </a:p>
        </p:txBody>
      </p:sp>
    </p:spTree>
    <p:extLst>
      <p:ext uri="{BB962C8B-B14F-4D97-AF65-F5344CB8AC3E}">
        <p14:creationId xmlns:p14="http://schemas.microsoft.com/office/powerpoint/2010/main" val="253878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矩形 6"/>
          <p:cNvSpPr/>
          <p:nvPr userDrawn="1"/>
        </p:nvSpPr>
        <p:spPr>
          <a:xfrm>
            <a:off x="186134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微软雅黑" panose="020B0503020204020204" pitchFamily="34" charset="-122"/>
                <a:ea typeface="微软雅黑" panose="020B0503020204020204" pitchFamily="34" charset="-122"/>
              </a:rPr>
              <a:t>B</a:t>
            </a:r>
            <a:endParaRPr lang="zh-CN" altLang="en-US" dirty="0">
              <a:latin typeface="微软雅黑" panose="020B0503020204020204" pitchFamily="34" charset="-122"/>
              <a:ea typeface="微软雅黑" panose="020B0503020204020204" pitchFamily="34" charset="-122"/>
            </a:endParaRPr>
          </a:p>
        </p:txBody>
      </p:sp>
      <p:sp>
        <p:nvSpPr>
          <p:cNvPr id="8" name="矩形 7"/>
          <p:cNvSpPr/>
          <p:nvPr userDrawn="1"/>
        </p:nvSpPr>
        <p:spPr>
          <a:xfrm>
            <a:off x="2274997"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微软雅黑" panose="020B0503020204020204" pitchFamily="34" charset="-122"/>
                <a:ea typeface="微软雅黑" panose="020B0503020204020204" pitchFamily="34" charset="-122"/>
              </a:rPr>
              <a:t>M</a:t>
            </a:r>
            <a:endParaRPr lang="zh-CN" altLang="en-US" dirty="0">
              <a:latin typeface="微软雅黑" panose="020B0503020204020204" pitchFamily="34" charset="-122"/>
              <a:ea typeface="微软雅黑" panose="020B0503020204020204" pitchFamily="34" charset="-122"/>
            </a:endParaRPr>
          </a:p>
        </p:txBody>
      </p:sp>
      <p:sp>
        <p:nvSpPr>
          <p:cNvPr id="9" name="矩形 8"/>
          <p:cNvSpPr/>
          <p:nvPr userDrawn="1"/>
        </p:nvSpPr>
        <p:spPr>
          <a:xfrm>
            <a:off x="2688655" y="-3"/>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微软雅黑" panose="020B0503020204020204" pitchFamily="34" charset="-122"/>
                <a:ea typeface="微软雅黑" panose="020B0503020204020204" pitchFamily="34" charset="-122"/>
              </a:rPr>
              <a:t>G</a:t>
            </a:r>
            <a:endParaRPr lang="zh-CN" altLang="en-US" dirty="0">
              <a:latin typeface="微软雅黑" panose="020B0503020204020204" pitchFamily="34" charset="-122"/>
              <a:ea typeface="微软雅黑" panose="020B0503020204020204" pitchFamily="34" charset="-122"/>
            </a:endParaRPr>
          </a:p>
        </p:txBody>
      </p:sp>
      <p:sp>
        <p:nvSpPr>
          <p:cNvPr id="10" name="矩形 9"/>
          <p:cNvSpPr/>
          <p:nvPr userDrawn="1"/>
        </p:nvSpPr>
        <p:spPr>
          <a:xfrm>
            <a:off x="3102312" y="1"/>
            <a:ext cx="1262743"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latin typeface="微软雅黑" panose="020B0503020204020204" pitchFamily="34" charset="-122"/>
                <a:ea typeface="微软雅黑" panose="020B0503020204020204" pitchFamily="34" charset="-122"/>
              </a:rPr>
              <a:t>Outcome</a:t>
            </a: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userDrawn="1"/>
        </p:nvSpPr>
        <p:spPr>
          <a:xfrm>
            <a:off x="-12940" y="-78173"/>
            <a:ext cx="441146" cy="707886"/>
          </a:xfrm>
          <a:prstGeom prst="rect">
            <a:avLst/>
          </a:prstGeom>
          <a:noFill/>
        </p:spPr>
        <p:txBody>
          <a:bodyPr wrap="none" rtlCol="0">
            <a:spAutoFit/>
          </a:bodyPr>
          <a:lstStyle/>
          <a:p>
            <a:r>
              <a:rPr lang="en-US" altLang="zh-CN" sz="4000" dirty="0" smtClean="0">
                <a:solidFill>
                  <a:schemeClr val="bg1"/>
                </a:solidFill>
                <a:latin typeface="方正超粗黑简体" panose="03000509000000000000" pitchFamily="65" charset="-122"/>
                <a:ea typeface="方正超粗黑简体" panose="03000509000000000000" pitchFamily="65" charset="-122"/>
              </a:rPr>
              <a:t>1</a:t>
            </a:r>
            <a:endParaRPr lang="zh-CN" altLang="en-US" sz="4000" dirty="0">
              <a:solidFill>
                <a:schemeClr val="bg1"/>
              </a:solidFill>
              <a:latin typeface="方正超粗黑简体" panose="03000509000000000000" pitchFamily="65" charset="-122"/>
              <a:ea typeface="方正超粗黑简体" panose="03000509000000000000" pitchFamily="65" charset="-122"/>
            </a:endParaRPr>
          </a:p>
        </p:txBody>
      </p:sp>
      <p:cxnSp>
        <p:nvCxnSpPr>
          <p:cNvPr id="13" name="直接连接符 12"/>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445825" y="41346"/>
            <a:ext cx="1627112"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Re-</a:t>
            </a:r>
            <a:r>
              <a:rPr lang="en-US" altLang="zh-CN" sz="2400" b="1" dirty="0" smtClean="0">
                <a:solidFill>
                  <a:srgbClr val="92D050"/>
                </a:solidFill>
                <a:latin typeface="微软雅黑" panose="020B0503020204020204" pitchFamily="34" charset="-122"/>
                <a:ea typeface="微软雅黑" panose="020B0503020204020204" pitchFamily="34" charset="-122"/>
              </a:rPr>
              <a:t>Green</a:t>
            </a:r>
            <a:endParaRPr lang="zh-CN" altLang="en-US" sz="2400" b="1" dirty="0">
              <a:solidFill>
                <a:srgbClr val="92D05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73613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44364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83446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7"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7"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56258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55835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337780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48167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08040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34942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400576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515371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322625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标题幻灯片">
    <p:bg>
      <p:bgPr>
        <a:solidFill>
          <a:schemeClr val="bg1"/>
        </a:solidFill>
        <a:effectLst/>
      </p:bgPr>
    </p:bg>
    <p:spTree>
      <p:nvGrpSpPr>
        <p:cNvPr id="1" name=""/>
        <p:cNvGrpSpPr/>
        <p:nvPr/>
      </p:nvGrpSpPr>
      <p:grpSpPr>
        <a:xfrm>
          <a:off x="0" y="0"/>
          <a:ext cx="0" cy="0"/>
          <a:chOff x="0" y="0"/>
          <a:chExt cx="0" cy="0"/>
        </a:xfrm>
      </p:grpSpPr>
      <p:sp>
        <p:nvSpPr>
          <p:cNvPr id="13" name="矩形 12"/>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14" name="矩形 13"/>
          <p:cNvSpPr/>
          <p:nvPr userDrawn="1"/>
        </p:nvSpPr>
        <p:spPr>
          <a:xfrm>
            <a:off x="1862823" y="1"/>
            <a:ext cx="1262743"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Background</a:t>
            </a:r>
            <a:endParaRPr lang="zh-CN" altLang="en-US" b="1" dirty="0">
              <a:solidFill>
                <a:prstClr val="white"/>
              </a:solidFill>
              <a:latin typeface="微软雅黑" panose="020B0503020204020204" pitchFamily="34" charset="-122"/>
              <a:ea typeface="微软雅黑" panose="020B0503020204020204" pitchFamily="34" charset="-122"/>
            </a:endParaRPr>
          </a:p>
        </p:txBody>
      </p:sp>
      <p:sp>
        <p:nvSpPr>
          <p:cNvPr id="15" name="矩形 14"/>
          <p:cNvSpPr/>
          <p:nvPr userDrawn="1"/>
        </p:nvSpPr>
        <p:spPr>
          <a:xfrm>
            <a:off x="3125566"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M</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3539223" y="1"/>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G</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3952880" y="1"/>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8" name="矩形 17"/>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文本框 18"/>
          <p:cNvSpPr txBox="1"/>
          <p:nvPr userDrawn="1"/>
        </p:nvSpPr>
        <p:spPr>
          <a:xfrm>
            <a:off x="-12940"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1</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cxnSp>
        <p:nvCxnSpPr>
          <p:cNvPr id="20" name="直接连接符 19"/>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userDrawn="1"/>
        </p:nvSpPr>
        <p:spPr>
          <a:xfrm>
            <a:off x="445825" y="41346"/>
            <a:ext cx="1627112" cy="461665"/>
          </a:xfrm>
          <a:prstGeom prst="rect">
            <a:avLst/>
          </a:prstGeom>
          <a:noFill/>
        </p:spPr>
        <p:txBody>
          <a:bodyPr wrap="none" rtlCol="0">
            <a:spAutoFit/>
          </a:bodyPr>
          <a:lstStyle/>
          <a:p>
            <a:r>
              <a:rPr lang="en-US" altLang="zh-CN" sz="2400" b="1" dirty="0" smtClean="0">
                <a:solidFill>
                  <a:prstClr val="white"/>
                </a:solidFill>
                <a:latin typeface="微软雅黑" panose="020B0503020204020204" pitchFamily="34" charset="-122"/>
                <a:ea typeface="微软雅黑" panose="020B0503020204020204" pitchFamily="34" charset="-122"/>
              </a:rPr>
              <a:t>Re-</a:t>
            </a:r>
            <a:r>
              <a:rPr lang="en-US" altLang="zh-CN" sz="2400" b="1" dirty="0" smtClean="0">
                <a:solidFill>
                  <a:srgbClr val="92D050"/>
                </a:solidFill>
                <a:latin typeface="微软雅黑" panose="020B0503020204020204" pitchFamily="34" charset="-122"/>
                <a:ea typeface="微软雅黑" panose="020B0503020204020204" pitchFamily="34" charset="-122"/>
              </a:rPr>
              <a:t>Green</a:t>
            </a:r>
            <a:endParaRPr lang="zh-CN" altLang="en-US" sz="2400" b="1" dirty="0">
              <a:solidFill>
                <a:srgbClr val="92D050"/>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0" y="6357257"/>
            <a:ext cx="9144000" cy="515257"/>
          </a:xfrm>
          <a:prstGeom prst="rect">
            <a:avLst/>
          </a:prstGeom>
          <a:solidFill>
            <a:srgbClr val="5AD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124387880"/>
      </p:ext>
    </p:extLst>
  </p:cSld>
  <p:clrMapOvr>
    <a:masterClrMapping/>
  </p:clrMapOvr>
  <p:transition>
    <p:push/>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2" name="矩形 1"/>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3" name="矩形 2"/>
          <p:cNvSpPr/>
          <p:nvPr userDrawn="1"/>
        </p:nvSpPr>
        <p:spPr>
          <a:xfrm>
            <a:off x="186571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2279367" y="2"/>
            <a:ext cx="1262743"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Marketing</a:t>
            </a:r>
          </a:p>
        </p:txBody>
      </p:sp>
      <p:sp>
        <p:nvSpPr>
          <p:cNvPr id="5" name="矩形 4"/>
          <p:cNvSpPr/>
          <p:nvPr userDrawn="1"/>
        </p:nvSpPr>
        <p:spPr>
          <a:xfrm>
            <a:off x="3542110" y="2"/>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G</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6" name="矩形 5"/>
          <p:cNvSpPr/>
          <p:nvPr userDrawn="1"/>
        </p:nvSpPr>
        <p:spPr>
          <a:xfrm>
            <a:off x="3955768" y="2"/>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7" name="矩形 6"/>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文本框 7"/>
          <p:cNvSpPr txBox="1"/>
          <p:nvPr userDrawn="1"/>
        </p:nvSpPr>
        <p:spPr>
          <a:xfrm>
            <a:off x="-12940"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1</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cxnSp>
        <p:nvCxnSpPr>
          <p:cNvPr id="9" name="直接连接符 8"/>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userDrawn="1"/>
        </p:nvSpPr>
        <p:spPr>
          <a:xfrm>
            <a:off x="445825" y="41346"/>
            <a:ext cx="1627112" cy="461665"/>
          </a:xfrm>
          <a:prstGeom prst="rect">
            <a:avLst/>
          </a:prstGeom>
          <a:noFill/>
        </p:spPr>
        <p:txBody>
          <a:bodyPr wrap="none" rtlCol="0">
            <a:spAutoFit/>
          </a:bodyPr>
          <a:lstStyle/>
          <a:p>
            <a:r>
              <a:rPr lang="en-US" altLang="zh-CN" sz="2400" b="1" dirty="0" smtClean="0">
                <a:solidFill>
                  <a:prstClr val="white"/>
                </a:solidFill>
                <a:latin typeface="微软雅黑" panose="020B0503020204020204" pitchFamily="34" charset="-122"/>
                <a:ea typeface="微软雅黑" panose="020B0503020204020204" pitchFamily="34" charset="-122"/>
              </a:rPr>
              <a:t>Re-</a:t>
            </a:r>
            <a:r>
              <a:rPr lang="en-US" altLang="zh-CN" sz="2400" b="1" dirty="0" smtClean="0">
                <a:solidFill>
                  <a:srgbClr val="92D050"/>
                </a:solidFill>
                <a:latin typeface="微软雅黑" panose="020B0503020204020204" pitchFamily="34" charset="-122"/>
                <a:ea typeface="微软雅黑" panose="020B0503020204020204" pitchFamily="34" charset="-122"/>
              </a:rPr>
              <a:t>Green</a:t>
            </a:r>
            <a:endParaRPr lang="zh-CN" altLang="en-US" sz="2400" b="1" dirty="0">
              <a:solidFill>
                <a:srgbClr val="92D05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27598677"/>
      </p:ext>
    </p:extLst>
  </p:cSld>
  <p:clrMapOvr>
    <a:masterClrMapping/>
  </p:clrMapOvr>
  <p:transition>
    <p:push/>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标题幻灯片">
    <p:spTree>
      <p:nvGrpSpPr>
        <p:cNvPr id="1" name=""/>
        <p:cNvGrpSpPr/>
        <p:nvPr/>
      </p:nvGrpSpPr>
      <p:grpSpPr>
        <a:xfrm>
          <a:off x="0" y="0"/>
          <a:ext cx="0" cy="0"/>
          <a:chOff x="0" y="0"/>
          <a:chExt cx="0" cy="0"/>
        </a:xfrm>
      </p:grpSpPr>
      <p:sp>
        <p:nvSpPr>
          <p:cNvPr id="2" name="矩形 1"/>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3" name="矩形 2"/>
          <p:cNvSpPr/>
          <p:nvPr userDrawn="1"/>
        </p:nvSpPr>
        <p:spPr>
          <a:xfrm>
            <a:off x="186571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4" name="矩形 3"/>
          <p:cNvSpPr/>
          <p:nvPr userDrawn="1"/>
        </p:nvSpPr>
        <p:spPr>
          <a:xfrm>
            <a:off x="2279367" y="2"/>
            <a:ext cx="1262743"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Marketing</a:t>
            </a:r>
          </a:p>
        </p:txBody>
      </p:sp>
      <p:sp>
        <p:nvSpPr>
          <p:cNvPr id="5" name="矩形 4"/>
          <p:cNvSpPr/>
          <p:nvPr userDrawn="1"/>
        </p:nvSpPr>
        <p:spPr>
          <a:xfrm>
            <a:off x="3542110" y="2"/>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G</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6" name="矩形 5"/>
          <p:cNvSpPr/>
          <p:nvPr userDrawn="1"/>
        </p:nvSpPr>
        <p:spPr>
          <a:xfrm>
            <a:off x="3955768" y="2"/>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7" name="矩形 6"/>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文本框 7"/>
          <p:cNvSpPr txBox="1"/>
          <p:nvPr userDrawn="1"/>
        </p:nvSpPr>
        <p:spPr>
          <a:xfrm>
            <a:off x="-12940"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1</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cxnSp>
        <p:nvCxnSpPr>
          <p:cNvPr id="9" name="直接连接符 8"/>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userDrawn="1"/>
        </p:nvSpPr>
        <p:spPr>
          <a:xfrm>
            <a:off x="445825" y="41346"/>
            <a:ext cx="1627112" cy="461665"/>
          </a:xfrm>
          <a:prstGeom prst="rect">
            <a:avLst/>
          </a:prstGeom>
          <a:noFill/>
        </p:spPr>
        <p:txBody>
          <a:bodyPr wrap="none" rtlCol="0">
            <a:spAutoFit/>
          </a:bodyPr>
          <a:lstStyle/>
          <a:p>
            <a:r>
              <a:rPr lang="en-US" altLang="zh-CN" sz="2400" b="1" dirty="0" smtClean="0">
                <a:solidFill>
                  <a:prstClr val="white"/>
                </a:solidFill>
                <a:latin typeface="微软雅黑" panose="020B0503020204020204" pitchFamily="34" charset="-122"/>
                <a:ea typeface="微软雅黑" panose="020B0503020204020204" pitchFamily="34" charset="-122"/>
              </a:rPr>
              <a:t>Re-</a:t>
            </a:r>
            <a:r>
              <a:rPr lang="en-US" altLang="zh-CN" sz="2400" b="1" dirty="0" smtClean="0">
                <a:solidFill>
                  <a:srgbClr val="92D050"/>
                </a:solidFill>
                <a:latin typeface="微软雅黑" panose="020B0503020204020204" pitchFamily="34" charset="-122"/>
                <a:ea typeface="微软雅黑" panose="020B0503020204020204" pitchFamily="34" charset="-122"/>
              </a:rPr>
              <a:t>Green</a:t>
            </a:r>
            <a:endParaRPr lang="zh-CN" altLang="en-US" sz="2400" b="1" dirty="0">
              <a:solidFill>
                <a:srgbClr val="92D050"/>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0" y="6357257"/>
            <a:ext cx="9144000" cy="515257"/>
          </a:xfrm>
          <a:prstGeom prst="rect">
            <a:avLst/>
          </a:prstGeom>
          <a:solidFill>
            <a:srgbClr val="5AD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685503095"/>
      </p:ext>
    </p:extLst>
  </p:cSld>
  <p:clrMapOvr>
    <a:masterClrMapping/>
  </p:clrMapOvr>
  <p:transition>
    <p:push/>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71425"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2285083"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M</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2698740" y="1"/>
            <a:ext cx="1262743"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700" b="1" dirty="0" smtClean="0">
                <a:solidFill>
                  <a:prstClr val="white"/>
                </a:solidFill>
                <a:latin typeface="微软雅黑" panose="020B0503020204020204" pitchFamily="34" charset="-122"/>
                <a:ea typeface="微软雅黑" panose="020B0503020204020204" pitchFamily="34" charset="-122"/>
              </a:rPr>
              <a:t>Giving Back</a:t>
            </a:r>
            <a:endParaRPr lang="zh-CN" altLang="en-US" sz="1700" b="1"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961483" y="1"/>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12940"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1</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cxnSp>
        <p:nvCxnSpPr>
          <p:cNvPr id="13" name="直接连接符 12"/>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445825" y="41346"/>
            <a:ext cx="1627112" cy="461665"/>
          </a:xfrm>
          <a:prstGeom prst="rect">
            <a:avLst/>
          </a:prstGeom>
          <a:noFill/>
        </p:spPr>
        <p:txBody>
          <a:bodyPr wrap="none" rtlCol="0">
            <a:spAutoFit/>
          </a:bodyPr>
          <a:lstStyle/>
          <a:p>
            <a:r>
              <a:rPr lang="en-US" altLang="zh-CN" sz="2400" b="1" dirty="0" smtClean="0">
                <a:solidFill>
                  <a:prstClr val="white"/>
                </a:solidFill>
                <a:latin typeface="微软雅黑" panose="020B0503020204020204" pitchFamily="34" charset="-122"/>
                <a:ea typeface="微软雅黑" panose="020B0503020204020204" pitchFamily="34" charset="-122"/>
              </a:rPr>
              <a:t>Re-</a:t>
            </a:r>
            <a:r>
              <a:rPr lang="en-US" altLang="zh-CN" sz="2400" b="1" dirty="0" smtClean="0">
                <a:solidFill>
                  <a:srgbClr val="92D050"/>
                </a:solidFill>
                <a:latin typeface="微软雅黑" panose="020B0503020204020204" pitchFamily="34" charset="-122"/>
                <a:ea typeface="微软雅黑" panose="020B0503020204020204" pitchFamily="34" charset="-122"/>
              </a:rPr>
              <a:t>Green</a:t>
            </a:r>
            <a:endParaRPr lang="zh-CN" altLang="en-US" sz="2400" b="1" dirty="0">
              <a:solidFill>
                <a:srgbClr val="92D05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8623218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71425"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2285083"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M</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2698740" y="1"/>
            <a:ext cx="1262743"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700" b="1" dirty="0" smtClean="0">
                <a:solidFill>
                  <a:prstClr val="white"/>
                </a:solidFill>
                <a:latin typeface="微软雅黑" panose="020B0503020204020204" pitchFamily="34" charset="-122"/>
                <a:ea typeface="微软雅黑" panose="020B0503020204020204" pitchFamily="34" charset="-122"/>
              </a:rPr>
              <a:t>Giving Back</a:t>
            </a:r>
            <a:endParaRPr lang="zh-CN" altLang="en-US" sz="1700" b="1"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961483" y="1"/>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12940"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1</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cxnSp>
        <p:nvCxnSpPr>
          <p:cNvPr id="13" name="直接连接符 12"/>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445825" y="41346"/>
            <a:ext cx="1627112" cy="461665"/>
          </a:xfrm>
          <a:prstGeom prst="rect">
            <a:avLst/>
          </a:prstGeom>
          <a:noFill/>
        </p:spPr>
        <p:txBody>
          <a:bodyPr wrap="none" rtlCol="0">
            <a:spAutoFit/>
          </a:bodyPr>
          <a:lstStyle/>
          <a:p>
            <a:r>
              <a:rPr lang="en-US" altLang="zh-CN" sz="2400" b="1" dirty="0" smtClean="0">
                <a:solidFill>
                  <a:prstClr val="white"/>
                </a:solidFill>
                <a:latin typeface="微软雅黑" panose="020B0503020204020204" pitchFamily="34" charset="-122"/>
                <a:ea typeface="微软雅黑" panose="020B0503020204020204" pitchFamily="34" charset="-122"/>
              </a:rPr>
              <a:t>Re-</a:t>
            </a:r>
            <a:r>
              <a:rPr lang="en-US" altLang="zh-CN" sz="2400" b="1" dirty="0" smtClean="0">
                <a:solidFill>
                  <a:srgbClr val="92D050"/>
                </a:solidFill>
                <a:latin typeface="微软雅黑" panose="020B0503020204020204" pitchFamily="34" charset="-122"/>
                <a:ea typeface="微软雅黑" panose="020B0503020204020204" pitchFamily="34" charset="-122"/>
              </a:rPr>
              <a:t>Green</a:t>
            </a:r>
            <a:endParaRPr lang="zh-CN" altLang="en-US" sz="2400" b="1" dirty="0">
              <a:solidFill>
                <a:srgbClr val="92D050"/>
              </a:solidFill>
              <a:latin typeface="微软雅黑" panose="020B0503020204020204" pitchFamily="34" charset="-122"/>
              <a:ea typeface="微软雅黑" panose="020B0503020204020204" pitchFamily="34" charset="-122"/>
            </a:endParaRPr>
          </a:p>
        </p:txBody>
      </p:sp>
      <p:sp>
        <p:nvSpPr>
          <p:cNvPr id="15" name="矩形 14"/>
          <p:cNvSpPr/>
          <p:nvPr userDrawn="1"/>
        </p:nvSpPr>
        <p:spPr>
          <a:xfrm>
            <a:off x="0" y="6326392"/>
            <a:ext cx="9144000" cy="531608"/>
          </a:xfrm>
          <a:prstGeom prst="rect">
            <a:avLst/>
          </a:prstGeom>
          <a:solidFill>
            <a:srgbClr val="537D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8408712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6134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2274997"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M</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2688655" y="-3"/>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G</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102312" y="1"/>
            <a:ext cx="1262743"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Outcome</a:t>
            </a: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12940"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1</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cxnSp>
        <p:nvCxnSpPr>
          <p:cNvPr id="13" name="直接连接符 12"/>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445825" y="41346"/>
            <a:ext cx="1627112" cy="461665"/>
          </a:xfrm>
          <a:prstGeom prst="rect">
            <a:avLst/>
          </a:prstGeom>
          <a:noFill/>
        </p:spPr>
        <p:txBody>
          <a:bodyPr wrap="none" rtlCol="0">
            <a:spAutoFit/>
          </a:bodyPr>
          <a:lstStyle/>
          <a:p>
            <a:r>
              <a:rPr lang="en-US" altLang="zh-CN" sz="2400" b="1" dirty="0" smtClean="0">
                <a:solidFill>
                  <a:prstClr val="white"/>
                </a:solidFill>
                <a:latin typeface="微软雅黑" panose="020B0503020204020204" pitchFamily="34" charset="-122"/>
                <a:ea typeface="微软雅黑" panose="020B0503020204020204" pitchFamily="34" charset="-122"/>
              </a:rPr>
              <a:t>Re-</a:t>
            </a:r>
            <a:r>
              <a:rPr lang="en-US" altLang="zh-CN" sz="2400" b="1" dirty="0" smtClean="0">
                <a:solidFill>
                  <a:srgbClr val="92D050"/>
                </a:solidFill>
                <a:latin typeface="微软雅黑" panose="020B0503020204020204" pitchFamily="34" charset="-122"/>
                <a:ea typeface="微软雅黑" panose="020B0503020204020204" pitchFamily="34" charset="-122"/>
              </a:rPr>
              <a:t>Green</a:t>
            </a:r>
            <a:endParaRPr lang="zh-CN" altLang="en-US" sz="2400" b="1" dirty="0">
              <a:solidFill>
                <a:srgbClr val="92D05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33346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62823" y="1"/>
            <a:ext cx="1262743"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Background</a:t>
            </a:r>
            <a:endParaRPr lang="zh-CN" altLang="en-US" b="1"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3125566"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3539223" y="1"/>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952880" y="1"/>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33111"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13" name="文本框 12"/>
          <p:cNvSpPr txBox="1"/>
          <p:nvPr userDrawn="1"/>
        </p:nvSpPr>
        <p:spPr>
          <a:xfrm>
            <a:off x="323663"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663586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6571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2279367" y="2"/>
            <a:ext cx="1262743"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Analysis</a:t>
            </a:r>
          </a:p>
        </p:txBody>
      </p:sp>
      <p:sp>
        <p:nvSpPr>
          <p:cNvPr id="9" name="矩形 8"/>
          <p:cNvSpPr/>
          <p:nvPr userDrawn="1"/>
        </p:nvSpPr>
        <p:spPr>
          <a:xfrm>
            <a:off x="3542110" y="2"/>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955768" y="2"/>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33111"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13" name="文本框 12"/>
          <p:cNvSpPr txBox="1"/>
          <p:nvPr userDrawn="1"/>
        </p:nvSpPr>
        <p:spPr>
          <a:xfrm>
            <a:off x="323663"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7704520"/>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6571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2279367" y="2"/>
            <a:ext cx="1262743"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Analysis</a:t>
            </a:r>
          </a:p>
        </p:txBody>
      </p:sp>
      <p:sp>
        <p:nvSpPr>
          <p:cNvPr id="9" name="矩形 8"/>
          <p:cNvSpPr/>
          <p:nvPr userDrawn="1"/>
        </p:nvSpPr>
        <p:spPr>
          <a:xfrm>
            <a:off x="3542110" y="2"/>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955768" y="2"/>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33111"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13" name="文本框 12"/>
          <p:cNvSpPr txBox="1"/>
          <p:nvPr userDrawn="1"/>
        </p:nvSpPr>
        <p:spPr>
          <a:xfrm>
            <a:off x="323663"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0" y="6415315"/>
            <a:ext cx="9144000" cy="442686"/>
          </a:xfrm>
          <a:prstGeom prst="rect">
            <a:avLst/>
          </a:prstGeom>
          <a:solidFill>
            <a:srgbClr val="E782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26193891"/>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6134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2274997"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2688654" y="1"/>
            <a:ext cx="1262743"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Action</a:t>
            </a:r>
            <a:endParaRPr lang="zh-CN" altLang="en-US" b="1"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951397" y="1"/>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33111"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13" name="文本框 12"/>
          <p:cNvSpPr txBox="1"/>
          <p:nvPr userDrawn="1"/>
        </p:nvSpPr>
        <p:spPr>
          <a:xfrm>
            <a:off x="323663"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813568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6134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2274997"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2688654" y="1"/>
            <a:ext cx="1262743"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Action</a:t>
            </a:r>
            <a:endParaRPr lang="zh-CN" altLang="en-US" b="1"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951397" y="1"/>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33111"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13" name="文本框 12"/>
          <p:cNvSpPr txBox="1"/>
          <p:nvPr userDrawn="1"/>
        </p:nvSpPr>
        <p:spPr>
          <a:xfrm>
            <a:off x="323663"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矩形 15"/>
          <p:cNvSpPr/>
          <p:nvPr userDrawn="1"/>
        </p:nvSpPr>
        <p:spPr>
          <a:xfrm>
            <a:off x="0" y="6415315"/>
            <a:ext cx="9144000" cy="442686"/>
          </a:xfrm>
          <a:prstGeom prst="rect">
            <a:avLst/>
          </a:prstGeom>
          <a:solidFill>
            <a:srgbClr val="E782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76637415"/>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6134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2274997"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2688655" y="-3"/>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102312" y="1"/>
            <a:ext cx="1262743"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Outcome</a:t>
            </a: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33111"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13" name="文本框 12"/>
          <p:cNvSpPr txBox="1"/>
          <p:nvPr userDrawn="1"/>
        </p:nvSpPr>
        <p:spPr>
          <a:xfrm>
            <a:off x="323663"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5365865"/>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6" name="矩形 5"/>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7" name="矩形 6"/>
          <p:cNvSpPr/>
          <p:nvPr userDrawn="1"/>
        </p:nvSpPr>
        <p:spPr>
          <a:xfrm>
            <a:off x="1861340" y="-1"/>
            <a:ext cx="41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8" name="矩形 7"/>
          <p:cNvSpPr/>
          <p:nvPr userDrawn="1"/>
        </p:nvSpPr>
        <p:spPr>
          <a:xfrm>
            <a:off x="2274997"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2688655" y="-3"/>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 name="矩形 9"/>
          <p:cNvSpPr/>
          <p:nvPr userDrawn="1"/>
        </p:nvSpPr>
        <p:spPr>
          <a:xfrm>
            <a:off x="3102312" y="1"/>
            <a:ext cx="1262743"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Outcome</a:t>
            </a:r>
          </a:p>
        </p:txBody>
      </p:sp>
      <p:sp>
        <p:nvSpPr>
          <p:cNvPr id="11" name="矩形 10"/>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33111"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13" name="文本框 12"/>
          <p:cNvSpPr txBox="1"/>
          <p:nvPr userDrawn="1"/>
        </p:nvSpPr>
        <p:spPr>
          <a:xfrm>
            <a:off x="323663"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0" y="6415315"/>
            <a:ext cx="9144000" cy="442686"/>
          </a:xfrm>
          <a:prstGeom prst="rect">
            <a:avLst/>
          </a:prstGeom>
          <a:solidFill>
            <a:srgbClr val="E782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57740041"/>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项目一 背景">
    <p:spTree>
      <p:nvGrpSpPr>
        <p:cNvPr id="1" name=""/>
        <p:cNvGrpSpPr/>
        <p:nvPr/>
      </p:nvGrpSpPr>
      <p:grpSpPr>
        <a:xfrm>
          <a:off x="0" y="0"/>
          <a:ext cx="0" cy="0"/>
          <a:chOff x="0" y="0"/>
          <a:chExt cx="0" cy="0"/>
        </a:xfrm>
      </p:grpSpPr>
      <p:sp>
        <p:nvSpPr>
          <p:cNvPr id="14" name="矩形 13"/>
          <p:cNvSpPr/>
          <p:nvPr userDrawn="1"/>
        </p:nvSpPr>
        <p:spPr>
          <a:xfrm>
            <a:off x="5749473" y="2"/>
            <a:ext cx="3407114"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15" name="矩形 14"/>
          <p:cNvSpPr/>
          <p:nvPr userDrawn="1"/>
        </p:nvSpPr>
        <p:spPr>
          <a:xfrm>
            <a:off x="2483764" y="2"/>
            <a:ext cx="1683657"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Background</a:t>
            </a:r>
            <a:endParaRPr lang="zh-CN" altLang="en-US" b="1" dirty="0">
              <a:solidFill>
                <a:prstClr val="white"/>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4167421" y="-1"/>
            <a:ext cx="551543"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4718964" y="2"/>
            <a:ext cx="551543"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8" name="矩形 17"/>
          <p:cNvSpPr/>
          <p:nvPr userDrawn="1"/>
        </p:nvSpPr>
        <p:spPr>
          <a:xfrm>
            <a:off x="5270507" y="2"/>
            <a:ext cx="551543"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9" name="矩形 18"/>
          <p:cNvSpPr/>
          <p:nvPr userDrawn="1"/>
        </p:nvSpPr>
        <p:spPr>
          <a:xfrm>
            <a:off x="-1" y="-1"/>
            <a:ext cx="2454729"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文本框 19"/>
          <p:cNvSpPr txBox="1"/>
          <p:nvPr userDrawn="1"/>
        </p:nvSpPr>
        <p:spPr>
          <a:xfrm>
            <a:off x="-44148"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21" name="文本框 20"/>
          <p:cNvSpPr txBox="1"/>
          <p:nvPr userDrawn="1"/>
        </p:nvSpPr>
        <p:spPr>
          <a:xfrm>
            <a:off x="431550"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22" name="直接连接符 21"/>
          <p:cNvCxnSpPr/>
          <p:nvPr userDrawn="1"/>
        </p:nvCxnSpPr>
        <p:spPr>
          <a:xfrm>
            <a:off x="456571"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7686773"/>
      </p:ext>
    </p:extLst>
  </p:cSld>
  <p:clrMapOvr>
    <a:masterClrMapping/>
  </p:clrMapOvr>
  <p:transition>
    <p:push/>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项目一 问题">
    <p:spTree>
      <p:nvGrpSpPr>
        <p:cNvPr id="1" name=""/>
        <p:cNvGrpSpPr/>
        <p:nvPr/>
      </p:nvGrpSpPr>
      <p:grpSpPr>
        <a:xfrm>
          <a:off x="0" y="0"/>
          <a:ext cx="0" cy="0"/>
          <a:chOff x="0" y="0"/>
          <a:chExt cx="0" cy="0"/>
        </a:xfrm>
      </p:grpSpPr>
      <p:sp>
        <p:nvSpPr>
          <p:cNvPr id="10" name="矩形 9"/>
          <p:cNvSpPr/>
          <p:nvPr userDrawn="1"/>
        </p:nvSpPr>
        <p:spPr>
          <a:xfrm>
            <a:off x="5749473" y="2"/>
            <a:ext cx="3407114"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6" name="矩形 5"/>
          <p:cNvSpPr/>
          <p:nvPr userDrawn="1"/>
        </p:nvSpPr>
        <p:spPr>
          <a:xfrm>
            <a:off x="2487614" y="2"/>
            <a:ext cx="551543"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7" name="矩形 6"/>
          <p:cNvSpPr/>
          <p:nvPr userDrawn="1"/>
        </p:nvSpPr>
        <p:spPr>
          <a:xfrm>
            <a:off x="3039157" y="2"/>
            <a:ext cx="168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Analysis</a:t>
            </a:r>
          </a:p>
        </p:txBody>
      </p:sp>
      <p:sp>
        <p:nvSpPr>
          <p:cNvPr id="8" name="矩形 7"/>
          <p:cNvSpPr/>
          <p:nvPr userDrawn="1"/>
        </p:nvSpPr>
        <p:spPr>
          <a:xfrm>
            <a:off x="4722814" y="4"/>
            <a:ext cx="551543"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5274357" y="4"/>
            <a:ext cx="551543"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 y="-1"/>
            <a:ext cx="2454729"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44148"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13" name="文本框 12"/>
          <p:cNvSpPr txBox="1"/>
          <p:nvPr userDrawn="1"/>
        </p:nvSpPr>
        <p:spPr>
          <a:xfrm>
            <a:off x="431550"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a:off x="456571"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7878628"/>
      </p:ext>
    </p:extLst>
  </p:cSld>
  <p:clrMapOvr>
    <a:masterClrMapping/>
  </p:clrMapOvr>
  <p:transition>
    <p:push/>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项目一 问题">
    <p:spTree>
      <p:nvGrpSpPr>
        <p:cNvPr id="1" name=""/>
        <p:cNvGrpSpPr/>
        <p:nvPr/>
      </p:nvGrpSpPr>
      <p:grpSpPr>
        <a:xfrm>
          <a:off x="0" y="0"/>
          <a:ext cx="0" cy="0"/>
          <a:chOff x="0" y="0"/>
          <a:chExt cx="0" cy="0"/>
        </a:xfrm>
      </p:grpSpPr>
      <p:sp>
        <p:nvSpPr>
          <p:cNvPr id="10" name="矩形 9"/>
          <p:cNvSpPr/>
          <p:nvPr userDrawn="1"/>
        </p:nvSpPr>
        <p:spPr>
          <a:xfrm>
            <a:off x="5749473" y="2"/>
            <a:ext cx="3407114"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6" name="矩形 5"/>
          <p:cNvSpPr/>
          <p:nvPr userDrawn="1"/>
        </p:nvSpPr>
        <p:spPr>
          <a:xfrm>
            <a:off x="2487614" y="2"/>
            <a:ext cx="551543"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B</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7" name="矩形 6"/>
          <p:cNvSpPr/>
          <p:nvPr userDrawn="1"/>
        </p:nvSpPr>
        <p:spPr>
          <a:xfrm>
            <a:off x="3039157" y="2"/>
            <a:ext cx="168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prstClr val="white"/>
                </a:solidFill>
                <a:latin typeface="微软雅黑" panose="020B0503020204020204" pitchFamily="34" charset="-122"/>
                <a:ea typeface="微软雅黑" panose="020B0503020204020204" pitchFamily="34" charset="-122"/>
              </a:rPr>
              <a:t>Analysis</a:t>
            </a:r>
          </a:p>
        </p:txBody>
      </p:sp>
      <p:sp>
        <p:nvSpPr>
          <p:cNvPr id="8" name="矩形 7"/>
          <p:cNvSpPr/>
          <p:nvPr userDrawn="1"/>
        </p:nvSpPr>
        <p:spPr>
          <a:xfrm>
            <a:off x="4722814" y="4"/>
            <a:ext cx="551543"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A</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9" name="矩形 8"/>
          <p:cNvSpPr/>
          <p:nvPr userDrawn="1"/>
        </p:nvSpPr>
        <p:spPr>
          <a:xfrm>
            <a:off x="5274357" y="4"/>
            <a:ext cx="551543"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prstClr val="white"/>
                </a:solidFill>
                <a:latin typeface="微软雅黑" panose="020B0503020204020204" pitchFamily="34" charset="-122"/>
                <a:ea typeface="微软雅黑" panose="020B0503020204020204" pitchFamily="34" charset="-122"/>
              </a:rPr>
              <a:t>O</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1" name="矩形 10"/>
          <p:cNvSpPr/>
          <p:nvPr userDrawn="1"/>
        </p:nvSpPr>
        <p:spPr>
          <a:xfrm>
            <a:off x="-1" y="-1"/>
            <a:ext cx="2454729"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文本框 11"/>
          <p:cNvSpPr txBox="1"/>
          <p:nvPr userDrawn="1"/>
        </p:nvSpPr>
        <p:spPr>
          <a:xfrm>
            <a:off x="-44148" y="-78173"/>
            <a:ext cx="441146" cy="707886"/>
          </a:xfrm>
          <a:prstGeom prst="rect">
            <a:avLst/>
          </a:prstGeom>
          <a:noFill/>
        </p:spPr>
        <p:txBody>
          <a:bodyPr wrap="none" rtlCol="0">
            <a:spAutoFit/>
          </a:bodyPr>
          <a:lstStyle/>
          <a:p>
            <a:r>
              <a:rPr lang="en-US" altLang="zh-CN" sz="4000" dirty="0" smtClean="0">
                <a:solidFill>
                  <a:prstClr val="white"/>
                </a:solidFill>
                <a:latin typeface="方正超粗黑简体" panose="03000509000000000000" pitchFamily="65" charset="-122"/>
                <a:ea typeface="方正超粗黑简体" panose="03000509000000000000" pitchFamily="65" charset="-122"/>
              </a:rPr>
              <a:t>2</a:t>
            </a:r>
            <a:endParaRPr lang="zh-CN" altLang="en-US" sz="4000" dirty="0">
              <a:solidFill>
                <a:prstClr val="white"/>
              </a:solidFill>
              <a:latin typeface="方正超粗黑简体" panose="03000509000000000000" pitchFamily="65" charset="-122"/>
              <a:ea typeface="方正超粗黑简体" panose="03000509000000000000" pitchFamily="65" charset="-122"/>
            </a:endParaRPr>
          </a:p>
        </p:txBody>
      </p:sp>
      <p:sp>
        <p:nvSpPr>
          <p:cNvPr id="13" name="文本框 12"/>
          <p:cNvSpPr txBox="1"/>
          <p:nvPr userDrawn="1"/>
        </p:nvSpPr>
        <p:spPr>
          <a:xfrm>
            <a:off x="431550" y="76235"/>
            <a:ext cx="2066720" cy="400110"/>
          </a:xfrm>
          <a:prstGeom prst="rect">
            <a:avLst/>
          </a:prstGeom>
          <a:noFill/>
        </p:spPr>
        <p:txBody>
          <a:bodyPr wrap="none" rtlCol="0">
            <a:spAutoFit/>
          </a:bodyPr>
          <a:lstStyle/>
          <a:p>
            <a:r>
              <a:rPr lang="en-US" altLang="zh-CN" sz="2000" b="1" dirty="0">
                <a:solidFill>
                  <a:srgbClr val="FFC000"/>
                </a:solidFill>
                <a:latin typeface="微软雅黑" panose="020B0503020204020204" pitchFamily="34" charset="-122"/>
                <a:ea typeface="微软雅黑" panose="020B0503020204020204" pitchFamily="34" charset="-122"/>
              </a:rPr>
              <a:t>Copper</a:t>
            </a:r>
            <a:r>
              <a:rPr lang="en-US" altLang="zh-CN" sz="2000" b="1" dirty="0">
                <a:solidFill>
                  <a:prstClr val="white"/>
                </a:solidFill>
                <a:latin typeface="微软雅黑" panose="020B0503020204020204" pitchFamily="34" charset="-122"/>
                <a:ea typeface="微软雅黑" panose="020B0503020204020204" pitchFamily="34" charset="-122"/>
              </a:rPr>
              <a:t>-Action</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cxnSp>
        <p:nvCxnSpPr>
          <p:cNvPr id="14" name="直接连接符 13"/>
          <p:cNvCxnSpPr/>
          <p:nvPr userDrawn="1"/>
        </p:nvCxnSpPr>
        <p:spPr>
          <a:xfrm>
            <a:off x="456571"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0" y="6415315"/>
            <a:ext cx="9161254" cy="442686"/>
          </a:xfrm>
          <a:prstGeom prst="rect">
            <a:avLst/>
          </a:prstGeom>
          <a:solidFill>
            <a:srgbClr val="E782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5080389"/>
      </p:ext>
    </p:extLst>
  </p:cSld>
  <p:clrMapOvr>
    <a:masterClrMapping/>
  </p:clrMapOvr>
  <p:transition>
    <p:pu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_标题幻灯片">
    <p:bg>
      <p:bgPr>
        <a:solidFill>
          <a:schemeClr val="bg1"/>
        </a:solidFill>
        <a:effectLst/>
      </p:bgPr>
    </p:bg>
    <p:spTree>
      <p:nvGrpSpPr>
        <p:cNvPr id="1" name=""/>
        <p:cNvGrpSpPr/>
        <p:nvPr/>
      </p:nvGrpSpPr>
      <p:grpSpPr>
        <a:xfrm>
          <a:off x="0" y="0"/>
          <a:ext cx="0" cy="0"/>
          <a:chOff x="0" y="0"/>
          <a:chExt cx="0" cy="0"/>
        </a:xfrm>
      </p:grpSpPr>
      <p:sp>
        <p:nvSpPr>
          <p:cNvPr id="13" name="矩形 12"/>
          <p:cNvSpPr/>
          <p:nvPr userDrawn="1"/>
        </p:nvSpPr>
        <p:spPr>
          <a:xfrm>
            <a:off x="4312104" y="1"/>
            <a:ext cx="4831896" cy="5515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 name="矩形 13"/>
          <p:cNvSpPr/>
          <p:nvPr userDrawn="1"/>
        </p:nvSpPr>
        <p:spPr>
          <a:xfrm>
            <a:off x="1862823" y="1"/>
            <a:ext cx="1262743" cy="551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latin typeface="微软雅黑" panose="020B0503020204020204" pitchFamily="34" charset="-122"/>
                <a:ea typeface="微软雅黑" panose="020B0503020204020204" pitchFamily="34" charset="-122"/>
              </a:rPr>
              <a:t>Background</a:t>
            </a:r>
            <a:endParaRPr lang="zh-CN" altLang="en-US" b="1" dirty="0">
              <a:latin typeface="微软雅黑" panose="020B0503020204020204" pitchFamily="34" charset="-122"/>
              <a:ea typeface="微软雅黑" panose="020B0503020204020204" pitchFamily="34" charset="-122"/>
            </a:endParaRPr>
          </a:p>
        </p:txBody>
      </p:sp>
      <p:sp>
        <p:nvSpPr>
          <p:cNvPr id="15" name="矩形 14"/>
          <p:cNvSpPr/>
          <p:nvPr userDrawn="1"/>
        </p:nvSpPr>
        <p:spPr>
          <a:xfrm>
            <a:off x="3125566" y="-1"/>
            <a:ext cx="413657" cy="55154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微软雅黑" panose="020B0503020204020204" pitchFamily="34" charset="-122"/>
                <a:ea typeface="微软雅黑" panose="020B0503020204020204" pitchFamily="34" charset="-122"/>
              </a:rPr>
              <a:t>M</a:t>
            </a:r>
            <a:endParaRPr lang="zh-CN" altLang="en-US" dirty="0">
              <a:latin typeface="微软雅黑" panose="020B0503020204020204" pitchFamily="34" charset="-122"/>
              <a:ea typeface="微软雅黑" panose="020B0503020204020204" pitchFamily="34" charset="-122"/>
            </a:endParaRPr>
          </a:p>
        </p:txBody>
      </p:sp>
      <p:sp>
        <p:nvSpPr>
          <p:cNvPr id="16" name="矩形 15"/>
          <p:cNvSpPr/>
          <p:nvPr userDrawn="1"/>
        </p:nvSpPr>
        <p:spPr>
          <a:xfrm>
            <a:off x="3539223" y="1"/>
            <a:ext cx="413657" cy="55154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微软雅黑" panose="020B0503020204020204" pitchFamily="34" charset="-122"/>
                <a:ea typeface="微软雅黑" panose="020B0503020204020204" pitchFamily="34" charset="-122"/>
              </a:rPr>
              <a:t>G</a:t>
            </a:r>
            <a:endParaRPr lang="zh-CN" altLang="en-US" dirty="0">
              <a:latin typeface="微软雅黑" panose="020B0503020204020204" pitchFamily="34" charset="-122"/>
              <a:ea typeface="微软雅黑" panose="020B0503020204020204" pitchFamily="34" charset="-122"/>
            </a:endParaRPr>
          </a:p>
        </p:txBody>
      </p:sp>
      <p:sp>
        <p:nvSpPr>
          <p:cNvPr id="17" name="矩形 16"/>
          <p:cNvSpPr/>
          <p:nvPr userDrawn="1"/>
        </p:nvSpPr>
        <p:spPr>
          <a:xfrm>
            <a:off x="3952880" y="1"/>
            <a:ext cx="413657" cy="55154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latin typeface="微软雅黑" panose="020B0503020204020204" pitchFamily="34" charset="-122"/>
                <a:ea typeface="微软雅黑" panose="020B0503020204020204" pitchFamily="34" charset="-122"/>
              </a:rPr>
              <a:t>O</a:t>
            </a:r>
            <a:endParaRPr lang="zh-CN" altLang="en-US" dirty="0">
              <a:latin typeface="微软雅黑" panose="020B0503020204020204" pitchFamily="34" charset="-122"/>
              <a:ea typeface="微软雅黑" panose="020B0503020204020204" pitchFamily="34" charset="-122"/>
            </a:endParaRPr>
          </a:p>
        </p:txBody>
      </p:sp>
      <p:sp>
        <p:nvSpPr>
          <p:cNvPr id="18" name="矩形 17"/>
          <p:cNvSpPr/>
          <p:nvPr userDrawn="1"/>
        </p:nvSpPr>
        <p:spPr>
          <a:xfrm>
            <a:off x="-1" y="-1"/>
            <a:ext cx="1841047" cy="55154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userDrawn="1"/>
        </p:nvSpPr>
        <p:spPr>
          <a:xfrm>
            <a:off x="-12940" y="-78173"/>
            <a:ext cx="441146" cy="707886"/>
          </a:xfrm>
          <a:prstGeom prst="rect">
            <a:avLst/>
          </a:prstGeom>
          <a:noFill/>
        </p:spPr>
        <p:txBody>
          <a:bodyPr wrap="none" rtlCol="0">
            <a:spAutoFit/>
          </a:bodyPr>
          <a:lstStyle/>
          <a:p>
            <a:r>
              <a:rPr lang="en-US" altLang="zh-CN" sz="4000" dirty="0" smtClean="0">
                <a:solidFill>
                  <a:schemeClr val="bg1"/>
                </a:solidFill>
                <a:latin typeface="方正超粗黑简体" panose="03000509000000000000" pitchFamily="65" charset="-122"/>
                <a:ea typeface="方正超粗黑简体" panose="03000509000000000000" pitchFamily="65" charset="-122"/>
              </a:rPr>
              <a:t>1</a:t>
            </a:r>
            <a:endParaRPr lang="zh-CN" altLang="en-US" sz="4000" dirty="0">
              <a:solidFill>
                <a:schemeClr val="bg1"/>
              </a:solidFill>
              <a:latin typeface="方正超粗黑简体" panose="03000509000000000000" pitchFamily="65" charset="-122"/>
              <a:ea typeface="方正超粗黑简体" panose="03000509000000000000" pitchFamily="65" charset="-122"/>
            </a:endParaRPr>
          </a:p>
        </p:txBody>
      </p:sp>
      <p:cxnSp>
        <p:nvCxnSpPr>
          <p:cNvPr id="20" name="直接连接符 19"/>
          <p:cNvCxnSpPr/>
          <p:nvPr userDrawn="1"/>
        </p:nvCxnSpPr>
        <p:spPr>
          <a:xfrm>
            <a:off x="342428" y="76235"/>
            <a:ext cx="0" cy="39188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userDrawn="1"/>
        </p:nvSpPr>
        <p:spPr>
          <a:xfrm>
            <a:off x="445825" y="41346"/>
            <a:ext cx="1627112"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Re-</a:t>
            </a:r>
            <a:r>
              <a:rPr lang="en-US" altLang="zh-CN" sz="2400" b="1" dirty="0" smtClean="0">
                <a:solidFill>
                  <a:srgbClr val="92D050"/>
                </a:solidFill>
                <a:latin typeface="微软雅黑" panose="020B0503020204020204" pitchFamily="34" charset="-122"/>
                <a:ea typeface="微软雅黑" panose="020B0503020204020204" pitchFamily="34" charset="-122"/>
              </a:rPr>
              <a:t>Green</a:t>
            </a:r>
            <a:endParaRPr lang="zh-CN" altLang="en-US" sz="2400" b="1" dirty="0">
              <a:solidFill>
                <a:srgbClr val="92D05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44114168"/>
      </p:ext>
    </p:extLst>
  </p:cSld>
  <p:clrMapOvr>
    <a:masterClrMapping/>
  </p:clrMapOvr>
  <p:transition>
    <p:push/>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89642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830817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608135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930562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42312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587229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11167499"/>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
        <p:nvSpPr>
          <p:cNvPr id="5" name="矩形 4"/>
          <p:cNvSpPr/>
          <p:nvPr userDrawn="1"/>
        </p:nvSpPr>
        <p:spPr>
          <a:xfrm>
            <a:off x="-66674" y="-95250"/>
            <a:ext cx="9382125" cy="7048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6" name="Group 139"/>
          <p:cNvGrpSpPr>
            <a:grpSpLocks noChangeAspect="1"/>
          </p:cNvGrpSpPr>
          <p:nvPr userDrawn="1"/>
        </p:nvGrpSpPr>
        <p:grpSpPr bwMode="auto">
          <a:xfrm>
            <a:off x="-371474" y="-311150"/>
            <a:ext cx="9991725" cy="7534275"/>
            <a:chOff x="-234" y="-196"/>
            <a:chExt cx="6294" cy="4746"/>
          </a:xfrm>
          <a:solidFill>
            <a:schemeClr val="bg1">
              <a:alpha val="10000"/>
            </a:schemeClr>
          </a:solidFill>
        </p:grpSpPr>
        <p:sp>
          <p:nvSpPr>
            <p:cNvPr id="7" name="Freeform 140"/>
            <p:cNvSpPr>
              <a:spLocks noEditPoints="1"/>
            </p:cNvSpPr>
            <p:nvPr userDrawn="1"/>
          </p:nvSpPr>
          <p:spPr bwMode="auto">
            <a:xfrm>
              <a:off x="1728" y="1773"/>
              <a:ext cx="279" cy="283"/>
            </a:xfrm>
            <a:custGeom>
              <a:avLst/>
              <a:gdLst>
                <a:gd name="T0" fmla="*/ 19 w 137"/>
                <a:gd name="T1" fmla="*/ 5 h 139"/>
                <a:gd name="T2" fmla="*/ 19 w 137"/>
                <a:gd name="T3" fmla="*/ 5 h 139"/>
                <a:gd name="T4" fmla="*/ 69 w 137"/>
                <a:gd name="T5" fmla="*/ 14 h 139"/>
                <a:gd name="T6" fmla="*/ 74 w 137"/>
                <a:gd name="T7" fmla="*/ 2 h 139"/>
                <a:gd name="T8" fmla="*/ 75 w 137"/>
                <a:gd name="T9" fmla="*/ 1 h 139"/>
                <a:gd name="T10" fmla="*/ 76 w 137"/>
                <a:gd name="T11" fmla="*/ 0 h 139"/>
                <a:gd name="T12" fmla="*/ 78 w 137"/>
                <a:gd name="T13" fmla="*/ 0 h 139"/>
                <a:gd name="T14" fmla="*/ 79 w 137"/>
                <a:gd name="T15" fmla="*/ 1 h 139"/>
                <a:gd name="T16" fmla="*/ 80 w 137"/>
                <a:gd name="T17" fmla="*/ 2 h 139"/>
                <a:gd name="T18" fmla="*/ 81 w 137"/>
                <a:gd name="T19" fmla="*/ 3 h 139"/>
                <a:gd name="T20" fmla="*/ 82 w 137"/>
                <a:gd name="T21" fmla="*/ 16 h 139"/>
                <a:gd name="T22" fmla="*/ 132 w 137"/>
                <a:gd name="T23" fmla="*/ 25 h 139"/>
                <a:gd name="T24" fmla="*/ 136 w 137"/>
                <a:gd name="T25" fmla="*/ 31 h 139"/>
                <a:gd name="T26" fmla="*/ 136 w 137"/>
                <a:gd name="T27" fmla="*/ 31 h 139"/>
                <a:gd name="T28" fmla="*/ 124 w 137"/>
                <a:gd name="T29" fmla="*/ 103 h 139"/>
                <a:gd name="T30" fmla="*/ 118 w 137"/>
                <a:gd name="T31" fmla="*/ 107 h 139"/>
                <a:gd name="T32" fmla="*/ 117 w 137"/>
                <a:gd name="T33" fmla="*/ 107 h 139"/>
                <a:gd name="T34" fmla="*/ 90 w 137"/>
                <a:gd name="T35" fmla="*/ 102 h 139"/>
                <a:gd name="T36" fmla="*/ 93 w 137"/>
                <a:gd name="T37" fmla="*/ 135 h 139"/>
                <a:gd name="T38" fmla="*/ 90 w 137"/>
                <a:gd name="T39" fmla="*/ 138 h 139"/>
                <a:gd name="T40" fmla="*/ 86 w 137"/>
                <a:gd name="T41" fmla="*/ 136 h 139"/>
                <a:gd name="T42" fmla="*/ 83 w 137"/>
                <a:gd name="T43" fmla="*/ 101 h 139"/>
                <a:gd name="T44" fmla="*/ 64 w 137"/>
                <a:gd name="T45" fmla="*/ 98 h 139"/>
                <a:gd name="T46" fmla="*/ 61 w 137"/>
                <a:gd name="T47" fmla="*/ 117 h 139"/>
                <a:gd name="T48" fmla="*/ 57 w 137"/>
                <a:gd name="T49" fmla="*/ 119 h 139"/>
                <a:gd name="T50" fmla="*/ 55 w 137"/>
                <a:gd name="T51" fmla="*/ 115 h 139"/>
                <a:gd name="T52" fmla="*/ 58 w 137"/>
                <a:gd name="T53" fmla="*/ 97 h 139"/>
                <a:gd name="T54" fmla="*/ 39 w 137"/>
                <a:gd name="T55" fmla="*/ 94 h 139"/>
                <a:gd name="T56" fmla="*/ 25 w 137"/>
                <a:gd name="T57" fmla="*/ 125 h 139"/>
                <a:gd name="T58" fmla="*/ 20 w 137"/>
                <a:gd name="T59" fmla="*/ 126 h 139"/>
                <a:gd name="T60" fmla="*/ 19 w 137"/>
                <a:gd name="T61" fmla="*/ 122 h 139"/>
                <a:gd name="T62" fmla="*/ 33 w 137"/>
                <a:gd name="T63" fmla="*/ 93 h 139"/>
                <a:gd name="T64" fmla="*/ 5 w 137"/>
                <a:gd name="T65" fmla="*/ 88 h 139"/>
                <a:gd name="T66" fmla="*/ 0 w 137"/>
                <a:gd name="T67" fmla="*/ 82 h 139"/>
                <a:gd name="T68" fmla="*/ 0 w 137"/>
                <a:gd name="T69" fmla="*/ 82 h 139"/>
                <a:gd name="T70" fmla="*/ 13 w 137"/>
                <a:gd name="T71" fmla="*/ 10 h 139"/>
                <a:gd name="T72" fmla="*/ 19 w 137"/>
                <a:gd name="T73" fmla="*/ 5 h 139"/>
                <a:gd name="T74" fmla="*/ 33 w 137"/>
                <a:gd name="T75" fmla="*/ 78 h 139"/>
                <a:gd name="T76" fmla="*/ 33 w 137"/>
                <a:gd name="T77" fmla="*/ 78 h 139"/>
                <a:gd name="T78" fmla="*/ 94 w 137"/>
                <a:gd name="T79" fmla="*/ 88 h 139"/>
                <a:gd name="T80" fmla="*/ 98 w 137"/>
                <a:gd name="T81" fmla="*/ 85 h 139"/>
                <a:gd name="T82" fmla="*/ 95 w 137"/>
                <a:gd name="T83" fmla="*/ 82 h 139"/>
                <a:gd name="T84" fmla="*/ 35 w 137"/>
                <a:gd name="T85" fmla="*/ 71 h 139"/>
                <a:gd name="T86" fmla="*/ 31 w 137"/>
                <a:gd name="T87" fmla="*/ 74 h 139"/>
                <a:gd name="T88" fmla="*/ 33 w 137"/>
                <a:gd name="T89" fmla="*/ 78 h 139"/>
                <a:gd name="T90" fmla="*/ 125 w 137"/>
                <a:gd name="T91" fmla="*/ 34 h 139"/>
                <a:gd name="T92" fmla="*/ 125 w 137"/>
                <a:gd name="T93" fmla="*/ 34 h 139"/>
                <a:gd name="T94" fmla="*/ 22 w 137"/>
                <a:gd name="T95" fmla="*/ 17 h 139"/>
                <a:gd name="T96" fmla="*/ 12 w 137"/>
                <a:gd name="T97" fmla="*/ 78 h 139"/>
                <a:gd name="T98" fmla="*/ 114 w 137"/>
                <a:gd name="T99" fmla="*/ 96 h 139"/>
                <a:gd name="T100" fmla="*/ 125 w 137"/>
                <a:gd name="T101" fmla="*/ 3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7" h="139">
                  <a:moveTo>
                    <a:pt x="19" y="5"/>
                  </a:moveTo>
                  <a:cubicBezTo>
                    <a:pt x="19" y="5"/>
                    <a:pt x="19" y="5"/>
                    <a:pt x="19" y="5"/>
                  </a:cubicBezTo>
                  <a:cubicBezTo>
                    <a:pt x="69" y="14"/>
                    <a:pt x="69" y="14"/>
                    <a:pt x="69" y="14"/>
                  </a:cubicBezTo>
                  <a:cubicBezTo>
                    <a:pt x="74" y="2"/>
                    <a:pt x="74" y="2"/>
                    <a:pt x="74" y="2"/>
                  </a:cubicBezTo>
                  <a:cubicBezTo>
                    <a:pt x="74" y="2"/>
                    <a:pt x="75" y="1"/>
                    <a:pt x="75" y="1"/>
                  </a:cubicBezTo>
                  <a:cubicBezTo>
                    <a:pt x="75" y="1"/>
                    <a:pt x="76" y="0"/>
                    <a:pt x="76" y="0"/>
                  </a:cubicBezTo>
                  <a:cubicBezTo>
                    <a:pt x="77" y="0"/>
                    <a:pt x="77" y="0"/>
                    <a:pt x="78" y="0"/>
                  </a:cubicBezTo>
                  <a:cubicBezTo>
                    <a:pt x="78" y="0"/>
                    <a:pt x="79" y="0"/>
                    <a:pt x="79" y="1"/>
                  </a:cubicBezTo>
                  <a:cubicBezTo>
                    <a:pt x="80" y="1"/>
                    <a:pt x="80" y="1"/>
                    <a:pt x="80" y="2"/>
                  </a:cubicBezTo>
                  <a:cubicBezTo>
                    <a:pt x="81" y="2"/>
                    <a:pt x="81" y="3"/>
                    <a:pt x="81" y="3"/>
                  </a:cubicBezTo>
                  <a:cubicBezTo>
                    <a:pt x="82" y="16"/>
                    <a:pt x="82" y="16"/>
                    <a:pt x="82" y="16"/>
                  </a:cubicBezTo>
                  <a:cubicBezTo>
                    <a:pt x="132" y="25"/>
                    <a:pt x="132" y="25"/>
                    <a:pt x="132" y="25"/>
                  </a:cubicBezTo>
                  <a:cubicBezTo>
                    <a:pt x="135" y="25"/>
                    <a:pt x="137" y="28"/>
                    <a:pt x="136" y="31"/>
                  </a:cubicBezTo>
                  <a:cubicBezTo>
                    <a:pt x="136" y="31"/>
                    <a:pt x="136" y="31"/>
                    <a:pt x="136" y="31"/>
                  </a:cubicBezTo>
                  <a:cubicBezTo>
                    <a:pt x="124" y="103"/>
                    <a:pt x="124" y="103"/>
                    <a:pt x="124" y="103"/>
                  </a:cubicBezTo>
                  <a:cubicBezTo>
                    <a:pt x="123" y="106"/>
                    <a:pt x="121" y="108"/>
                    <a:pt x="118" y="107"/>
                  </a:cubicBezTo>
                  <a:cubicBezTo>
                    <a:pt x="117" y="107"/>
                    <a:pt x="117" y="107"/>
                    <a:pt x="117" y="107"/>
                  </a:cubicBezTo>
                  <a:cubicBezTo>
                    <a:pt x="90" y="102"/>
                    <a:pt x="90" y="102"/>
                    <a:pt x="90" y="102"/>
                  </a:cubicBezTo>
                  <a:cubicBezTo>
                    <a:pt x="93" y="135"/>
                    <a:pt x="93" y="135"/>
                    <a:pt x="93" y="135"/>
                  </a:cubicBezTo>
                  <a:cubicBezTo>
                    <a:pt x="93" y="137"/>
                    <a:pt x="92" y="138"/>
                    <a:pt x="90" y="138"/>
                  </a:cubicBezTo>
                  <a:cubicBezTo>
                    <a:pt x="88" y="139"/>
                    <a:pt x="86" y="137"/>
                    <a:pt x="86" y="136"/>
                  </a:cubicBezTo>
                  <a:cubicBezTo>
                    <a:pt x="83" y="101"/>
                    <a:pt x="83" y="101"/>
                    <a:pt x="83" y="101"/>
                  </a:cubicBezTo>
                  <a:cubicBezTo>
                    <a:pt x="64" y="98"/>
                    <a:pt x="64" y="98"/>
                    <a:pt x="64" y="98"/>
                  </a:cubicBezTo>
                  <a:cubicBezTo>
                    <a:pt x="61" y="117"/>
                    <a:pt x="61" y="117"/>
                    <a:pt x="61" y="117"/>
                  </a:cubicBezTo>
                  <a:cubicBezTo>
                    <a:pt x="61" y="118"/>
                    <a:pt x="59" y="119"/>
                    <a:pt x="57" y="119"/>
                  </a:cubicBezTo>
                  <a:cubicBezTo>
                    <a:pt x="56" y="119"/>
                    <a:pt x="54" y="117"/>
                    <a:pt x="55" y="115"/>
                  </a:cubicBezTo>
                  <a:cubicBezTo>
                    <a:pt x="58" y="97"/>
                    <a:pt x="58" y="97"/>
                    <a:pt x="58" y="97"/>
                  </a:cubicBezTo>
                  <a:cubicBezTo>
                    <a:pt x="39" y="94"/>
                    <a:pt x="39" y="94"/>
                    <a:pt x="39" y="94"/>
                  </a:cubicBezTo>
                  <a:cubicBezTo>
                    <a:pt x="25" y="125"/>
                    <a:pt x="25" y="125"/>
                    <a:pt x="25" y="125"/>
                  </a:cubicBezTo>
                  <a:cubicBezTo>
                    <a:pt x="24" y="127"/>
                    <a:pt x="22" y="127"/>
                    <a:pt x="20" y="126"/>
                  </a:cubicBezTo>
                  <a:cubicBezTo>
                    <a:pt x="19" y="126"/>
                    <a:pt x="18" y="124"/>
                    <a:pt x="19" y="122"/>
                  </a:cubicBezTo>
                  <a:cubicBezTo>
                    <a:pt x="33" y="93"/>
                    <a:pt x="33" y="93"/>
                    <a:pt x="33" y="93"/>
                  </a:cubicBezTo>
                  <a:cubicBezTo>
                    <a:pt x="5" y="88"/>
                    <a:pt x="5" y="88"/>
                    <a:pt x="5" y="88"/>
                  </a:cubicBezTo>
                  <a:cubicBezTo>
                    <a:pt x="2" y="87"/>
                    <a:pt x="0" y="85"/>
                    <a:pt x="0" y="82"/>
                  </a:cubicBezTo>
                  <a:cubicBezTo>
                    <a:pt x="0" y="82"/>
                    <a:pt x="0" y="82"/>
                    <a:pt x="0" y="82"/>
                  </a:cubicBezTo>
                  <a:cubicBezTo>
                    <a:pt x="13" y="10"/>
                    <a:pt x="13" y="10"/>
                    <a:pt x="13" y="10"/>
                  </a:cubicBezTo>
                  <a:cubicBezTo>
                    <a:pt x="13" y="7"/>
                    <a:pt x="16" y="5"/>
                    <a:pt x="19" y="5"/>
                  </a:cubicBezTo>
                  <a:close/>
                  <a:moveTo>
                    <a:pt x="33" y="78"/>
                  </a:moveTo>
                  <a:cubicBezTo>
                    <a:pt x="33" y="78"/>
                    <a:pt x="33" y="78"/>
                    <a:pt x="33" y="78"/>
                  </a:cubicBezTo>
                  <a:cubicBezTo>
                    <a:pt x="94" y="88"/>
                    <a:pt x="94" y="88"/>
                    <a:pt x="94" y="88"/>
                  </a:cubicBezTo>
                  <a:cubicBezTo>
                    <a:pt x="96" y="88"/>
                    <a:pt x="97" y="87"/>
                    <a:pt x="98" y="85"/>
                  </a:cubicBezTo>
                  <a:cubicBezTo>
                    <a:pt x="98" y="84"/>
                    <a:pt x="97" y="82"/>
                    <a:pt x="95" y="82"/>
                  </a:cubicBezTo>
                  <a:cubicBezTo>
                    <a:pt x="35" y="71"/>
                    <a:pt x="35" y="71"/>
                    <a:pt x="35" y="71"/>
                  </a:cubicBezTo>
                  <a:cubicBezTo>
                    <a:pt x="33" y="71"/>
                    <a:pt x="31" y="72"/>
                    <a:pt x="31" y="74"/>
                  </a:cubicBezTo>
                  <a:cubicBezTo>
                    <a:pt x="31" y="76"/>
                    <a:pt x="32" y="77"/>
                    <a:pt x="33" y="78"/>
                  </a:cubicBezTo>
                  <a:close/>
                  <a:moveTo>
                    <a:pt x="125" y="34"/>
                  </a:moveTo>
                  <a:cubicBezTo>
                    <a:pt x="125" y="34"/>
                    <a:pt x="125" y="34"/>
                    <a:pt x="125" y="34"/>
                  </a:cubicBezTo>
                  <a:cubicBezTo>
                    <a:pt x="22" y="17"/>
                    <a:pt x="22" y="17"/>
                    <a:pt x="22" y="17"/>
                  </a:cubicBezTo>
                  <a:cubicBezTo>
                    <a:pt x="12" y="78"/>
                    <a:pt x="12" y="78"/>
                    <a:pt x="12" y="78"/>
                  </a:cubicBezTo>
                  <a:cubicBezTo>
                    <a:pt x="114" y="96"/>
                    <a:pt x="114" y="96"/>
                    <a:pt x="114" y="96"/>
                  </a:cubicBezTo>
                  <a:cubicBezTo>
                    <a:pt x="125" y="34"/>
                    <a:pt x="125" y="34"/>
                    <a:pt x="125"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 name="Freeform 141"/>
            <p:cNvSpPr>
              <a:spLocks noEditPoints="1"/>
            </p:cNvSpPr>
            <p:nvPr userDrawn="1"/>
          </p:nvSpPr>
          <p:spPr bwMode="auto">
            <a:xfrm>
              <a:off x="1237" y="3030"/>
              <a:ext cx="236" cy="281"/>
            </a:xfrm>
            <a:custGeom>
              <a:avLst/>
              <a:gdLst>
                <a:gd name="T0" fmla="*/ 105 w 116"/>
                <a:gd name="T1" fmla="*/ 22 h 138"/>
                <a:gd name="T2" fmla="*/ 52 w 116"/>
                <a:gd name="T3" fmla="*/ 26 h 138"/>
                <a:gd name="T4" fmla="*/ 26 w 116"/>
                <a:gd name="T5" fmla="*/ 95 h 138"/>
                <a:gd name="T6" fmla="*/ 42 w 116"/>
                <a:gd name="T7" fmla="*/ 99 h 138"/>
                <a:gd name="T8" fmla="*/ 42 w 116"/>
                <a:gd name="T9" fmla="*/ 21 h 138"/>
                <a:gd name="T10" fmla="*/ 42 w 116"/>
                <a:gd name="T11" fmla="*/ 21 h 138"/>
                <a:gd name="T12" fmla="*/ 42 w 116"/>
                <a:gd name="T13" fmla="*/ 21 h 138"/>
                <a:gd name="T14" fmla="*/ 42 w 116"/>
                <a:gd name="T15" fmla="*/ 21 h 138"/>
                <a:gd name="T16" fmla="*/ 42 w 116"/>
                <a:gd name="T17" fmla="*/ 20 h 138"/>
                <a:gd name="T18" fmla="*/ 42 w 116"/>
                <a:gd name="T19" fmla="*/ 20 h 138"/>
                <a:gd name="T20" fmla="*/ 42 w 116"/>
                <a:gd name="T21" fmla="*/ 20 h 138"/>
                <a:gd name="T22" fmla="*/ 42 w 116"/>
                <a:gd name="T23" fmla="*/ 20 h 138"/>
                <a:gd name="T24" fmla="*/ 42 w 116"/>
                <a:gd name="T25" fmla="*/ 20 h 138"/>
                <a:gd name="T26" fmla="*/ 42 w 116"/>
                <a:gd name="T27" fmla="*/ 20 h 138"/>
                <a:gd name="T28" fmla="*/ 42 w 116"/>
                <a:gd name="T29" fmla="*/ 19 h 138"/>
                <a:gd name="T30" fmla="*/ 42 w 116"/>
                <a:gd name="T31" fmla="*/ 19 h 138"/>
                <a:gd name="T32" fmla="*/ 42 w 116"/>
                <a:gd name="T33" fmla="*/ 19 h 138"/>
                <a:gd name="T34" fmla="*/ 42 w 116"/>
                <a:gd name="T35" fmla="*/ 18 h 138"/>
                <a:gd name="T36" fmla="*/ 43 w 116"/>
                <a:gd name="T37" fmla="*/ 18 h 138"/>
                <a:gd name="T38" fmla="*/ 43 w 116"/>
                <a:gd name="T39" fmla="*/ 18 h 138"/>
                <a:gd name="T40" fmla="*/ 43 w 116"/>
                <a:gd name="T41" fmla="*/ 18 h 138"/>
                <a:gd name="T42" fmla="*/ 43 w 116"/>
                <a:gd name="T43" fmla="*/ 18 h 138"/>
                <a:gd name="T44" fmla="*/ 43 w 116"/>
                <a:gd name="T45" fmla="*/ 18 h 138"/>
                <a:gd name="T46" fmla="*/ 43 w 116"/>
                <a:gd name="T47" fmla="*/ 17 h 138"/>
                <a:gd name="T48" fmla="*/ 43 w 116"/>
                <a:gd name="T49" fmla="*/ 17 h 138"/>
                <a:gd name="T50" fmla="*/ 44 w 116"/>
                <a:gd name="T51" fmla="*/ 17 h 138"/>
                <a:gd name="T52" fmla="*/ 44 w 116"/>
                <a:gd name="T53" fmla="*/ 17 h 138"/>
                <a:gd name="T54" fmla="*/ 44 w 116"/>
                <a:gd name="T55" fmla="*/ 17 h 138"/>
                <a:gd name="T56" fmla="*/ 44 w 116"/>
                <a:gd name="T57" fmla="*/ 17 h 138"/>
                <a:gd name="T58" fmla="*/ 44 w 116"/>
                <a:gd name="T59" fmla="*/ 17 h 138"/>
                <a:gd name="T60" fmla="*/ 45 w 116"/>
                <a:gd name="T61" fmla="*/ 16 h 138"/>
                <a:gd name="T62" fmla="*/ 46 w 116"/>
                <a:gd name="T63" fmla="*/ 16 h 138"/>
                <a:gd name="T64" fmla="*/ 116 w 116"/>
                <a:gd name="T65" fmla="*/ 5 h 138"/>
                <a:gd name="T66" fmla="*/ 116 w 116"/>
                <a:gd name="T67" fmla="*/ 7 h 138"/>
                <a:gd name="T68" fmla="*/ 116 w 116"/>
                <a:gd name="T69" fmla="*/ 102 h 138"/>
                <a:gd name="T70" fmla="*/ 90 w 116"/>
                <a:gd name="T71" fmla="*/ 124 h 138"/>
                <a:gd name="T72" fmla="*/ 72 w 116"/>
                <a:gd name="T73" fmla="*/ 118 h 138"/>
                <a:gd name="T74" fmla="*/ 72 w 116"/>
                <a:gd name="T75" fmla="*/ 86 h 138"/>
                <a:gd name="T76" fmla="*/ 105 w 116"/>
                <a:gd name="T77" fmla="*/ 84 h 138"/>
                <a:gd name="T78" fmla="*/ 52 w 116"/>
                <a:gd name="T79" fmla="*/ 41 h 138"/>
                <a:gd name="T80" fmla="*/ 52 w 116"/>
                <a:gd name="T81" fmla="*/ 117 h 138"/>
                <a:gd name="T82" fmla="*/ 44 w 116"/>
                <a:gd name="T83" fmla="*/ 132 h 138"/>
                <a:gd name="T84" fmla="*/ 8 w 116"/>
                <a:gd name="T85" fmla="*/ 132 h 138"/>
                <a:gd name="T86" fmla="*/ 8 w 116"/>
                <a:gd name="T87" fmla="*/ 101 h 138"/>
                <a:gd name="T88" fmla="*/ 37 w 116"/>
                <a:gd name="T89" fmla="*/ 109 h 138"/>
                <a:gd name="T90" fmla="*/ 26 w 116"/>
                <a:gd name="T91" fmla="*/ 106 h 138"/>
                <a:gd name="T92" fmla="*/ 10 w 116"/>
                <a:gd name="T93" fmla="*/ 117 h 138"/>
                <a:gd name="T94" fmla="*/ 26 w 116"/>
                <a:gd name="T95" fmla="*/ 128 h 138"/>
                <a:gd name="T96" fmla="*/ 42 w 116"/>
                <a:gd name="T97" fmla="*/ 117 h 138"/>
                <a:gd name="T98" fmla="*/ 101 w 116"/>
                <a:gd name="T99" fmla="*/ 95 h 138"/>
                <a:gd name="T100" fmla="*/ 90 w 116"/>
                <a:gd name="T101" fmla="*/ 91 h 138"/>
                <a:gd name="T102" fmla="*/ 74 w 116"/>
                <a:gd name="T103" fmla="*/ 102 h 138"/>
                <a:gd name="T104" fmla="*/ 78 w 116"/>
                <a:gd name="T105" fmla="*/ 109 h 138"/>
                <a:gd name="T106" fmla="*/ 101 w 116"/>
                <a:gd name="T107" fmla="*/ 109 h 138"/>
                <a:gd name="T108" fmla="*/ 105 w 116"/>
                <a:gd name="T109" fmla="*/ 102 h 138"/>
                <a:gd name="T110" fmla="*/ 105 w 116"/>
                <a:gd name="T111" fmla="*/ 102 h 138"/>
                <a:gd name="T112" fmla="*/ 101 w 116"/>
                <a:gd name="T113" fmla="*/ 95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6" h="138">
                  <a:moveTo>
                    <a:pt x="52" y="34"/>
                  </a:moveTo>
                  <a:cubicBezTo>
                    <a:pt x="105" y="22"/>
                    <a:pt x="105" y="22"/>
                    <a:pt x="105" y="22"/>
                  </a:cubicBezTo>
                  <a:cubicBezTo>
                    <a:pt x="105" y="13"/>
                    <a:pt x="105" y="13"/>
                    <a:pt x="105" y="13"/>
                  </a:cubicBezTo>
                  <a:cubicBezTo>
                    <a:pt x="52" y="26"/>
                    <a:pt x="52" y="26"/>
                    <a:pt x="52" y="26"/>
                  </a:cubicBezTo>
                  <a:cubicBezTo>
                    <a:pt x="52" y="34"/>
                    <a:pt x="52" y="34"/>
                    <a:pt x="52" y="34"/>
                  </a:cubicBezTo>
                  <a:close/>
                  <a:moveTo>
                    <a:pt x="26" y="95"/>
                  </a:moveTo>
                  <a:cubicBezTo>
                    <a:pt x="26" y="95"/>
                    <a:pt x="26" y="95"/>
                    <a:pt x="26" y="95"/>
                  </a:cubicBezTo>
                  <a:cubicBezTo>
                    <a:pt x="32" y="95"/>
                    <a:pt x="37" y="97"/>
                    <a:pt x="42" y="99"/>
                  </a:cubicBezTo>
                  <a:cubicBezTo>
                    <a:pt x="42" y="21"/>
                    <a:pt x="42" y="21"/>
                    <a:pt x="42" y="21"/>
                  </a:cubicBezTo>
                  <a:cubicBezTo>
                    <a:pt x="42" y="21"/>
                    <a:pt x="42" y="21"/>
                    <a:pt x="42" y="21"/>
                  </a:cubicBezTo>
                  <a:cubicBezTo>
                    <a:pt x="42" y="21"/>
                    <a:pt x="42" y="21"/>
                    <a:pt x="42" y="21"/>
                  </a:cubicBezTo>
                  <a:cubicBezTo>
                    <a:pt x="42" y="21"/>
                    <a:pt x="42" y="21"/>
                    <a:pt x="42" y="21"/>
                  </a:cubicBezTo>
                  <a:cubicBezTo>
                    <a:pt x="42" y="21"/>
                    <a:pt x="42" y="21"/>
                    <a:pt x="42" y="21"/>
                  </a:cubicBezTo>
                  <a:cubicBezTo>
                    <a:pt x="42" y="21"/>
                    <a:pt x="42" y="21"/>
                    <a:pt x="42" y="21"/>
                  </a:cubicBezTo>
                  <a:cubicBezTo>
                    <a:pt x="42" y="21"/>
                    <a:pt x="42" y="21"/>
                    <a:pt x="42" y="21"/>
                  </a:cubicBezTo>
                  <a:cubicBezTo>
                    <a:pt x="42" y="21"/>
                    <a:pt x="42" y="21"/>
                    <a:pt x="42" y="21"/>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19"/>
                    <a:pt x="42" y="19"/>
                    <a:pt x="42" y="19"/>
                  </a:cubicBezTo>
                  <a:cubicBezTo>
                    <a:pt x="42" y="19"/>
                    <a:pt x="42" y="19"/>
                    <a:pt x="42" y="19"/>
                  </a:cubicBezTo>
                  <a:cubicBezTo>
                    <a:pt x="42" y="19"/>
                    <a:pt x="42" y="19"/>
                    <a:pt x="42" y="19"/>
                  </a:cubicBezTo>
                  <a:cubicBezTo>
                    <a:pt x="42" y="19"/>
                    <a:pt x="42" y="19"/>
                    <a:pt x="42" y="19"/>
                  </a:cubicBezTo>
                  <a:cubicBezTo>
                    <a:pt x="42" y="19"/>
                    <a:pt x="42" y="19"/>
                    <a:pt x="42" y="19"/>
                  </a:cubicBezTo>
                  <a:cubicBezTo>
                    <a:pt x="42" y="18"/>
                    <a:pt x="42" y="18"/>
                    <a:pt x="42" y="18"/>
                  </a:cubicBezTo>
                  <a:cubicBezTo>
                    <a:pt x="42" y="18"/>
                    <a:pt x="42" y="18"/>
                    <a:pt x="42"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7"/>
                    <a:pt x="43" y="17"/>
                    <a:pt x="43" y="17"/>
                  </a:cubicBezTo>
                  <a:cubicBezTo>
                    <a:pt x="43" y="17"/>
                    <a:pt x="43" y="17"/>
                    <a:pt x="43" y="17"/>
                  </a:cubicBezTo>
                  <a:cubicBezTo>
                    <a:pt x="43" y="17"/>
                    <a:pt x="43" y="17"/>
                    <a:pt x="43" y="17"/>
                  </a:cubicBezTo>
                  <a:cubicBezTo>
                    <a:pt x="43" y="17"/>
                    <a:pt x="43" y="17"/>
                    <a:pt x="43" y="17"/>
                  </a:cubicBezTo>
                  <a:cubicBezTo>
                    <a:pt x="43" y="17"/>
                    <a:pt x="43" y="17"/>
                    <a:pt x="43" y="17"/>
                  </a:cubicBezTo>
                  <a:cubicBezTo>
                    <a:pt x="44" y="17"/>
                    <a:pt x="44" y="17"/>
                    <a:pt x="44" y="17"/>
                  </a:cubicBezTo>
                  <a:cubicBezTo>
                    <a:pt x="44" y="17"/>
                    <a:pt x="44" y="17"/>
                    <a:pt x="44" y="17"/>
                  </a:cubicBezTo>
                  <a:cubicBezTo>
                    <a:pt x="44" y="17"/>
                    <a:pt x="44" y="17"/>
                    <a:pt x="44" y="17"/>
                  </a:cubicBezTo>
                  <a:cubicBezTo>
                    <a:pt x="44" y="17"/>
                    <a:pt x="44" y="17"/>
                    <a:pt x="44" y="17"/>
                  </a:cubicBezTo>
                  <a:cubicBezTo>
                    <a:pt x="44" y="17"/>
                    <a:pt x="44" y="17"/>
                    <a:pt x="44" y="17"/>
                  </a:cubicBezTo>
                  <a:cubicBezTo>
                    <a:pt x="44" y="17"/>
                    <a:pt x="44" y="17"/>
                    <a:pt x="44" y="17"/>
                  </a:cubicBezTo>
                  <a:cubicBezTo>
                    <a:pt x="44" y="17"/>
                    <a:pt x="44" y="17"/>
                    <a:pt x="44" y="17"/>
                  </a:cubicBezTo>
                  <a:cubicBezTo>
                    <a:pt x="44" y="17"/>
                    <a:pt x="44" y="17"/>
                    <a:pt x="44" y="17"/>
                  </a:cubicBezTo>
                  <a:cubicBezTo>
                    <a:pt x="44" y="17"/>
                    <a:pt x="44" y="17"/>
                    <a:pt x="44" y="17"/>
                  </a:cubicBezTo>
                  <a:cubicBezTo>
                    <a:pt x="44" y="17"/>
                    <a:pt x="44" y="17"/>
                    <a:pt x="44" y="17"/>
                  </a:cubicBezTo>
                  <a:cubicBezTo>
                    <a:pt x="45" y="16"/>
                    <a:pt x="45" y="16"/>
                    <a:pt x="45" y="16"/>
                  </a:cubicBezTo>
                  <a:cubicBezTo>
                    <a:pt x="45" y="16"/>
                    <a:pt x="45" y="16"/>
                    <a:pt x="45" y="16"/>
                  </a:cubicBezTo>
                  <a:cubicBezTo>
                    <a:pt x="45" y="16"/>
                    <a:pt x="46" y="16"/>
                    <a:pt x="46" y="16"/>
                  </a:cubicBezTo>
                  <a:cubicBezTo>
                    <a:pt x="110" y="1"/>
                    <a:pt x="110" y="1"/>
                    <a:pt x="110" y="1"/>
                  </a:cubicBezTo>
                  <a:cubicBezTo>
                    <a:pt x="112" y="0"/>
                    <a:pt x="115" y="2"/>
                    <a:pt x="116" y="5"/>
                  </a:cubicBezTo>
                  <a:cubicBezTo>
                    <a:pt x="116" y="5"/>
                    <a:pt x="116" y="5"/>
                    <a:pt x="116" y="5"/>
                  </a:cubicBezTo>
                  <a:cubicBezTo>
                    <a:pt x="116" y="5"/>
                    <a:pt x="116" y="6"/>
                    <a:pt x="116" y="7"/>
                  </a:cubicBezTo>
                  <a:cubicBezTo>
                    <a:pt x="116" y="102"/>
                    <a:pt x="116" y="102"/>
                    <a:pt x="116" y="102"/>
                  </a:cubicBezTo>
                  <a:cubicBezTo>
                    <a:pt x="116" y="102"/>
                    <a:pt x="116" y="102"/>
                    <a:pt x="116" y="102"/>
                  </a:cubicBezTo>
                  <a:cubicBezTo>
                    <a:pt x="116" y="108"/>
                    <a:pt x="113" y="114"/>
                    <a:pt x="108" y="118"/>
                  </a:cubicBezTo>
                  <a:cubicBezTo>
                    <a:pt x="103" y="121"/>
                    <a:pt x="97" y="124"/>
                    <a:pt x="90" y="124"/>
                  </a:cubicBezTo>
                  <a:cubicBezTo>
                    <a:pt x="83" y="124"/>
                    <a:pt x="76" y="121"/>
                    <a:pt x="72" y="118"/>
                  </a:cubicBezTo>
                  <a:cubicBezTo>
                    <a:pt x="72" y="118"/>
                    <a:pt x="72" y="118"/>
                    <a:pt x="72" y="118"/>
                  </a:cubicBezTo>
                  <a:cubicBezTo>
                    <a:pt x="67" y="114"/>
                    <a:pt x="64" y="108"/>
                    <a:pt x="64" y="102"/>
                  </a:cubicBezTo>
                  <a:cubicBezTo>
                    <a:pt x="64" y="96"/>
                    <a:pt x="67" y="90"/>
                    <a:pt x="72" y="86"/>
                  </a:cubicBezTo>
                  <a:cubicBezTo>
                    <a:pt x="76" y="83"/>
                    <a:pt x="83" y="80"/>
                    <a:pt x="90" y="80"/>
                  </a:cubicBezTo>
                  <a:cubicBezTo>
                    <a:pt x="96" y="80"/>
                    <a:pt x="101" y="82"/>
                    <a:pt x="105" y="84"/>
                  </a:cubicBezTo>
                  <a:cubicBezTo>
                    <a:pt x="105" y="28"/>
                    <a:pt x="105" y="28"/>
                    <a:pt x="105" y="28"/>
                  </a:cubicBezTo>
                  <a:cubicBezTo>
                    <a:pt x="52" y="41"/>
                    <a:pt x="52" y="41"/>
                    <a:pt x="52" y="41"/>
                  </a:cubicBezTo>
                  <a:cubicBezTo>
                    <a:pt x="52" y="117"/>
                    <a:pt x="52" y="117"/>
                    <a:pt x="52" y="117"/>
                  </a:cubicBezTo>
                  <a:cubicBezTo>
                    <a:pt x="52" y="117"/>
                    <a:pt x="52" y="117"/>
                    <a:pt x="52" y="117"/>
                  </a:cubicBezTo>
                  <a:cubicBezTo>
                    <a:pt x="52" y="117"/>
                    <a:pt x="52" y="117"/>
                    <a:pt x="52" y="117"/>
                  </a:cubicBezTo>
                  <a:cubicBezTo>
                    <a:pt x="52" y="123"/>
                    <a:pt x="49" y="129"/>
                    <a:pt x="44" y="132"/>
                  </a:cubicBezTo>
                  <a:cubicBezTo>
                    <a:pt x="39" y="136"/>
                    <a:pt x="33" y="138"/>
                    <a:pt x="26" y="138"/>
                  </a:cubicBezTo>
                  <a:cubicBezTo>
                    <a:pt x="19" y="138"/>
                    <a:pt x="12" y="136"/>
                    <a:pt x="8" y="132"/>
                  </a:cubicBezTo>
                  <a:cubicBezTo>
                    <a:pt x="3" y="129"/>
                    <a:pt x="0" y="123"/>
                    <a:pt x="0" y="117"/>
                  </a:cubicBezTo>
                  <a:cubicBezTo>
                    <a:pt x="0" y="110"/>
                    <a:pt x="3" y="105"/>
                    <a:pt x="8" y="101"/>
                  </a:cubicBezTo>
                  <a:cubicBezTo>
                    <a:pt x="12" y="97"/>
                    <a:pt x="19" y="95"/>
                    <a:pt x="26" y="95"/>
                  </a:cubicBezTo>
                  <a:close/>
                  <a:moveTo>
                    <a:pt x="37" y="109"/>
                  </a:moveTo>
                  <a:cubicBezTo>
                    <a:pt x="37" y="109"/>
                    <a:pt x="37" y="109"/>
                    <a:pt x="37" y="109"/>
                  </a:cubicBezTo>
                  <a:cubicBezTo>
                    <a:pt x="35" y="107"/>
                    <a:pt x="30" y="106"/>
                    <a:pt x="26" y="106"/>
                  </a:cubicBezTo>
                  <a:cubicBezTo>
                    <a:pt x="21" y="106"/>
                    <a:pt x="17" y="107"/>
                    <a:pt x="14" y="109"/>
                  </a:cubicBezTo>
                  <a:cubicBezTo>
                    <a:pt x="12" y="111"/>
                    <a:pt x="10" y="114"/>
                    <a:pt x="10" y="117"/>
                  </a:cubicBezTo>
                  <a:cubicBezTo>
                    <a:pt x="10" y="120"/>
                    <a:pt x="12" y="122"/>
                    <a:pt x="14" y="124"/>
                  </a:cubicBezTo>
                  <a:cubicBezTo>
                    <a:pt x="17" y="126"/>
                    <a:pt x="21" y="128"/>
                    <a:pt x="26" y="128"/>
                  </a:cubicBezTo>
                  <a:cubicBezTo>
                    <a:pt x="30" y="128"/>
                    <a:pt x="35" y="126"/>
                    <a:pt x="37" y="124"/>
                  </a:cubicBezTo>
                  <a:cubicBezTo>
                    <a:pt x="40" y="122"/>
                    <a:pt x="42" y="120"/>
                    <a:pt x="42" y="117"/>
                  </a:cubicBezTo>
                  <a:cubicBezTo>
                    <a:pt x="42" y="114"/>
                    <a:pt x="40" y="111"/>
                    <a:pt x="37" y="109"/>
                  </a:cubicBezTo>
                  <a:close/>
                  <a:moveTo>
                    <a:pt x="101" y="95"/>
                  </a:moveTo>
                  <a:cubicBezTo>
                    <a:pt x="101" y="95"/>
                    <a:pt x="101" y="95"/>
                    <a:pt x="101" y="95"/>
                  </a:cubicBezTo>
                  <a:cubicBezTo>
                    <a:pt x="98" y="92"/>
                    <a:pt x="94" y="91"/>
                    <a:pt x="90" y="91"/>
                  </a:cubicBezTo>
                  <a:cubicBezTo>
                    <a:pt x="85" y="91"/>
                    <a:pt x="81" y="92"/>
                    <a:pt x="78" y="95"/>
                  </a:cubicBezTo>
                  <a:cubicBezTo>
                    <a:pt x="76" y="97"/>
                    <a:pt x="74" y="99"/>
                    <a:pt x="74" y="102"/>
                  </a:cubicBezTo>
                  <a:cubicBezTo>
                    <a:pt x="74" y="105"/>
                    <a:pt x="76" y="107"/>
                    <a:pt x="78" y="109"/>
                  </a:cubicBezTo>
                  <a:cubicBezTo>
                    <a:pt x="78" y="109"/>
                    <a:pt x="78" y="109"/>
                    <a:pt x="78" y="109"/>
                  </a:cubicBezTo>
                  <a:cubicBezTo>
                    <a:pt x="81" y="112"/>
                    <a:pt x="85" y="113"/>
                    <a:pt x="90" y="113"/>
                  </a:cubicBezTo>
                  <a:cubicBezTo>
                    <a:pt x="94" y="113"/>
                    <a:pt x="98" y="112"/>
                    <a:pt x="101" y="109"/>
                  </a:cubicBezTo>
                  <a:cubicBezTo>
                    <a:pt x="104" y="107"/>
                    <a:pt x="105" y="105"/>
                    <a:pt x="105" y="102"/>
                  </a:cubicBezTo>
                  <a:cubicBezTo>
                    <a:pt x="105" y="102"/>
                    <a:pt x="105" y="102"/>
                    <a:pt x="105" y="102"/>
                  </a:cubicBezTo>
                  <a:cubicBezTo>
                    <a:pt x="105" y="102"/>
                    <a:pt x="105" y="102"/>
                    <a:pt x="105" y="102"/>
                  </a:cubicBezTo>
                  <a:cubicBezTo>
                    <a:pt x="105" y="102"/>
                    <a:pt x="105" y="102"/>
                    <a:pt x="105" y="102"/>
                  </a:cubicBezTo>
                  <a:cubicBezTo>
                    <a:pt x="105" y="99"/>
                    <a:pt x="104" y="97"/>
                    <a:pt x="101" y="95"/>
                  </a:cubicBezTo>
                  <a:cubicBezTo>
                    <a:pt x="101" y="95"/>
                    <a:pt x="101" y="95"/>
                    <a:pt x="101"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 name="Freeform 142"/>
            <p:cNvSpPr>
              <a:spLocks noEditPoints="1"/>
            </p:cNvSpPr>
            <p:nvPr userDrawn="1"/>
          </p:nvSpPr>
          <p:spPr bwMode="auto">
            <a:xfrm>
              <a:off x="856" y="3305"/>
              <a:ext cx="269" cy="269"/>
            </a:xfrm>
            <a:custGeom>
              <a:avLst/>
              <a:gdLst>
                <a:gd name="T0" fmla="*/ 113 w 132"/>
                <a:gd name="T1" fmla="*/ 47 h 132"/>
                <a:gd name="T2" fmla="*/ 120 w 132"/>
                <a:gd name="T3" fmla="*/ 34 h 132"/>
                <a:gd name="T4" fmla="*/ 106 w 132"/>
                <a:gd name="T5" fmla="*/ 12 h 132"/>
                <a:gd name="T6" fmla="*/ 89 w 132"/>
                <a:gd name="T7" fmla="*/ 21 h 132"/>
                <a:gd name="T8" fmla="*/ 82 w 132"/>
                <a:gd name="T9" fmla="*/ 5 h 132"/>
                <a:gd name="T10" fmla="*/ 51 w 132"/>
                <a:gd name="T11" fmla="*/ 5 h 132"/>
                <a:gd name="T12" fmla="*/ 43 w 132"/>
                <a:gd name="T13" fmla="*/ 21 h 132"/>
                <a:gd name="T14" fmla="*/ 27 w 132"/>
                <a:gd name="T15" fmla="*/ 12 h 132"/>
                <a:gd name="T16" fmla="*/ 21 w 132"/>
                <a:gd name="T17" fmla="*/ 43 h 132"/>
                <a:gd name="T18" fmla="*/ 18 w 132"/>
                <a:gd name="T19" fmla="*/ 50 h 132"/>
                <a:gd name="T20" fmla="*/ 0 w 132"/>
                <a:gd name="T21" fmla="*/ 76 h 132"/>
                <a:gd name="T22" fmla="*/ 20 w 132"/>
                <a:gd name="T23" fmla="*/ 85 h 132"/>
                <a:gd name="T24" fmla="*/ 13 w 132"/>
                <a:gd name="T25" fmla="*/ 97 h 132"/>
                <a:gd name="T26" fmla="*/ 27 w 132"/>
                <a:gd name="T27" fmla="*/ 120 h 132"/>
                <a:gd name="T28" fmla="*/ 47 w 132"/>
                <a:gd name="T29" fmla="*/ 112 h 132"/>
                <a:gd name="T30" fmla="*/ 51 w 132"/>
                <a:gd name="T31" fmla="*/ 126 h 132"/>
                <a:gd name="T32" fmla="*/ 82 w 132"/>
                <a:gd name="T33" fmla="*/ 126 h 132"/>
                <a:gd name="T34" fmla="*/ 89 w 132"/>
                <a:gd name="T35" fmla="*/ 111 h 132"/>
                <a:gd name="T36" fmla="*/ 106 w 132"/>
                <a:gd name="T37" fmla="*/ 120 h 132"/>
                <a:gd name="T38" fmla="*/ 120 w 132"/>
                <a:gd name="T39" fmla="*/ 98 h 132"/>
                <a:gd name="T40" fmla="*/ 114 w 132"/>
                <a:gd name="T41" fmla="*/ 81 h 132"/>
                <a:gd name="T42" fmla="*/ 132 w 132"/>
                <a:gd name="T43" fmla="*/ 76 h 132"/>
                <a:gd name="T44" fmla="*/ 127 w 132"/>
                <a:gd name="T45" fmla="*/ 50 h 132"/>
                <a:gd name="T46" fmla="*/ 110 w 132"/>
                <a:gd name="T47" fmla="*/ 71 h 132"/>
                <a:gd name="T48" fmla="*/ 100 w 132"/>
                <a:gd name="T49" fmla="*/ 87 h 132"/>
                <a:gd name="T50" fmla="*/ 109 w 132"/>
                <a:gd name="T51" fmla="*/ 101 h 132"/>
                <a:gd name="T52" fmla="*/ 87 w 132"/>
                <a:gd name="T53" fmla="*/ 100 h 132"/>
                <a:gd name="T54" fmla="*/ 71 w 132"/>
                <a:gd name="T55" fmla="*/ 110 h 132"/>
                <a:gd name="T56" fmla="*/ 62 w 132"/>
                <a:gd name="T57" fmla="*/ 121 h 132"/>
                <a:gd name="T58" fmla="*/ 51 w 132"/>
                <a:gd name="T59" fmla="*/ 102 h 132"/>
                <a:gd name="T60" fmla="*/ 39 w 132"/>
                <a:gd name="T61" fmla="*/ 100 h 132"/>
                <a:gd name="T62" fmla="*/ 32 w 132"/>
                <a:gd name="T63" fmla="*/ 93 h 132"/>
                <a:gd name="T64" fmla="*/ 30 w 132"/>
                <a:gd name="T65" fmla="*/ 81 h 132"/>
                <a:gd name="T66" fmla="*/ 22 w 132"/>
                <a:gd name="T67" fmla="*/ 71 h 132"/>
                <a:gd name="T68" fmla="*/ 22 w 132"/>
                <a:gd name="T69" fmla="*/ 61 h 132"/>
                <a:gd name="T70" fmla="*/ 30 w 132"/>
                <a:gd name="T71" fmla="*/ 50 h 132"/>
                <a:gd name="T72" fmla="*/ 32 w 132"/>
                <a:gd name="T73" fmla="*/ 38 h 132"/>
                <a:gd name="T74" fmla="*/ 39 w 132"/>
                <a:gd name="T75" fmla="*/ 31 h 132"/>
                <a:gd name="T76" fmla="*/ 57 w 132"/>
                <a:gd name="T77" fmla="*/ 27 h 132"/>
                <a:gd name="T78" fmla="*/ 62 w 132"/>
                <a:gd name="T79" fmla="*/ 10 h 132"/>
                <a:gd name="T80" fmla="*/ 76 w 132"/>
                <a:gd name="T81" fmla="*/ 27 h 132"/>
                <a:gd name="T82" fmla="*/ 94 w 132"/>
                <a:gd name="T83" fmla="*/ 31 h 132"/>
                <a:gd name="T84" fmla="*/ 101 w 132"/>
                <a:gd name="T85" fmla="*/ 38 h 132"/>
                <a:gd name="T86" fmla="*/ 103 w 132"/>
                <a:gd name="T87" fmla="*/ 51 h 132"/>
                <a:gd name="T88" fmla="*/ 122 w 132"/>
                <a:gd name="T89" fmla="*/ 61 h 132"/>
                <a:gd name="T90" fmla="*/ 66 w 132"/>
                <a:gd name="T91" fmla="*/ 43 h 132"/>
                <a:gd name="T92" fmla="*/ 50 w 132"/>
                <a:gd name="T93" fmla="*/ 82 h 132"/>
                <a:gd name="T94" fmla="*/ 89 w 132"/>
                <a:gd name="T95" fmla="*/ 66 h 132"/>
                <a:gd name="T96" fmla="*/ 78 w 132"/>
                <a:gd name="T97" fmla="*/ 77 h 132"/>
                <a:gd name="T98" fmla="*/ 55 w 132"/>
                <a:gd name="T99" fmla="*/ 77 h 132"/>
                <a:gd name="T100" fmla="*/ 66 w 132"/>
                <a:gd name="T101" fmla="*/ 50 h 132"/>
                <a:gd name="T102" fmla="*/ 78 w 132"/>
                <a:gd name="T103" fmla="*/ 77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2" h="132">
                  <a:moveTo>
                    <a:pt x="127" y="50"/>
                  </a:moveTo>
                  <a:cubicBezTo>
                    <a:pt x="114" y="50"/>
                    <a:pt x="114" y="50"/>
                    <a:pt x="114" y="50"/>
                  </a:cubicBezTo>
                  <a:cubicBezTo>
                    <a:pt x="114" y="49"/>
                    <a:pt x="113" y="48"/>
                    <a:pt x="113" y="47"/>
                  </a:cubicBezTo>
                  <a:cubicBezTo>
                    <a:pt x="113" y="46"/>
                    <a:pt x="113" y="46"/>
                    <a:pt x="113" y="46"/>
                  </a:cubicBezTo>
                  <a:cubicBezTo>
                    <a:pt x="112" y="45"/>
                    <a:pt x="112" y="44"/>
                    <a:pt x="111" y="43"/>
                  </a:cubicBezTo>
                  <a:cubicBezTo>
                    <a:pt x="120" y="34"/>
                    <a:pt x="120" y="34"/>
                    <a:pt x="120" y="34"/>
                  </a:cubicBezTo>
                  <a:cubicBezTo>
                    <a:pt x="120" y="34"/>
                    <a:pt x="120" y="34"/>
                    <a:pt x="120" y="34"/>
                  </a:cubicBezTo>
                  <a:cubicBezTo>
                    <a:pt x="122" y="32"/>
                    <a:pt x="122" y="28"/>
                    <a:pt x="120" y="26"/>
                  </a:cubicBezTo>
                  <a:cubicBezTo>
                    <a:pt x="106" y="12"/>
                    <a:pt x="106" y="12"/>
                    <a:pt x="106" y="12"/>
                  </a:cubicBezTo>
                  <a:cubicBezTo>
                    <a:pt x="106" y="12"/>
                    <a:pt x="106" y="12"/>
                    <a:pt x="106" y="12"/>
                  </a:cubicBezTo>
                  <a:cubicBezTo>
                    <a:pt x="104" y="10"/>
                    <a:pt x="100" y="10"/>
                    <a:pt x="98" y="12"/>
                  </a:cubicBezTo>
                  <a:cubicBezTo>
                    <a:pt x="89" y="21"/>
                    <a:pt x="89" y="21"/>
                    <a:pt x="89" y="21"/>
                  </a:cubicBezTo>
                  <a:cubicBezTo>
                    <a:pt x="88" y="20"/>
                    <a:pt x="87" y="20"/>
                    <a:pt x="86" y="19"/>
                  </a:cubicBezTo>
                  <a:cubicBezTo>
                    <a:pt x="84" y="19"/>
                    <a:pt x="83" y="18"/>
                    <a:pt x="82" y="18"/>
                  </a:cubicBezTo>
                  <a:cubicBezTo>
                    <a:pt x="82" y="5"/>
                    <a:pt x="82" y="5"/>
                    <a:pt x="82" y="5"/>
                  </a:cubicBezTo>
                  <a:cubicBezTo>
                    <a:pt x="82" y="2"/>
                    <a:pt x="79" y="0"/>
                    <a:pt x="76" y="0"/>
                  </a:cubicBezTo>
                  <a:cubicBezTo>
                    <a:pt x="56" y="0"/>
                    <a:pt x="56" y="0"/>
                    <a:pt x="56" y="0"/>
                  </a:cubicBezTo>
                  <a:cubicBezTo>
                    <a:pt x="53" y="0"/>
                    <a:pt x="51" y="2"/>
                    <a:pt x="51" y="5"/>
                  </a:cubicBezTo>
                  <a:cubicBezTo>
                    <a:pt x="51" y="18"/>
                    <a:pt x="51" y="18"/>
                    <a:pt x="51" y="18"/>
                  </a:cubicBezTo>
                  <a:cubicBezTo>
                    <a:pt x="49" y="18"/>
                    <a:pt x="48" y="19"/>
                    <a:pt x="47" y="19"/>
                  </a:cubicBezTo>
                  <a:cubicBezTo>
                    <a:pt x="46" y="20"/>
                    <a:pt x="45" y="20"/>
                    <a:pt x="43" y="21"/>
                  </a:cubicBezTo>
                  <a:cubicBezTo>
                    <a:pt x="35" y="12"/>
                    <a:pt x="35" y="12"/>
                    <a:pt x="35" y="12"/>
                  </a:cubicBezTo>
                  <a:cubicBezTo>
                    <a:pt x="34" y="12"/>
                    <a:pt x="34" y="12"/>
                    <a:pt x="34" y="12"/>
                  </a:cubicBezTo>
                  <a:cubicBezTo>
                    <a:pt x="32" y="10"/>
                    <a:pt x="29" y="10"/>
                    <a:pt x="27" y="12"/>
                  </a:cubicBezTo>
                  <a:cubicBezTo>
                    <a:pt x="12" y="26"/>
                    <a:pt x="12" y="26"/>
                    <a:pt x="12" y="26"/>
                  </a:cubicBezTo>
                  <a:cubicBezTo>
                    <a:pt x="10" y="28"/>
                    <a:pt x="10" y="32"/>
                    <a:pt x="12" y="34"/>
                  </a:cubicBezTo>
                  <a:cubicBezTo>
                    <a:pt x="21" y="43"/>
                    <a:pt x="21" y="43"/>
                    <a:pt x="21" y="43"/>
                  </a:cubicBezTo>
                  <a:cubicBezTo>
                    <a:pt x="21" y="44"/>
                    <a:pt x="20" y="45"/>
                    <a:pt x="20" y="46"/>
                  </a:cubicBezTo>
                  <a:cubicBezTo>
                    <a:pt x="20" y="46"/>
                    <a:pt x="20" y="46"/>
                    <a:pt x="20" y="46"/>
                  </a:cubicBezTo>
                  <a:cubicBezTo>
                    <a:pt x="19" y="48"/>
                    <a:pt x="19" y="49"/>
                    <a:pt x="18" y="50"/>
                  </a:cubicBezTo>
                  <a:cubicBezTo>
                    <a:pt x="6" y="50"/>
                    <a:pt x="6" y="50"/>
                    <a:pt x="6" y="50"/>
                  </a:cubicBezTo>
                  <a:cubicBezTo>
                    <a:pt x="3" y="50"/>
                    <a:pt x="0" y="53"/>
                    <a:pt x="0" y="56"/>
                  </a:cubicBezTo>
                  <a:cubicBezTo>
                    <a:pt x="0" y="76"/>
                    <a:pt x="0" y="76"/>
                    <a:pt x="0" y="76"/>
                  </a:cubicBezTo>
                  <a:cubicBezTo>
                    <a:pt x="0" y="79"/>
                    <a:pt x="3" y="81"/>
                    <a:pt x="6" y="81"/>
                  </a:cubicBezTo>
                  <a:cubicBezTo>
                    <a:pt x="18" y="81"/>
                    <a:pt x="18" y="81"/>
                    <a:pt x="18" y="81"/>
                  </a:cubicBezTo>
                  <a:cubicBezTo>
                    <a:pt x="19" y="82"/>
                    <a:pt x="19" y="84"/>
                    <a:pt x="20" y="85"/>
                  </a:cubicBezTo>
                  <a:cubicBezTo>
                    <a:pt x="20" y="85"/>
                    <a:pt x="20" y="85"/>
                    <a:pt x="20" y="85"/>
                  </a:cubicBezTo>
                  <a:cubicBezTo>
                    <a:pt x="20" y="86"/>
                    <a:pt x="21" y="88"/>
                    <a:pt x="21" y="89"/>
                  </a:cubicBezTo>
                  <a:cubicBezTo>
                    <a:pt x="13" y="97"/>
                    <a:pt x="13" y="97"/>
                    <a:pt x="13" y="97"/>
                  </a:cubicBezTo>
                  <a:cubicBezTo>
                    <a:pt x="12" y="98"/>
                    <a:pt x="12" y="98"/>
                    <a:pt x="12" y="98"/>
                  </a:cubicBezTo>
                  <a:cubicBezTo>
                    <a:pt x="10" y="100"/>
                    <a:pt x="10" y="103"/>
                    <a:pt x="12" y="105"/>
                  </a:cubicBezTo>
                  <a:cubicBezTo>
                    <a:pt x="27" y="120"/>
                    <a:pt x="27" y="120"/>
                    <a:pt x="27" y="120"/>
                  </a:cubicBezTo>
                  <a:cubicBezTo>
                    <a:pt x="29" y="122"/>
                    <a:pt x="32" y="122"/>
                    <a:pt x="34" y="120"/>
                  </a:cubicBezTo>
                  <a:cubicBezTo>
                    <a:pt x="43" y="111"/>
                    <a:pt x="43" y="111"/>
                    <a:pt x="43" y="111"/>
                  </a:cubicBezTo>
                  <a:cubicBezTo>
                    <a:pt x="44" y="111"/>
                    <a:pt x="46" y="112"/>
                    <a:pt x="47" y="112"/>
                  </a:cubicBezTo>
                  <a:cubicBezTo>
                    <a:pt x="47" y="112"/>
                    <a:pt x="47" y="112"/>
                    <a:pt x="47" y="112"/>
                  </a:cubicBezTo>
                  <a:cubicBezTo>
                    <a:pt x="48" y="113"/>
                    <a:pt x="49" y="113"/>
                    <a:pt x="51" y="114"/>
                  </a:cubicBezTo>
                  <a:cubicBezTo>
                    <a:pt x="51" y="126"/>
                    <a:pt x="51" y="126"/>
                    <a:pt x="51" y="126"/>
                  </a:cubicBezTo>
                  <a:cubicBezTo>
                    <a:pt x="51" y="129"/>
                    <a:pt x="53" y="132"/>
                    <a:pt x="56" y="132"/>
                  </a:cubicBezTo>
                  <a:cubicBezTo>
                    <a:pt x="76" y="132"/>
                    <a:pt x="76" y="132"/>
                    <a:pt x="76" y="132"/>
                  </a:cubicBezTo>
                  <a:cubicBezTo>
                    <a:pt x="79" y="132"/>
                    <a:pt x="82" y="129"/>
                    <a:pt x="82" y="126"/>
                  </a:cubicBezTo>
                  <a:cubicBezTo>
                    <a:pt x="82" y="114"/>
                    <a:pt x="82" y="114"/>
                    <a:pt x="82" y="114"/>
                  </a:cubicBezTo>
                  <a:cubicBezTo>
                    <a:pt x="83" y="113"/>
                    <a:pt x="84" y="113"/>
                    <a:pt x="86" y="112"/>
                  </a:cubicBezTo>
                  <a:cubicBezTo>
                    <a:pt x="87" y="112"/>
                    <a:pt x="88" y="111"/>
                    <a:pt x="89" y="111"/>
                  </a:cubicBezTo>
                  <a:cubicBezTo>
                    <a:pt x="98" y="120"/>
                    <a:pt x="98" y="120"/>
                    <a:pt x="98" y="120"/>
                  </a:cubicBezTo>
                  <a:cubicBezTo>
                    <a:pt x="98" y="120"/>
                    <a:pt x="98" y="120"/>
                    <a:pt x="98" y="120"/>
                  </a:cubicBezTo>
                  <a:cubicBezTo>
                    <a:pt x="100" y="122"/>
                    <a:pt x="104" y="122"/>
                    <a:pt x="106" y="120"/>
                  </a:cubicBezTo>
                  <a:cubicBezTo>
                    <a:pt x="120" y="105"/>
                    <a:pt x="120" y="105"/>
                    <a:pt x="120" y="105"/>
                  </a:cubicBezTo>
                  <a:cubicBezTo>
                    <a:pt x="120" y="105"/>
                    <a:pt x="120" y="105"/>
                    <a:pt x="120" y="105"/>
                  </a:cubicBezTo>
                  <a:cubicBezTo>
                    <a:pt x="122" y="103"/>
                    <a:pt x="122" y="100"/>
                    <a:pt x="120" y="98"/>
                  </a:cubicBezTo>
                  <a:cubicBezTo>
                    <a:pt x="111" y="89"/>
                    <a:pt x="111" y="89"/>
                    <a:pt x="111" y="89"/>
                  </a:cubicBezTo>
                  <a:cubicBezTo>
                    <a:pt x="112" y="87"/>
                    <a:pt x="112" y="86"/>
                    <a:pt x="113" y="85"/>
                  </a:cubicBezTo>
                  <a:cubicBezTo>
                    <a:pt x="113" y="84"/>
                    <a:pt x="114" y="83"/>
                    <a:pt x="114" y="81"/>
                  </a:cubicBezTo>
                  <a:cubicBezTo>
                    <a:pt x="127" y="81"/>
                    <a:pt x="127" y="81"/>
                    <a:pt x="127" y="81"/>
                  </a:cubicBezTo>
                  <a:cubicBezTo>
                    <a:pt x="127" y="81"/>
                    <a:pt x="127" y="81"/>
                    <a:pt x="127" y="81"/>
                  </a:cubicBezTo>
                  <a:cubicBezTo>
                    <a:pt x="130" y="81"/>
                    <a:pt x="132" y="79"/>
                    <a:pt x="132" y="76"/>
                  </a:cubicBezTo>
                  <a:cubicBezTo>
                    <a:pt x="132" y="56"/>
                    <a:pt x="132" y="56"/>
                    <a:pt x="132" y="56"/>
                  </a:cubicBezTo>
                  <a:cubicBezTo>
                    <a:pt x="132" y="56"/>
                    <a:pt x="132" y="56"/>
                    <a:pt x="132" y="56"/>
                  </a:cubicBezTo>
                  <a:cubicBezTo>
                    <a:pt x="132" y="53"/>
                    <a:pt x="130" y="50"/>
                    <a:pt x="127" y="50"/>
                  </a:cubicBezTo>
                  <a:close/>
                  <a:moveTo>
                    <a:pt x="122" y="71"/>
                  </a:moveTo>
                  <a:cubicBezTo>
                    <a:pt x="122" y="71"/>
                    <a:pt x="122" y="71"/>
                    <a:pt x="122" y="71"/>
                  </a:cubicBezTo>
                  <a:cubicBezTo>
                    <a:pt x="110" y="71"/>
                    <a:pt x="110" y="71"/>
                    <a:pt x="110" y="71"/>
                  </a:cubicBezTo>
                  <a:cubicBezTo>
                    <a:pt x="108" y="71"/>
                    <a:pt x="105" y="73"/>
                    <a:pt x="105" y="75"/>
                  </a:cubicBezTo>
                  <a:cubicBezTo>
                    <a:pt x="104" y="77"/>
                    <a:pt x="104" y="79"/>
                    <a:pt x="103" y="81"/>
                  </a:cubicBezTo>
                  <a:cubicBezTo>
                    <a:pt x="102" y="83"/>
                    <a:pt x="101" y="85"/>
                    <a:pt x="100" y="87"/>
                  </a:cubicBezTo>
                  <a:cubicBezTo>
                    <a:pt x="99" y="89"/>
                    <a:pt x="99" y="92"/>
                    <a:pt x="101" y="93"/>
                  </a:cubicBezTo>
                  <a:cubicBezTo>
                    <a:pt x="101" y="93"/>
                    <a:pt x="101" y="93"/>
                    <a:pt x="101" y="93"/>
                  </a:cubicBezTo>
                  <a:cubicBezTo>
                    <a:pt x="109" y="101"/>
                    <a:pt x="109" y="101"/>
                    <a:pt x="109" y="101"/>
                  </a:cubicBezTo>
                  <a:cubicBezTo>
                    <a:pt x="102" y="108"/>
                    <a:pt x="102" y="108"/>
                    <a:pt x="102" y="108"/>
                  </a:cubicBezTo>
                  <a:cubicBezTo>
                    <a:pt x="94" y="100"/>
                    <a:pt x="94" y="100"/>
                    <a:pt x="94" y="100"/>
                  </a:cubicBezTo>
                  <a:cubicBezTo>
                    <a:pt x="92" y="98"/>
                    <a:pt x="89" y="98"/>
                    <a:pt x="87" y="100"/>
                  </a:cubicBezTo>
                  <a:cubicBezTo>
                    <a:pt x="85" y="101"/>
                    <a:pt x="83" y="102"/>
                    <a:pt x="81" y="102"/>
                  </a:cubicBezTo>
                  <a:cubicBezTo>
                    <a:pt x="79" y="103"/>
                    <a:pt x="77" y="104"/>
                    <a:pt x="75" y="104"/>
                  </a:cubicBezTo>
                  <a:cubicBezTo>
                    <a:pt x="73" y="105"/>
                    <a:pt x="71" y="107"/>
                    <a:pt x="71" y="110"/>
                  </a:cubicBezTo>
                  <a:cubicBezTo>
                    <a:pt x="71" y="110"/>
                    <a:pt x="71" y="110"/>
                    <a:pt x="71" y="110"/>
                  </a:cubicBezTo>
                  <a:cubicBezTo>
                    <a:pt x="71" y="121"/>
                    <a:pt x="71" y="121"/>
                    <a:pt x="71" y="121"/>
                  </a:cubicBezTo>
                  <a:cubicBezTo>
                    <a:pt x="62" y="121"/>
                    <a:pt x="62" y="121"/>
                    <a:pt x="62" y="121"/>
                  </a:cubicBezTo>
                  <a:cubicBezTo>
                    <a:pt x="62" y="110"/>
                    <a:pt x="62" y="110"/>
                    <a:pt x="62" y="110"/>
                  </a:cubicBezTo>
                  <a:cubicBezTo>
                    <a:pt x="62" y="107"/>
                    <a:pt x="60" y="105"/>
                    <a:pt x="57" y="104"/>
                  </a:cubicBezTo>
                  <a:cubicBezTo>
                    <a:pt x="55" y="104"/>
                    <a:pt x="53" y="103"/>
                    <a:pt x="51" y="102"/>
                  </a:cubicBezTo>
                  <a:cubicBezTo>
                    <a:pt x="51" y="102"/>
                    <a:pt x="51" y="102"/>
                    <a:pt x="51" y="102"/>
                  </a:cubicBezTo>
                  <a:cubicBezTo>
                    <a:pt x="49" y="101"/>
                    <a:pt x="47" y="101"/>
                    <a:pt x="45" y="99"/>
                  </a:cubicBezTo>
                  <a:cubicBezTo>
                    <a:pt x="43" y="98"/>
                    <a:pt x="40" y="98"/>
                    <a:pt x="39" y="100"/>
                  </a:cubicBezTo>
                  <a:cubicBezTo>
                    <a:pt x="31" y="108"/>
                    <a:pt x="31" y="108"/>
                    <a:pt x="31" y="108"/>
                  </a:cubicBezTo>
                  <a:cubicBezTo>
                    <a:pt x="24" y="101"/>
                    <a:pt x="24" y="101"/>
                    <a:pt x="24" y="101"/>
                  </a:cubicBezTo>
                  <a:cubicBezTo>
                    <a:pt x="32" y="93"/>
                    <a:pt x="32" y="93"/>
                    <a:pt x="32" y="93"/>
                  </a:cubicBezTo>
                  <a:cubicBezTo>
                    <a:pt x="34" y="92"/>
                    <a:pt x="34" y="89"/>
                    <a:pt x="33" y="87"/>
                  </a:cubicBezTo>
                  <a:cubicBezTo>
                    <a:pt x="32" y="85"/>
                    <a:pt x="30" y="83"/>
                    <a:pt x="30" y="81"/>
                  </a:cubicBezTo>
                  <a:cubicBezTo>
                    <a:pt x="30" y="81"/>
                    <a:pt x="30" y="81"/>
                    <a:pt x="30" y="81"/>
                  </a:cubicBezTo>
                  <a:cubicBezTo>
                    <a:pt x="29" y="79"/>
                    <a:pt x="28" y="77"/>
                    <a:pt x="28" y="75"/>
                  </a:cubicBezTo>
                  <a:cubicBezTo>
                    <a:pt x="27" y="72"/>
                    <a:pt x="25" y="71"/>
                    <a:pt x="22" y="71"/>
                  </a:cubicBezTo>
                  <a:cubicBezTo>
                    <a:pt x="22" y="71"/>
                    <a:pt x="22" y="71"/>
                    <a:pt x="22" y="71"/>
                  </a:cubicBezTo>
                  <a:cubicBezTo>
                    <a:pt x="11" y="71"/>
                    <a:pt x="11" y="71"/>
                    <a:pt x="11" y="71"/>
                  </a:cubicBezTo>
                  <a:cubicBezTo>
                    <a:pt x="11" y="61"/>
                    <a:pt x="11" y="61"/>
                    <a:pt x="11" y="61"/>
                  </a:cubicBezTo>
                  <a:cubicBezTo>
                    <a:pt x="22" y="61"/>
                    <a:pt x="22" y="61"/>
                    <a:pt x="22" y="61"/>
                  </a:cubicBezTo>
                  <a:cubicBezTo>
                    <a:pt x="25" y="61"/>
                    <a:pt x="27" y="59"/>
                    <a:pt x="28" y="56"/>
                  </a:cubicBezTo>
                  <a:cubicBezTo>
                    <a:pt x="28" y="54"/>
                    <a:pt x="29" y="52"/>
                    <a:pt x="30" y="51"/>
                  </a:cubicBezTo>
                  <a:cubicBezTo>
                    <a:pt x="30" y="50"/>
                    <a:pt x="30" y="50"/>
                    <a:pt x="30" y="50"/>
                  </a:cubicBezTo>
                  <a:cubicBezTo>
                    <a:pt x="31" y="48"/>
                    <a:pt x="32" y="47"/>
                    <a:pt x="33" y="45"/>
                  </a:cubicBezTo>
                  <a:cubicBezTo>
                    <a:pt x="34" y="43"/>
                    <a:pt x="34" y="40"/>
                    <a:pt x="32" y="38"/>
                  </a:cubicBezTo>
                  <a:cubicBezTo>
                    <a:pt x="32" y="38"/>
                    <a:pt x="32" y="38"/>
                    <a:pt x="32" y="38"/>
                  </a:cubicBezTo>
                  <a:cubicBezTo>
                    <a:pt x="24" y="30"/>
                    <a:pt x="24" y="30"/>
                    <a:pt x="24" y="30"/>
                  </a:cubicBezTo>
                  <a:cubicBezTo>
                    <a:pt x="31" y="23"/>
                    <a:pt x="31" y="23"/>
                    <a:pt x="31" y="23"/>
                  </a:cubicBezTo>
                  <a:cubicBezTo>
                    <a:pt x="39" y="31"/>
                    <a:pt x="39" y="31"/>
                    <a:pt x="39" y="31"/>
                  </a:cubicBezTo>
                  <a:cubicBezTo>
                    <a:pt x="40" y="33"/>
                    <a:pt x="43" y="33"/>
                    <a:pt x="45" y="32"/>
                  </a:cubicBezTo>
                  <a:cubicBezTo>
                    <a:pt x="47" y="31"/>
                    <a:pt x="49" y="30"/>
                    <a:pt x="51" y="29"/>
                  </a:cubicBezTo>
                  <a:cubicBezTo>
                    <a:pt x="53" y="28"/>
                    <a:pt x="55" y="28"/>
                    <a:pt x="57" y="27"/>
                  </a:cubicBezTo>
                  <a:cubicBezTo>
                    <a:pt x="60" y="27"/>
                    <a:pt x="62" y="24"/>
                    <a:pt x="61" y="22"/>
                  </a:cubicBezTo>
                  <a:cubicBezTo>
                    <a:pt x="62" y="22"/>
                    <a:pt x="62" y="22"/>
                    <a:pt x="62" y="22"/>
                  </a:cubicBezTo>
                  <a:cubicBezTo>
                    <a:pt x="62" y="10"/>
                    <a:pt x="62" y="10"/>
                    <a:pt x="62" y="10"/>
                  </a:cubicBezTo>
                  <a:cubicBezTo>
                    <a:pt x="71" y="10"/>
                    <a:pt x="71" y="10"/>
                    <a:pt x="71" y="10"/>
                  </a:cubicBezTo>
                  <a:cubicBezTo>
                    <a:pt x="71" y="22"/>
                    <a:pt x="71" y="22"/>
                    <a:pt x="71" y="22"/>
                  </a:cubicBezTo>
                  <a:cubicBezTo>
                    <a:pt x="71" y="25"/>
                    <a:pt x="73" y="27"/>
                    <a:pt x="76" y="27"/>
                  </a:cubicBezTo>
                  <a:cubicBezTo>
                    <a:pt x="78" y="28"/>
                    <a:pt x="80" y="28"/>
                    <a:pt x="81" y="29"/>
                  </a:cubicBezTo>
                  <a:cubicBezTo>
                    <a:pt x="83" y="30"/>
                    <a:pt x="85" y="31"/>
                    <a:pt x="87" y="32"/>
                  </a:cubicBezTo>
                  <a:cubicBezTo>
                    <a:pt x="90" y="33"/>
                    <a:pt x="92" y="33"/>
                    <a:pt x="94" y="31"/>
                  </a:cubicBezTo>
                  <a:cubicBezTo>
                    <a:pt x="102" y="23"/>
                    <a:pt x="102" y="23"/>
                    <a:pt x="102" y="23"/>
                  </a:cubicBezTo>
                  <a:cubicBezTo>
                    <a:pt x="109" y="30"/>
                    <a:pt x="109" y="30"/>
                    <a:pt x="109" y="30"/>
                  </a:cubicBezTo>
                  <a:cubicBezTo>
                    <a:pt x="101" y="38"/>
                    <a:pt x="101" y="38"/>
                    <a:pt x="101" y="38"/>
                  </a:cubicBezTo>
                  <a:cubicBezTo>
                    <a:pt x="99" y="40"/>
                    <a:pt x="99" y="43"/>
                    <a:pt x="100" y="45"/>
                  </a:cubicBezTo>
                  <a:cubicBezTo>
                    <a:pt x="101" y="47"/>
                    <a:pt x="102" y="49"/>
                    <a:pt x="103" y="51"/>
                  </a:cubicBezTo>
                  <a:cubicBezTo>
                    <a:pt x="103" y="51"/>
                    <a:pt x="103" y="51"/>
                    <a:pt x="103" y="51"/>
                  </a:cubicBezTo>
                  <a:cubicBezTo>
                    <a:pt x="104" y="53"/>
                    <a:pt x="104" y="55"/>
                    <a:pt x="105" y="57"/>
                  </a:cubicBezTo>
                  <a:cubicBezTo>
                    <a:pt x="105" y="59"/>
                    <a:pt x="108" y="61"/>
                    <a:pt x="110" y="61"/>
                  </a:cubicBezTo>
                  <a:cubicBezTo>
                    <a:pt x="122" y="61"/>
                    <a:pt x="122" y="61"/>
                    <a:pt x="122" y="61"/>
                  </a:cubicBezTo>
                  <a:cubicBezTo>
                    <a:pt x="122" y="71"/>
                    <a:pt x="122" y="71"/>
                    <a:pt x="122" y="71"/>
                  </a:cubicBezTo>
                  <a:close/>
                  <a:moveTo>
                    <a:pt x="66" y="43"/>
                  </a:moveTo>
                  <a:cubicBezTo>
                    <a:pt x="66" y="43"/>
                    <a:pt x="66" y="43"/>
                    <a:pt x="66" y="43"/>
                  </a:cubicBezTo>
                  <a:cubicBezTo>
                    <a:pt x="60" y="43"/>
                    <a:pt x="54" y="46"/>
                    <a:pt x="50" y="50"/>
                  </a:cubicBezTo>
                  <a:cubicBezTo>
                    <a:pt x="46" y="54"/>
                    <a:pt x="44" y="59"/>
                    <a:pt x="44" y="66"/>
                  </a:cubicBezTo>
                  <a:cubicBezTo>
                    <a:pt x="44" y="72"/>
                    <a:pt x="46" y="78"/>
                    <a:pt x="50" y="82"/>
                  </a:cubicBezTo>
                  <a:cubicBezTo>
                    <a:pt x="54" y="86"/>
                    <a:pt x="60" y="88"/>
                    <a:pt x="66" y="88"/>
                  </a:cubicBezTo>
                  <a:cubicBezTo>
                    <a:pt x="73" y="88"/>
                    <a:pt x="78" y="86"/>
                    <a:pt x="82" y="82"/>
                  </a:cubicBezTo>
                  <a:cubicBezTo>
                    <a:pt x="86" y="78"/>
                    <a:pt x="89" y="72"/>
                    <a:pt x="89" y="66"/>
                  </a:cubicBezTo>
                  <a:cubicBezTo>
                    <a:pt x="89" y="59"/>
                    <a:pt x="86" y="54"/>
                    <a:pt x="82" y="50"/>
                  </a:cubicBezTo>
                  <a:cubicBezTo>
                    <a:pt x="78" y="46"/>
                    <a:pt x="73" y="43"/>
                    <a:pt x="66" y="43"/>
                  </a:cubicBezTo>
                  <a:close/>
                  <a:moveTo>
                    <a:pt x="78" y="77"/>
                  </a:moveTo>
                  <a:cubicBezTo>
                    <a:pt x="78" y="77"/>
                    <a:pt x="78" y="77"/>
                    <a:pt x="78" y="77"/>
                  </a:cubicBezTo>
                  <a:cubicBezTo>
                    <a:pt x="75" y="80"/>
                    <a:pt x="71" y="82"/>
                    <a:pt x="66" y="82"/>
                  </a:cubicBezTo>
                  <a:cubicBezTo>
                    <a:pt x="62" y="82"/>
                    <a:pt x="58" y="80"/>
                    <a:pt x="55" y="77"/>
                  </a:cubicBezTo>
                  <a:cubicBezTo>
                    <a:pt x="52" y="74"/>
                    <a:pt x="50" y="70"/>
                    <a:pt x="50" y="66"/>
                  </a:cubicBezTo>
                  <a:cubicBezTo>
                    <a:pt x="50" y="61"/>
                    <a:pt x="52" y="57"/>
                    <a:pt x="55" y="54"/>
                  </a:cubicBezTo>
                  <a:cubicBezTo>
                    <a:pt x="58" y="51"/>
                    <a:pt x="62" y="50"/>
                    <a:pt x="66" y="50"/>
                  </a:cubicBezTo>
                  <a:cubicBezTo>
                    <a:pt x="71" y="50"/>
                    <a:pt x="75" y="51"/>
                    <a:pt x="78" y="54"/>
                  </a:cubicBezTo>
                  <a:cubicBezTo>
                    <a:pt x="81" y="57"/>
                    <a:pt x="82" y="61"/>
                    <a:pt x="82" y="66"/>
                  </a:cubicBezTo>
                  <a:cubicBezTo>
                    <a:pt x="82" y="70"/>
                    <a:pt x="81" y="74"/>
                    <a:pt x="78"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 name="Freeform 143"/>
            <p:cNvSpPr>
              <a:spLocks noEditPoints="1"/>
            </p:cNvSpPr>
            <p:nvPr userDrawn="1"/>
          </p:nvSpPr>
          <p:spPr bwMode="auto">
            <a:xfrm>
              <a:off x="43" y="138"/>
              <a:ext cx="393" cy="355"/>
            </a:xfrm>
            <a:custGeom>
              <a:avLst/>
              <a:gdLst>
                <a:gd name="T0" fmla="*/ 169 w 193"/>
                <a:gd name="T1" fmla="*/ 43 h 174"/>
                <a:gd name="T2" fmla="*/ 172 w 193"/>
                <a:gd name="T3" fmla="*/ 50 h 174"/>
                <a:gd name="T4" fmla="*/ 162 w 193"/>
                <a:gd name="T5" fmla="*/ 58 h 174"/>
                <a:gd name="T6" fmla="*/ 121 w 193"/>
                <a:gd name="T7" fmla="*/ 136 h 174"/>
                <a:gd name="T8" fmla="*/ 159 w 193"/>
                <a:gd name="T9" fmla="*/ 137 h 174"/>
                <a:gd name="T10" fmla="*/ 152 w 193"/>
                <a:gd name="T11" fmla="*/ 150 h 174"/>
                <a:gd name="T12" fmla="*/ 146 w 193"/>
                <a:gd name="T13" fmla="*/ 155 h 174"/>
                <a:gd name="T14" fmla="*/ 83 w 193"/>
                <a:gd name="T15" fmla="*/ 171 h 174"/>
                <a:gd name="T16" fmla="*/ 46 w 193"/>
                <a:gd name="T17" fmla="*/ 19 h 174"/>
                <a:gd name="T18" fmla="*/ 164 w 193"/>
                <a:gd name="T19" fmla="*/ 37 h 174"/>
                <a:gd name="T20" fmla="*/ 192 w 193"/>
                <a:gd name="T21" fmla="*/ 83 h 174"/>
                <a:gd name="T22" fmla="*/ 187 w 193"/>
                <a:gd name="T23" fmla="*/ 77 h 174"/>
                <a:gd name="T24" fmla="*/ 152 w 193"/>
                <a:gd name="T25" fmla="*/ 72 h 174"/>
                <a:gd name="T26" fmla="*/ 146 w 193"/>
                <a:gd name="T27" fmla="*/ 76 h 174"/>
                <a:gd name="T28" fmla="*/ 141 w 193"/>
                <a:gd name="T29" fmla="*/ 111 h 174"/>
                <a:gd name="T30" fmla="*/ 140 w 193"/>
                <a:gd name="T31" fmla="*/ 114 h 174"/>
                <a:gd name="T32" fmla="*/ 164 w 193"/>
                <a:gd name="T33" fmla="*/ 110 h 174"/>
                <a:gd name="T34" fmla="*/ 184 w 193"/>
                <a:gd name="T35" fmla="*/ 123 h 174"/>
                <a:gd name="T36" fmla="*/ 180 w 193"/>
                <a:gd name="T37" fmla="*/ 99 h 174"/>
                <a:gd name="T38" fmla="*/ 172 w 193"/>
                <a:gd name="T39" fmla="*/ 96 h 174"/>
                <a:gd name="T40" fmla="*/ 178 w 193"/>
                <a:gd name="T41" fmla="*/ 88 h 174"/>
                <a:gd name="T42" fmla="*/ 165 w 193"/>
                <a:gd name="T43" fmla="*/ 91 h 174"/>
                <a:gd name="T44" fmla="*/ 161 w 193"/>
                <a:gd name="T45" fmla="*/ 94 h 174"/>
                <a:gd name="T46" fmla="*/ 160 w 193"/>
                <a:gd name="T47" fmla="*/ 98 h 174"/>
                <a:gd name="T48" fmla="*/ 164 w 193"/>
                <a:gd name="T49" fmla="*/ 102 h 174"/>
                <a:gd name="T50" fmla="*/ 175 w 193"/>
                <a:gd name="T51" fmla="*/ 108 h 174"/>
                <a:gd name="T52" fmla="*/ 172 w 193"/>
                <a:gd name="T53" fmla="*/ 100 h 174"/>
                <a:gd name="T54" fmla="*/ 135 w 193"/>
                <a:gd name="T55" fmla="*/ 35 h 174"/>
                <a:gd name="T56" fmla="*/ 147 w 193"/>
                <a:gd name="T57" fmla="*/ 36 h 174"/>
                <a:gd name="T58" fmla="*/ 53 w 193"/>
                <a:gd name="T59" fmla="*/ 29 h 174"/>
                <a:gd name="T60" fmla="*/ 85 w 193"/>
                <a:gd name="T61" fmla="*/ 158 h 174"/>
                <a:gd name="T62" fmla="*/ 129 w 193"/>
                <a:gd name="T63" fmla="*/ 150 h 174"/>
                <a:gd name="T64" fmla="*/ 135 w 193"/>
                <a:gd name="T65" fmla="*/ 3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3" h="174">
                  <a:moveTo>
                    <a:pt x="164" y="37"/>
                  </a:moveTo>
                  <a:cubicBezTo>
                    <a:pt x="166" y="39"/>
                    <a:pt x="167" y="41"/>
                    <a:pt x="169" y="43"/>
                  </a:cubicBezTo>
                  <a:cubicBezTo>
                    <a:pt x="169" y="43"/>
                    <a:pt x="169" y="43"/>
                    <a:pt x="169" y="43"/>
                  </a:cubicBezTo>
                  <a:cubicBezTo>
                    <a:pt x="170" y="46"/>
                    <a:pt x="171" y="48"/>
                    <a:pt x="172" y="50"/>
                  </a:cubicBezTo>
                  <a:cubicBezTo>
                    <a:pt x="174" y="54"/>
                    <a:pt x="173" y="58"/>
                    <a:pt x="169" y="59"/>
                  </a:cubicBezTo>
                  <a:cubicBezTo>
                    <a:pt x="167" y="60"/>
                    <a:pt x="164" y="60"/>
                    <a:pt x="162" y="58"/>
                  </a:cubicBezTo>
                  <a:cubicBezTo>
                    <a:pt x="155" y="52"/>
                    <a:pt x="145" y="48"/>
                    <a:pt x="135" y="48"/>
                  </a:cubicBezTo>
                  <a:cubicBezTo>
                    <a:pt x="82" y="46"/>
                    <a:pt x="70" y="122"/>
                    <a:pt x="121" y="136"/>
                  </a:cubicBezTo>
                  <a:cubicBezTo>
                    <a:pt x="131" y="139"/>
                    <a:pt x="141" y="138"/>
                    <a:pt x="151" y="134"/>
                  </a:cubicBezTo>
                  <a:cubicBezTo>
                    <a:pt x="154" y="133"/>
                    <a:pt x="158" y="134"/>
                    <a:pt x="159" y="137"/>
                  </a:cubicBezTo>
                  <a:cubicBezTo>
                    <a:pt x="160" y="140"/>
                    <a:pt x="160" y="143"/>
                    <a:pt x="158" y="145"/>
                  </a:cubicBezTo>
                  <a:cubicBezTo>
                    <a:pt x="156" y="146"/>
                    <a:pt x="154" y="148"/>
                    <a:pt x="152" y="150"/>
                  </a:cubicBezTo>
                  <a:cubicBezTo>
                    <a:pt x="152" y="150"/>
                    <a:pt x="152" y="150"/>
                    <a:pt x="152" y="150"/>
                  </a:cubicBezTo>
                  <a:cubicBezTo>
                    <a:pt x="150" y="152"/>
                    <a:pt x="148" y="154"/>
                    <a:pt x="146" y="155"/>
                  </a:cubicBezTo>
                  <a:cubicBezTo>
                    <a:pt x="127" y="169"/>
                    <a:pt x="105" y="174"/>
                    <a:pt x="83" y="171"/>
                  </a:cubicBezTo>
                  <a:cubicBezTo>
                    <a:pt x="83" y="171"/>
                    <a:pt x="83" y="171"/>
                    <a:pt x="83" y="171"/>
                  </a:cubicBezTo>
                  <a:cubicBezTo>
                    <a:pt x="61" y="167"/>
                    <a:pt x="41" y="156"/>
                    <a:pt x="28" y="137"/>
                  </a:cubicBezTo>
                  <a:cubicBezTo>
                    <a:pt x="0" y="100"/>
                    <a:pt x="8" y="46"/>
                    <a:pt x="46" y="19"/>
                  </a:cubicBezTo>
                  <a:cubicBezTo>
                    <a:pt x="65" y="5"/>
                    <a:pt x="87" y="0"/>
                    <a:pt x="109" y="3"/>
                  </a:cubicBezTo>
                  <a:cubicBezTo>
                    <a:pt x="130" y="6"/>
                    <a:pt x="150" y="18"/>
                    <a:pt x="164" y="37"/>
                  </a:cubicBezTo>
                  <a:close/>
                  <a:moveTo>
                    <a:pt x="192" y="83"/>
                  </a:moveTo>
                  <a:cubicBezTo>
                    <a:pt x="192" y="83"/>
                    <a:pt x="192" y="83"/>
                    <a:pt x="192" y="83"/>
                  </a:cubicBezTo>
                  <a:cubicBezTo>
                    <a:pt x="192" y="82"/>
                    <a:pt x="193" y="80"/>
                    <a:pt x="192" y="79"/>
                  </a:cubicBezTo>
                  <a:cubicBezTo>
                    <a:pt x="191" y="77"/>
                    <a:pt x="189" y="76"/>
                    <a:pt x="187" y="77"/>
                  </a:cubicBezTo>
                  <a:cubicBezTo>
                    <a:pt x="168" y="83"/>
                    <a:pt x="168" y="83"/>
                    <a:pt x="168" y="83"/>
                  </a:cubicBezTo>
                  <a:cubicBezTo>
                    <a:pt x="152" y="72"/>
                    <a:pt x="152" y="72"/>
                    <a:pt x="152" y="72"/>
                  </a:cubicBezTo>
                  <a:cubicBezTo>
                    <a:pt x="151" y="71"/>
                    <a:pt x="150" y="71"/>
                    <a:pt x="149" y="71"/>
                  </a:cubicBezTo>
                  <a:cubicBezTo>
                    <a:pt x="147" y="72"/>
                    <a:pt x="146" y="74"/>
                    <a:pt x="146" y="76"/>
                  </a:cubicBezTo>
                  <a:cubicBezTo>
                    <a:pt x="153" y="95"/>
                    <a:pt x="153" y="95"/>
                    <a:pt x="153" y="95"/>
                  </a:cubicBezTo>
                  <a:cubicBezTo>
                    <a:pt x="141" y="111"/>
                    <a:pt x="141" y="111"/>
                    <a:pt x="141" y="111"/>
                  </a:cubicBezTo>
                  <a:cubicBezTo>
                    <a:pt x="141" y="111"/>
                    <a:pt x="141" y="111"/>
                    <a:pt x="141" y="111"/>
                  </a:cubicBezTo>
                  <a:cubicBezTo>
                    <a:pt x="140" y="112"/>
                    <a:pt x="140" y="113"/>
                    <a:pt x="140" y="114"/>
                  </a:cubicBezTo>
                  <a:cubicBezTo>
                    <a:pt x="141" y="116"/>
                    <a:pt x="143" y="118"/>
                    <a:pt x="145" y="117"/>
                  </a:cubicBezTo>
                  <a:cubicBezTo>
                    <a:pt x="164" y="110"/>
                    <a:pt x="164" y="110"/>
                    <a:pt x="164" y="110"/>
                  </a:cubicBezTo>
                  <a:cubicBezTo>
                    <a:pt x="180" y="122"/>
                    <a:pt x="180" y="122"/>
                    <a:pt x="180" y="122"/>
                  </a:cubicBezTo>
                  <a:cubicBezTo>
                    <a:pt x="181" y="123"/>
                    <a:pt x="183" y="123"/>
                    <a:pt x="184" y="123"/>
                  </a:cubicBezTo>
                  <a:cubicBezTo>
                    <a:pt x="186" y="122"/>
                    <a:pt x="187" y="120"/>
                    <a:pt x="186" y="118"/>
                  </a:cubicBezTo>
                  <a:cubicBezTo>
                    <a:pt x="180" y="99"/>
                    <a:pt x="180" y="99"/>
                    <a:pt x="180" y="99"/>
                  </a:cubicBezTo>
                  <a:cubicBezTo>
                    <a:pt x="192" y="83"/>
                    <a:pt x="192" y="83"/>
                    <a:pt x="192" y="83"/>
                  </a:cubicBezTo>
                  <a:close/>
                  <a:moveTo>
                    <a:pt x="172" y="96"/>
                  </a:moveTo>
                  <a:cubicBezTo>
                    <a:pt x="172" y="96"/>
                    <a:pt x="172" y="96"/>
                    <a:pt x="172" y="96"/>
                  </a:cubicBezTo>
                  <a:cubicBezTo>
                    <a:pt x="178" y="88"/>
                    <a:pt x="178" y="88"/>
                    <a:pt x="178" y="88"/>
                  </a:cubicBezTo>
                  <a:cubicBezTo>
                    <a:pt x="169" y="91"/>
                    <a:pt x="169" y="91"/>
                    <a:pt x="169" y="91"/>
                  </a:cubicBezTo>
                  <a:cubicBezTo>
                    <a:pt x="168" y="92"/>
                    <a:pt x="166" y="92"/>
                    <a:pt x="165" y="91"/>
                  </a:cubicBezTo>
                  <a:cubicBezTo>
                    <a:pt x="158" y="85"/>
                    <a:pt x="158" y="85"/>
                    <a:pt x="158" y="85"/>
                  </a:cubicBezTo>
                  <a:cubicBezTo>
                    <a:pt x="161" y="94"/>
                    <a:pt x="161" y="94"/>
                    <a:pt x="161" y="94"/>
                  </a:cubicBezTo>
                  <a:cubicBezTo>
                    <a:pt x="161" y="94"/>
                    <a:pt x="161" y="94"/>
                    <a:pt x="161" y="94"/>
                  </a:cubicBezTo>
                  <a:cubicBezTo>
                    <a:pt x="161" y="95"/>
                    <a:pt x="161" y="97"/>
                    <a:pt x="160" y="98"/>
                  </a:cubicBezTo>
                  <a:cubicBezTo>
                    <a:pt x="155" y="105"/>
                    <a:pt x="155" y="105"/>
                    <a:pt x="155" y="105"/>
                  </a:cubicBezTo>
                  <a:cubicBezTo>
                    <a:pt x="164" y="102"/>
                    <a:pt x="164" y="102"/>
                    <a:pt x="164" y="102"/>
                  </a:cubicBezTo>
                  <a:cubicBezTo>
                    <a:pt x="165" y="102"/>
                    <a:pt x="166" y="102"/>
                    <a:pt x="167" y="103"/>
                  </a:cubicBezTo>
                  <a:cubicBezTo>
                    <a:pt x="175" y="108"/>
                    <a:pt x="175" y="108"/>
                    <a:pt x="175" y="108"/>
                  </a:cubicBezTo>
                  <a:cubicBezTo>
                    <a:pt x="172" y="100"/>
                    <a:pt x="172" y="100"/>
                    <a:pt x="172" y="100"/>
                  </a:cubicBezTo>
                  <a:cubicBezTo>
                    <a:pt x="172" y="100"/>
                    <a:pt x="172" y="100"/>
                    <a:pt x="172" y="100"/>
                  </a:cubicBezTo>
                  <a:cubicBezTo>
                    <a:pt x="171" y="98"/>
                    <a:pt x="171" y="97"/>
                    <a:pt x="172" y="96"/>
                  </a:cubicBezTo>
                  <a:close/>
                  <a:moveTo>
                    <a:pt x="135" y="35"/>
                  </a:moveTo>
                  <a:cubicBezTo>
                    <a:pt x="135" y="35"/>
                    <a:pt x="135" y="35"/>
                    <a:pt x="135" y="35"/>
                  </a:cubicBezTo>
                  <a:cubicBezTo>
                    <a:pt x="139" y="35"/>
                    <a:pt x="143" y="35"/>
                    <a:pt x="147" y="36"/>
                  </a:cubicBezTo>
                  <a:cubicBezTo>
                    <a:pt x="136" y="25"/>
                    <a:pt x="121" y="18"/>
                    <a:pt x="107" y="16"/>
                  </a:cubicBezTo>
                  <a:cubicBezTo>
                    <a:pt x="89" y="13"/>
                    <a:pt x="69" y="17"/>
                    <a:pt x="53" y="29"/>
                  </a:cubicBezTo>
                  <a:cubicBezTo>
                    <a:pt x="22" y="53"/>
                    <a:pt x="15" y="98"/>
                    <a:pt x="38" y="129"/>
                  </a:cubicBezTo>
                  <a:cubicBezTo>
                    <a:pt x="50" y="145"/>
                    <a:pt x="67" y="155"/>
                    <a:pt x="85" y="158"/>
                  </a:cubicBezTo>
                  <a:cubicBezTo>
                    <a:pt x="85" y="158"/>
                    <a:pt x="85" y="158"/>
                    <a:pt x="85" y="158"/>
                  </a:cubicBezTo>
                  <a:cubicBezTo>
                    <a:pt x="100" y="160"/>
                    <a:pt x="115" y="158"/>
                    <a:pt x="129" y="150"/>
                  </a:cubicBezTo>
                  <a:cubicBezTo>
                    <a:pt x="125" y="150"/>
                    <a:pt x="122" y="150"/>
                    <a:pt x="118" y="149"/>
                  </a:cubicBezTo>
                  <a:cubicBezTo>
                    <a:pt x="52" y="130"/>
                    <a:pt x="67" y="32"/>
                    <a:pt x="135" y="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 name="Freeform 144"/>
            <p:cNvSpPr>
              <a:spLocks noEditPoints="1"/>
            </p:cNvSpPr>
            <p:nvPr userDrawn="1"/>
          </p:nvSpPr>
          <p:spPr bwMode="auto">
            <a:xfrm>
              <a:off x="-30" y="2402"/>
              <a:ext cx="328" cy="285"/>
            </a:xfrm>
            <a:custGeom>
              <a:avLst/>
              <a:gdLst>
                <a:gd name="T0" fmla="*/ 127 w 161"/>
                <a:gd name="T1" fmla="*/ 65 h 140"/>
                <a:gd name="T2" fmla="*/ 126 w 161"/>
                <a:gd name="T3" fmla="*/ 58 h 140"/>
                <a:gd name="T4" fmla="*/ 91 w 161"/>
                <a:gd name="T5" fmla="*/ 71 h 140"/>
                <a:gd name="T6" fmla="*/ 92 w 161"/>
                <a:gd name="T7" fmla="*/ 59 h 140"/>
                <a:gd name="T8" fmla="*/ 124 w 161"/>
                <a:gd name="T9" fmla="*/ 51 h 140"/>
                <a:gd name="T10" fmla="*/ 122 w 161"/>
                <a:gd name="T11" fmla="*/ 45 h 140"/>
                <a:gd name="T12" fmla="*/ 88 w 161"/>
                <a:gd name="T13" fmla="*/ 57 h 140"/>
                <a:gd name="T14" fmla="*/ 88 w 161"/>
                <a:gd name="T15" fmla="*/ 46 h 140"/>
                <a:gd name="T16" fmla="*/ 120 w 161"/>
                <a:gd name="T17" fmla="*/ 37 h 140"/>
                <a:gd name="T18" fmla="*/ 119 w 161"/>
                <a:gd name="T19" fmla="*/ 31 h 140"/>
                <a:gd name="T20" fmla="*/ 84 w 161"/>
                <a:gd name="T21" fmla="*/ 43 h 140"/>
                <a:gd name="T22" fmla="*/ 129 w 161"/>
                <a:gd name="T23" fmla="*/ 1 h 140"/>
                <a:gd name="T24" fmla="*/ 4 w 161"/>
                <a:gd name="T25" fmla="*/ 34 h 140"/>
                <a:gd name="T26" fmla="*/ 25 w 161"/>
                <a:gd name="T27" fmla="*/ 135 h 140"/>
                <a:gd name="T28" fmla="*/ 52 w 161"/>
                <a:gd name="T29" fmla="*/ 133 h 140"/>
                <a:gd name="T30" fmla="*/ 54 w 161"/>
                <a:gd name="T31" fmla="*/ 119 h 140"/>
                <a:gd name="T32" fmla="*/ 65 w 161"/>
                <a:gd name="T33" fmla="*/ 125 h 140"/>
                <a:gd name="T34" fmla="*/ 117 w 161"/>
                <a:gd name="T35" fmla="*/ 117 h 140"/>
                <a:gd name="T36" fmla="*/ 118 w 161"/>
                <a:gd name="T37" fmla="*/ 102 h 140"/>
                <a:gd name="T38" fmla="*/ 129 w 161"/>
                <a:gd name="T39" fmla="*/ 108 h 140"/>
                <a:gd name="T40" fmla="*/ 156 w 161"/>
                <a:gd name="T41" fmla="*/ 106 h 140"/>
                <a:gd name="T42" fmla="*/ 135 w 161"/>
                <a:gd name="T43" fmla="*/ 5 h 140"/>
                <a:gd name="T44" fmla="*/ 148 w 161"/>
                <a:gd name="T45" fmla="*/ 97 h 140"/>
                <a:gd name="T46" fmla="*/ 138 w 161"/>
                <a:gd name="T47" fmla="*/ 100 h 140"/>
                <a:gd name="T48" fmla="*/ 129 w 161"/>
                <a:gd name="T49" fmla="*/ 88 h 140"/>
                <a:gd name="T50" fmla="*/ 107 w 161"/>
                <a:gd name="T51" fmla="*/ 99 h 140"/>
                <a:gd name="T52" fmla="*/ 74 w 161"/>
                <a:gd name="T53" fmla="*/ 117 h 140"/>
                <a:gd name="T54" fmla="*/ 65 w 161"/>
                <a:gd name="T55" fmla="*/ 105 h 140"/>
                <a:gd name="T56" fmla="*/ 42 w 161"/>
                <a:gd name="T57" fmla="*/ 116 h 140"/>
                <a:gd name="T58" fmla="*/ 34 w 161"/>
                <a:gd name="T59" fmla="*/ 127 h 140"/>
                <a:gd name="T60" fmla="*/ 126 w 161"/>
                <a:gd name="T61" fmla="*/ 13 h 140"/>
                <a:gd name="T62" fmla="*/ 40 w 161"/>
                <a:gd name="T63" fmla="*/ 103 h 140"/>
                <a:gd name="T64" fmla="*/ 82 w 161"/>
                <a:gd name="T65" fmla="*/ 92 h 140"/>
                <a:gd name="T66" fmla="*/ 83 w 161"/>
                <a:gd name="T67" fmla="*/ 84 h 140"/>
                <a:gd name="T68" fmla="*/ 75 w 161"/>
                <a:gd name="T69" fmla="*/ 73 h 140"/>
                <a:gd name="T70" fmla="*/ 68 w 161"/>
                <a:gd name="T71" fmla="*/ 71 h 140"/>
                <a:gd name="T72" fmla="*/ 70 w 161"/>
                <a:gd name="T73" fmla="*/ 55 h 140"/>
                <a:gd name="T74" fmla="*/ 46 w 161"/>
                <a:gd name="T75" fmla="*/ 41 h 140"/>
                <a:gd name="T76" fmla="*/ 31 w 161"/>
                <a:gd name="T77" fmla="*/ 65 h 140"/>
                <a:gd name="T78" fmla="*/ 41 w 161"/>
                <a:gd name="T79" fmla="*/ 78 h 140"/>
                <a:gd name="T80" fmla="*/ 34 w 161"/>
                <a:gd name="T81" fmla="*/ 90 h 140"/>
                <a:gd name="T82" fmla="*/ 36 w 161"/>
                <a:gd name="T83" fmla="*/ 101 h 140"/>
                <a:gd name="T84" fmla="*/ 39 w 161"/>
                <a:gd name="T85" fmla="*/ 53 h 140"/>
                <a:gd name="T86" fmla="*/ 47 w 161"/>
                <a:gd name="T87" fmla="*/ 47 h 140"/>
                <a:gd name="T88" fmla="*/ 64 w 161"/>
                <a:gd name="T89" fmla="*/ 57 h 140"/>
                <a:gd name="T90" fmla="*/ 44 w 161"/>
                <a:gd name="T91" fmla="*/ 72 h 140"/>
                <a:gd name="T92" fmla="*/ 39 w 161"/>
                <a:gd name="T93" fmla="*/ 53 h 140"/>
                <a:gd name="T94" fmla="*/ 41 w 161"/>
                <a:gd name="T95" fmla="*/ 95 h 140"/>
                <a:gd name="T96" fmla="*/ 42 w 161"/>
                <a:gd name="T97" fmla="*/ 87 h 140"/>
                <a:gd name="T98" fmla="*/ 64 w 161"/>
                <a:gd name="T99" fmla="*/ 78 h 140"/>
                <a:gd name="T100" fmla="*/ 72 w 161"/>
                <a:gd name="T101" fmla="*/ 79 h 140"/>
                <a:gd name="T102" fmla="*/ 77 w 161"/>
                <a:gd name="T103" fmla="*/ 85 h 140"/>
                <a:gd name="T104" fmla="*/ 41 w 161"/>
                <a:gd name="T105" fmla="*/ 9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 h="140">
                  <a:moveTo>
                    <a:pt x="95" y="73"/>
                  </a:moveTo>
                  <a:cubicBezTo>
                    <a:pt x="127" y="65"/>
                    <a:pt x="127" y="65"/>
                    <a:pt x="127" y="65"/>
                  </a:cubicBezTo>
                  <a:cubicBezTo>
                    <a:pt x="129" y="64"/>
                    <a:pt x="130" y="62"/>
                    <a:pt x="130" y="61"/>
                  </a:cubicBezTo>
                  <a:cubicBezTo>
                    <a:pt x="129" y="59"/>
                    <a:pt x="128" y="58"/>
                    <a:pt x="126" y="58"/>
                  </a:cubicBezTo>
                  <a:cubicBezTo>
                    <a:pt x="94" y="67"/>
                    <a:pt x="94" y="67"/>
                    <a:pt x="94" y="67"/>
                  </a:cubicBezTo>
                  <a:cubicBezTo>
                    <a:pt x="92" y="67"/>
                    <a:pt x="91" y="69"/>
                    <a:pt x="91" y="71"/>
                  </a:cubicBezTo>
                  <a:cubicBezTo>
                    <a:pt x="92" y="72"/>
                    <a:pt x="94" y="74"/>
                    <a:pt x="95" y="73"/>
                  </a:cubicBezTo>
                  <a:close/>
                  <a:moveTo>
                    <a:pt x="92" y="59"/>
                  </a:moveTo>
                  <a:cubicBezTo>
                    <a:pt x="92" y="59"/>
                    <a:pt x="92" y="59"/>
                    <a:pt x="92" y="59"/>
                  </a:cubicBezTo>
                  <a:cubicBezTo>
                    <a:pt x="124" y="51"/>
                    <a:pt x="124" y="51"/>
                    <a:pt x="124" y="51"/>
                  </a:cubicBezTo>
                  <a:cubicBezTo>
                    <a:pt x="126" y="51"/>
                    <a:pt x="127" y="49"/>
                    <a:pt x="126" y="47"/>
                  </a:cubicBezTo>
                  <a:cubicBezTo>
                    <a:pt x="126" y="45"/>
                    <a:pt x="124" y="44"/>
                    <a:pt x="122" y="45"/>
                  </a:cubicBezTo>
                  <a:cubicBezTo>
                    <a:pt x="90" y="53"/>
                    <a:pt x="90" y="53"/>
                    <a:pt x="90" y="53"/>
                  </a:cubicBezTo>
                  <a:cubicBezTo>
                    <a:pt x="88" y="54"/>
                    <a:pt x="87" y="55"/>
                    <a:pt x="88" y="57"/>
                  </a:cubicBezTo>
                  <a:cubicBezTo>
                    <a:pt x="88" y="59"/>
                    <a:pt x="90" y="60"/>
                    <a:pt x="92" y="59"/>
                  </a:cubicBezTo>
                  <a:close/>
                  <a:moveTo>
                    <a:pt x="88" y="46"/>
                  </a:moveTo>
                  <a:cubicBezTo>
                    <a:pt x="88" y="46"/>
                    <a:pt x="88" y="46"/>
                    <a:pt x="88" y="46"/>
                  </a:cubicBezTo>
                  <a:cubicBezTo>
                    <a:pt x="120" y="37"/>
                    <a:pt x="120" y="37"/>
                    <a:pt x="120" y="37"/>
                  </a:cubicBezTo>
                  <a:cubicBezTo>
                    <a:pt x="122" y="37"/>
                    <a:pt x="123" y="35"/>
                    <a:pt x="123" y="33"/>
                  </a:cubicBezTo>
                  <a:cubicBezTo>
                    <a:pt x="122" y="32"/>
                    <a:pt x="120" y="31"/>
                    <a:pt x="119" y="31"/>
                  </a:cubicBezTo>
                  <a:cubicBezTo>
                    <a:pt x="86" y="40"/>
                    <a:pt x="86" y="40"/>
                    <a:pt x="86" y="40"/>
                  </a:cubicBezTo>
                  <a:cubicBezTo>
                    <a:pt x="85" y="40"/>
                    <a:pt x="84" y="42"/>
                    <a:pt x="84" y="43"/>
                  </a:cubicBezTo>
                  <a:cubicBezTo>
                    <a:pt x="85" y="45"/>
                    <a:pt x="86" y="46"/>
                    <a:pt x="88" y="46"/>
                  </a:cubicBezTo>
                  <a:close/>
                  <a:moveTo>
                    <a:pt x="129" y="1"/>
                  </a:moveTo>
                  <a:cubicBezTo>
                    <a:pt x="129" y="1"/>
                    <a:pt x="129" y="1"/>
                    <a:pt x="129" y="1"/>
                  </a:cubicBezTo>
                  <a:cubicBezTo>
                    <a:pt x="4" y="34"/>
                    <a:pt x="4" y="34"/>
                    <a:pt x="4" y="34"/>
                  </a:cubicBezTo>
                  <a:cubicBezTo>
                    <a:pt x="1" y="34"/>
                    <a:pt x="0" y="37"/>
                    <a:pt x="0" y="40"/>
                  </a:cubicBezTo>
                  <a:cubicBezTo>
                    <a:pt x="25" y="135"/>
                    <a:pt x="25" y="135"/>
                    <a:pt x="25" y="135"/>
                  </a:cubicBezTo>
                  <a:cubicBezTo>
                    <a:pt x="26" y="138"/>
                    <a:pt x="29" y="140"/>
                    <a:pt x="32" y="139"/>
                  </a:cubicBezTo>
                  <a:cubicBezTo>
                    <a:pt x="52" y="133"/>
                    <a:pt x="52" y="133"/>
                    <a:pt x="52" y="133"/>
                  </a:cubicBezTo>
                  <a:cubicBezTo>
                    <a:pt x="55" y="133"/>
                    <a:pt x="57" y="130"/>
                    <a:pt x="56" y="127"/>
                  </a:cubicBezTo>
                  <a:cubicBezTo>
                    <a:pt x="54" y="119"/>
                    <a:pt x="54" y="119"/>
                    <a:pt x="54" y="119"/>
                  </a:cubicBezTo>
                  <a:cubicBezTo>
                    <a:pt x="63" y="116"/>
                    <a:pt x="63" y="116"/>
                    <a:pt x="63" y="116"/>
                  </a:cubicBezTo>
                  <a:cubicBezTo>
                    <a:pt x="65" y="125"/>
                    <a:pt x="65" y="125"/>
                    <a:pt x="65" y="125"/>
                  </a:cubicBezTo>
                  <a:cubicBezTo>
                    <a:pt x="66" y="127"/>
                    <a:pt x="68" y="129"/>
                    <a:pt x="71" y="128"/>
                  </a:cubicBezTo>
                  <a:cubicBezTo>
                    <a:pt x="117" y="117"/>
                    <a:pt x="117" y="117"/>
                    <a:pt x="117" y="117"/>
                  </a:cubicBezTo>
                  <a:cubicBezTo>
                    <a:pt x="120" y="116"/>
                    <a:pt x="121" y="113"/>
                    <a:pt x="121" y="110"/>
                  </a:cubicBezTo>
                  <a:cubicBezTo>
                    <a:pt x="118" y="102"/>
                    <a:pt x="118" y="102"/>
                    <a:pt x="118" y="102"/>
                  </a:cubicBezTo>
                  <a:cubicBezTo>
                    <a:pt x="127" y="99"/>
                    <a:pt x="127" y="99"/>
                    <a:pt x="127" y="99"/>
                  </a:cubicBezTo>
                  <a:cubicBezTo>
                    <a:pt x="129" y="108"/>
                    <a:pt x="129" y="108"/>
                    <a:pt x="129" y="108"/>
                  </a:cubicBezTo>
                  <a:cubicBezTo>
                    <a:pt x="130" y="111"/>
                    <a:pt x="133" y="112"/>
                    <a:pt x="136" y="112"/>
                  </a:cubicBezTo>
                  <a:cubicBezTo>
                    <a:pt x="156" y="106"/>
                    <a:pt x="156" y="106"/>
                    <a:pt x="156" y="106"/>
                  </a:cubicBezTo>
                  <a:cubicBezTo>
                    <a:pt x="159" y="105"/>
                    <a:pt x="161" y="102"/>
                    <a:pt x="160" y="100"/>
                  </a:cubicBezTo>
                  <a:cubicBezTo>
                    <a:pt x="135" y="5"/>
                    <a:pt x="135" y="5"/>
                    <a:pt x="135" y="5"/>
                  </a:cubicBezTo>
                  <a:cubicBezTo>
                    <a:pt x="135" y="2"/>
                    <a:pt x="132" y="0"/>
                    <a:pt x="129" y="1"/>
                  </a:cubicBezTo>
                  <a:close/>
                  <a:moveTo>
                    <a:pt x="148" y="97"/>
                  </a:moveTo>
                  <a:cubicBezTo>
                    <a:pt x="148" y="97"/>
                    <a:pt x="148" y="97"/>
                    <a:pt x="148" y="97"/>
                  </a:cubicBezTo>
                  <a:cubicBezTo>
                    <a:pt x="138" y="100"/>
                    <a:pt x="138" y="100"/>
                    <a:pt x="138" y="100"/>
                  </a:cubicBezTo>
                  <a:cubicBezTo>
                    <a:pt x="136" y="91"/>
                    <a:pt x="136" y="91"/>
                    <a:pt x="136" y="91"/>
                  </a:cubicBezTo>
                  <a:cubicBezTo>
                    <a:pt x="135" y="89"/>
                    <a:pt x="132" y="87"/>
                    <a:pt x="129" y="88"/>
                  </a:cubicBezTo>
                  <a:cubicBezTo>
                    <a:pt x="110" y="93"/>
                    <a:pt x="110" y="93"/>
                    <a:pt x="110" y="93"/>
                  </a:cubicBezTo>
                  <a:cubicBezTo>
                    <a:pt x="108" y="93"/>
                    <a:pt x="106" y="96"/>
                    <a:pt x="107" y="99"/>
                  </a:cubicBezTo>
                  <a:cubicBezTo>
                    <a:pt x="109" y="108"/>
                    <a:pt x="109" y="108"/>
                    <a:pt x="109" y="108"/>
                  </a:cubicBezTo>
                  <a:cubicBezTo>
                    <a:pt x="74" y="117"/>
                    <a:pt x="74" y="117"/>
                    <a:pt x="74" y="117"/>
                  </a:cubicBezTo>
                  <a:cubicBezTo>
                    <a:pt x="72" y="108"/>
                    <a:pt x="72" y="108"/>
                    <a:pt x="72" y="108"/>
                  </a:cubicBezTo>
                  <a:cubicBezTo>
                    <a:pt x="71" y="105"/>
                    <a:pt x="68" y="104"/>
                    <a:pt x="65" y="105"/>
                  </a:cubicBezTo>
                  <a:cubicBezTo>
                    <a:pt x="46" y="109"/>
                    <a:pt x="46" y="109"/>
                    <a:pt x="46" y="109"/>
                  </a:cubicBezTo>
                  <a:cubicBezTo>
                    <a:pt x="43" y="110"/>
                    <a:pt x="42" y="113"/>
                    <a:pt x="42" y="116"/>
                  </a:cubicBezTo>
                  <a:cubicBezTo>
                    <a:pt x="45" y="124"/>
                    <a:pt x="45" y="124"/>
                    <a:pt x="45" y="124"/>
                  </a:cubicBezTo>
                  <a:cubicBezTo>
                    <a:pt x="34" y="127"/>
                    <a:pt x="34" y="127"/>
                    <a:pt x="34" y="127"/>
                  </a:cubicBezTo>
                  <a:cubicBezTo>
                    <a:pt x="12" y="43"/>
                    <a:pt x="12" y="43"/>
                    <a:pt x="12" y="43"/>
                  </a:cubicBezTo>
                  <a:cubicBezTo>
                    <a:pt x="126" y="13"/>
                    <a:pt x="126" y="13"/>
                    <a:pt x="126" y="13"/>
                  </a:cubicBezTo>
                  <a:cubicBezTo>
                    <a:pt x="148" y="97"/>
                    <a:pt x="148" y="97"/>
                    <a:pt x="148" y="97"/>
                  </a:cubicBezTo>
                  <a:close/>
                  <a:moveTo>
                    <a:pt x="40" y="103"/>
                  </a:moveTo>
                  <a:cubicBezTo>
                    <a:pt x="40" y="103"/>
                    <a:pt x="40" y="103"/>
                    <a:pt x="40" y="103"/>
                  </a:cubicBezTo>
                  <a:cubicBezTo>
                    <a:pt x="82" y="92"/>
                    <a:pt x="82" y="92"/>
                    <a:pt x="82" y="92"/>
                  </a:cubicBezTo>
                  <a:cubicBezTo>
                    <a:pt x="84" y="92"/>
                    <a:pt x="85" y="90"/>
                    <a:pt x="84" y="88"/>
                  </a:cubicBezTo>
                  <a:cubicBezTo>
                    <a:pt x="83" y="84"/>
                    <a:pt x="83" y="84"/>
                    <a:pt x="83" y="84"/>
                  </a:cubicBezTo>
                  <a:cubicBezTo>
                    <a:pt x="82" y="81"/>
                    <a:pt x="81" y="79"/>
                    <a:pt x="80" y="78"/>
                  </a:cubicBezTo>
                  <a:cubicBezTo>
                    <a:pt x="79" y="76"/>
                    <a:pt x="77" y="74"/>
                    <a:pt x="75" y="73"/>
                  </a:cubicBezTo>
                  <a:cubicBezTo>
                    <a:pt x="73" y="72"/>
                    <a:pt x="71" y="71"/>
                    <a:pt x="69" y="71"/>
                  </a:cubicBezTo>
                  <a:cubicBezTo>
                    <a:pt x="68" y="71"/>
                    <a:pt x="68" y="71"/>
                    <a:pt x="68" y="71"/>
                  </a:cubicBezTo>
                  <a:cubicBezTo>
                    <a:pt x="68" y="70"/>
                    <a:pt x="68" y="70"/>
                    <a:pt x="68" y="70"/>
                  </a:cubicBezTo>
                  <a:cubicBezTo>
                    <a:pt x="71" y="66"/>
                    <a:pt x="72" y="60"/>
                    <a:pt x="70" y="55"/>
                  </a:cubicBezTo>
                  <a:cubicBezTo>
                    <a:pt x="69" y="50"/>
                    <a:pt x="65" y="45"/>
                    <a:pt x="61" y="43"/>
                  </a:cubicBezTo>
                  <a:cubicBezTo>
                    <a:pt x="57" y="40"/>
                    <a:pt x="51" y="39"/>
                    <a:pt x="46" y="41"/>
                  </a:cubicBezTo>
                  <a:cubicBezTo>
                    <a:pt x="40" y="42"/>
                    <a:pt x="36" y="46"/>
                    <a:pt x="34" y="50"/>
                  </a:cubicBezTo>
                  <a:cubicBezTo>
                    <a:pt x="31" y="54"/>
                    <a:pt x="30" y="60"/>
                    <a:pt x="31" y="65"/>
                  </a:cubicBezTo>
                  <a:cubicBezTo>
                    <a:pt x="33" y="71"/>
                    <a:pt x="36" y="75"/>
                    <a:pt x="41" y="77"/>
                  </a:cubicBezTo>
                  <a:cubicBezTo>
                    <a:pt x="41" y="78"/>
                    <a:pt x="41" y="78"/>
                    <a:pt x="41" y="78"/>
                  </a:cubicBezTo>
                  <a:cubicBezTo>
                    <a:pt x="39" y="79"/>
                    <a:pt x="37" y="81"/>
                    <a:pt x="36" y="83"/>
                  </a:cubicBezTo>
                  <a:cubicBezTo>
                    <a:pt x="35" y="85"/>
                    <a:pt x="34" y="87"/>
                    <a:pt x="34" y="90"/>
                  </a:cubicBezTo>
                  <a:cubicBezTo>
                    <a:pt x="34" y="92"/>
                    <a:pt x="34" y="94"/>
                    <a:pt x="34" y="96"/>
                  </a:cubicBezTo>
                  <a:cubicBezTo>
                    <a:pt x="36" y="101"/>
                    <a:pt x="36" y="101"/>
                    <a:pt x="36" y="101"/>
                  </a:cubicBezTo>
                  <a:cubicBezTo>
                    <a:pt x="36" y="103"/>
                    <a:pt x="38" y="104"/>
                    <a:pt x="40" y="103"/>
                  </a:cubicBezTo>
                  <a:close/>
                  <a:moveTo>
                    <a:pt x="39" y="53"/>
                  </a:moveTo>
                  <a:cubicBezTo>
                    <a:pt x="39" y="53"/>
                    <a:pt x="39" y="53"/>
                    <a:pt x="39" y="53"/>
                  </a:cubicBezTo>
                  <a:cubicBezTo>
                    <a:pt x="41" y="50"/>
                    <a:pt x="44" y="48"/>
                    <a:pt x="47" y="47"/>
                  </a:cubicBezTo>
                  <a:cubicBezTo>
                    <a:pt x="51" y="46"/>
                    <a:pt x="55" y="47"/>
                    <a:pt x="58" y="48"/>
                  </a:cubicBezTo>
                  <a:cubicBezTo>
                    <a:pt x="61" y="50"/>
                    <a:pt x="63" y="53"/>
                    <a:pt x="64" y="57"/>
                  </a:cubicBezTo>
                  <a:cubicBezTo>
                    <a:pt x="65" y="60"/>
                    <a:pt x="64" y="64"/>
                    <a:pt x="63" y="67"/>
                  </a:cubicBezTo>
                  <a:cubicBezTo>
                    <a:pt x="59" y="74"/>
                    <a:pt x="51" y="76"/>
                    <a:pt x="44" y="72"/>
                  </a:cubicBezTo>
                  <a:cubicBezTo>
                    <a:pt x="41" y="70"/>
                    <a:pt x="39" y="67"/>
                    <a:pt x="38" y="64"/>
                  </a:cubicBezTo>
                  <a:cubicBezTo>
                    <a:pt x="37" y="60"/>
                    <a:pt x="37" y="56"/>
                    <a:pt x="39" y="53"/>
                  </a:cubicBezTo>
                  <a:close/>
                  <a:moveTo>
                    <a:pt x="41" y="95"/>
                  </a:moveTo>
                  <a:cubicBezTo>
                    <a:pt x="41" y="95"/>
                    <a:pt x="41" y="95"/>
                    <a:pt x="41" y="95"/>
                  </a:cubicBezTo>
                  <a:cubicBezTo>
                    <a:pt x="40" y="93"/>
                    <a:pt x="40" y="92"/>
                    <a:pt x="40" y="91"/>
                  </a:cubicBezTo>
                  <a:cubicBezTo>
                    <a:pt x="41" y="89"/>
                    <a:pt x="41" y="88"/>
                    <a:pt x="42" y="87"/>
                  </a:cubicBezTo>
                  <a:cubicBezTo>
                    <a:pt x="43" y="84"/>
                    <a:pt x="45" y="82"/>
                    <a:pt x="48" y="82"/>
                  </a:cubicBezTo>
                  <a:cubicBezTo>
                    <a:pt x="64" y="78"/>
                    <a:pt x="64" y="78"/>
                    <a:pt x="64" y="78"/>
                  </a:cubicBezTo>
                  <a:cubicBezTo>
                    <a:pt x="65" y="77"/>
                    <a:pt x="67" y="77"/>
                    <a:pt x="68" y="77"/>
                  </a:cubicBezTo>
                  <a:cubicBezTo>
                    <a:pt x="69" y="78"/>
                    <a:pt x="71" y="78"/>
                    <a:pt x="72" y="79"/>
                  </a:cubicBezTo>
                  <a:cubicBezTo>
                    <a:pt x="73" y="79"/>
                    <a:pt x="74" y="80"/>
                    <a:pt x="75" y="82"/>
                  </a:cubicBezTo>
                  <a:cubicBezTo>
                    <a:pt x="76" y="83"/>
                    <a:pt x="76" y="84"/>
                    <a:pt x="77" y="85"/>
                  </a:cubicBezTo>
                  <a:cubicBezTo>
                    <a:pt x="77" y="87"/>
                    <a:pt x="77" y="87"/>
                    <a:pt x="77" y="87"/>
                  </a:cubicBezTo>
                  <a:cubicBezTo>
                    <a:pt x="41" y="96"/>
                    <a:pt x="41" y="96"/>
                    <a:pt x="41" y="96"/>
                  </a:cubicBezTo>
                  <a:cubicBezTo>
                    <a:pt x="41" y="95"/>
                    <a:pt x="41" y="95"/>
                    <a:pt x="41"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 name="Freeform 145"/>
            <p:cNvSpPr>
              <a:spLocks noEditPoints="1"/>
            </p:cNvSpPr>
            <p:nvPr userDrawn="1"/>
          </p:nvSpPr>
          <p:spPr bwMode="auto">
            <a:xfrm>
              <a:off x="538" y="3635"/>
              <a:ext cx="326" cy="326"/>
            </a:xfrm>
            <a:custGeom>
              <a:avLst/>
              <a:gdLst>
                <a:gd name="T0" fmla="*/ 89 w 160"/>
                <a:gd name="T1" fmla="*/ 81 h 160"/>
                <a:gd name="T2" fmla="*/ 60 w 160"/>
                <a:gd name="T3" fmla="*/ 43 h 160"/>
                <a:gd name="T4" fmla="*/ 83 w 160"/>
                <a:gd name="T5" fmla="*/ 91 h 160"/>
                <a:gd name="T6" fmla="*/ 116 w 160"/>
                <a:gd name="T7" fmla="*/ 76 h 160"/>
                <a:gd name="T8" fmla="*/ 111 w 160"/>
                <a:gd name="T9" fmla="*/ 67 h 160"/>
                <a:gd name="T10" fmla="*/ 104 w 160"/>
                <a:gd name="T11" fmla="*/ 20 h 160"/>
                <a:gd name="T12" fmla="*/ 20 w 160"/>
                <a:gd name="T13" fmla="*/ 72 h 160"/>
                <a:gd name="T14" fmla="*/ 20 w 160"/>
                <a:gd name="T15" fmla="*/ 72 h 160"/>
                <a:gd name="T16" fmla="*/ 29 w 160"/>
                <a:gd name="T17" fmla="*/ 125 h 160"/>
                <a:gd name="T18" fmla="*/ 72 w 160"/>
                <a:gd name="T19" fmla="*/ 156 h 160"/>
                <a:gd name="T20" fmla="*/ 156 w 160"/>
                <a:gd name="T21" fmla="*/ 104 h 160"/>
                <a:gd name="T22" fmla="*/ 156 w 160"/>
                <a:gd name="T23" fmla="*/ 104 h 160"/>
                <a:gd name="T24" fmla="*/ 104 w 160"/>
                <a:gd name="T25" fmla="*/ 20 h 160"/>
                <a:gd name="T26" fmla="*/ 145 w 160"/>
                <a:gd name="T27" fmla="*/ 101 h 160"/>
                <a:gd name="T28" fmla="*/ 119 w 160"/>
                <a:gd name="T29" fmla="*/ 138 h 160"/>
                <a:gd name="T30" fmla="*/ 74 w 160"/>
                <a:gd name="T31" fmla="*/ 145 h 160"/>
                <a:gd name="T32" fmla="*/ 30 w 160"/>
                <a:gd name="T33" fmla="*/ 75 h 160"/>
                <a:gd name="T34" fmla="*/ 57 w 160"/>
                <a:gd name="T35" fmla="*/ 38 h 160"/>
                <a:gd name="T36" fmla="*/ 101 w 160"/>
                <a:gd name="T37" fmla="*/ 31 h 160"/>
                <a:gd name="T38" fmla="*/ 145 w 160"/>
                <a:gd name="T39" fmla="*/ 101 h 160"/>
                <a:gd name="T40" fmla="*/ 124 w 160"/>
                <a:gd name="T41" fmla="*/ 8 h 160"/>
                <a:gd name="T42" fmla="*/ 108 w 160"/>
                <a:gd name="T43" fmla="*/ 3 h 160"/>
                <a:gd name="T44" fmla="*/ 99 w 160"/>
                <a:gd name="T45" fmla="*/ 1 h 160"/>
                <a:gd name="T46" fmla="*/ 91 w 160"/>
                <a:gd name="T47" fmla="*/ 0 h 160"/>
                <a:gd name="T48" fmla="*/ 74 w 160"/>
                <a:gd name="T49" fmla="*/ 1 h 160"/>
                <a:gd name="T50" fmla="*/ 76 w 160"/>
                <a:gd name="T51" fmla="*/ 12 h 160"/>
                <a:gd name="T52" fmla="*/ 91 w 160"/>
                <a:gd name="T53" fmla="*/ 11 h 160"/>
                <a:gd name="T54" fmla="*/ 105 w 160"/>
                <a:gd name="T55" fmla="*/ 13 h 160"/>
                <a:gd name="T56" fmla="*/ 119 w 160"/>
                <a:gd name="T57" fmla="*/ 18 h 160"/>
                <a:gd name="T58" fmla="*/ 124 w 160"/>
                <a:gd name="T59" fmla="*/ 8 h 160"/>
                <a:gd name="T60" fmla="*/ 11 w 160"/>
                <a:gd name="T61" fmla="*/ 85 h 160"/>
                <a:gd name="T62" fmla="*/ 13 w 160"/>
                <a:gd name="T63" fmla="*/ 70 h 160"/>
                <a:gd name="T64" fmla="*/ 18 w 160"/>
                <a:gd name="T65" fmla="*/ 57 h 160"/>
                <a:gd name="T66" fmla="*/ 21 w 160"/>
                <a:gd name="T67" fmla="*/ 50 h 160"/>
                <a:gd name="T68" fmla="*/ 24 w 160"/>
                <a:gd name="T69" fmla="*/ 36 h 160"/>
                <a:gd name="T70" fmla="*/ 12 w 160"/>
                <a:gd name="T71" fmla="*/ 44 h 160"/>
                <a:gd name="T72" fmla="*/ 8 w 160"/>
                <a:gd name="T73" fmla="*/ 52 h 160"/>
                <a:gd name="T74" fmla="*/ 2 w 160"/>
                <a:gd name="T75" fmla="*/ 68 h 160"/>
                <a:gd name="T76" fmla="*/ 0 w 160"/>
                <a:gd name="T77" fmla="*/ 85 h 160"/>
                <a:gd name="T78" fmla="*/ 11 w 160"/>
                <a:gd name="T79" fmla="*/ 8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0" h="160">
                  <a:moveTo>
                    <a:pt x="111" y="67"/>
                  </a:moveTo>
                  <a:cubicBezTo>
                    <a:pt x="89" y="81"/>
                    <a:pt x="89" y="81"/>
                    <a:pt x="89" y="81"/>
                  </a:cubicBezTo>
                  <a:cubicBezTo>
                    <a:pt x="67" y="44"/>
                    <a:pt x="67" y="44"/>
                    <a:pt x="67" y="44"/>
                  </a:cubicBezTo>
                  <a:cubicBezTo>
                    <a:pt x="65" y="42"/>
                    <a:pt x="62" y="41"/>
                    <a:pt x="60" y="43"/>
                  </a:cubicBezTo>
                  <a:cubicBezTo>
                    <a:pt x="57" y="44"/>
                    <a:pt x="56" y="47"/>
                    <a:pt x="58" y="50"/>
                  </a:cubicBezTo>
                  <a:cubicBezTo>
                    <a:pt x="83" y="91"/>
                    <a:pt x="83" y="91"/>
                    <a:pt x="83" y="91"/>
                  </a:cubicBezTo>
                  <a:cubicBezTo>
                    <a:pt x="85" y="93"/>
                    <a:pt x="88" y="94"/>
                    <a:pt x="91" y="92"/>
                  </a:cubicBezTo>
                  <a:cubicBezTo>
                    <a:pt x="116" y="76"/>
                    <a:pt x="116" y="76"/>
                    <a:pt x="116" y="76"/>
                  </a:cubicBezTo>
                  <a:cubicBezTo>
                    <a:pt x="119" y="75"/>
                    <a:pt x="120" y="72"/>
                    <a:pt x="118" y="69"/>
                  </a:cubicBezTo>
                  <a:cubicBezTo>
                    <a:pt x="117" y="67"/>
                    <a:pt x="113" y="66"/>
                    <a:pt x="111" y="67"/>
                  </a:cubicBezTo>
                  <a:close/>
                  <a:moveTo>
                    <a:pt x="104" y="20"/>
                  </a:moveTo>
                  <a:cubicBezTo>
                    <a:pt x="104" y="20"/>
                    <a:pt x="104" y="20"/>
                    <a:pt x="104" y="20"/>
                  </a:cubicBezTo>
                  <a:cubicBezTo>
                    <a:pt x="86" y="16"/>
                    <a:pt x="67" y="19"/>
                    <a:pt x="51" y="29"/>
                  </a:cubicBezTo>
                  <a:cubicBezTo>
                    <a:pt x="35" y="39"/>
                    <a:pt x="24" y="55"/>
                    <a:pt x="20" y="72"/>
                  </a:cubicBezTo>
                  <a:cubicBezTo>
                    <a:pt x="20" y="72"/>
                    <a:pt x="20" y="72"/>
                    <a:pt x="20" y="72"/>
                  </a:cubicBezTo>
                  <a:cubicBezTo>
                    <a:pt x="20" y="72"/>
                    <a:pt x="20" y="72"/>
                    <a:pt x="20" y="72"/>
                  </a:cubicBezTo>
                  <a:cubicBezTo>
                    <a:pt x="20" y="72"/>
                    <a:pt x="20" y="72"/>
                    <a:pt x="20" y="72"/>
                  </a:cubicBezTo>
                  <a:cubicBezTo>
                    <a:pt x="16" y="89"/>
                    <a:pt x="18" y="108"/>
                    <a:pt x="29" y="125"/>
                  </a:cubicBezTo>
                  <a:cubicBezTo>
                    <a:pt x="39" y="141"/>
                    <a:pt x="55" y="152"/>
                    <a:pt x="72" y="156"/>
                  </a:cubicBezTo>
                  <a:cubicBezTo>
                    <a:pt x="72" y="156"/>
                    <a:pt x="72" y="156"/>
                    <a:pt x="72" y="156"/>
                  </a:cubicBezTo>
                  <a:cubicBezTo>
                    <a:pt x="89" y="160"/>
                    <a:pt x="108" y="157"/>
                    <a:pt x="125" y="147"/>
                  </a:cubicBezTo>
                  <a:cubicBezTo>
                    <a:pt x="141" y="137"/>
                    <a:pt x="152" y="121"/>
                    <a:pt x="156" y="104"/>
                  </a:cubicBezTo>
                  <a:cubicBezTo>
                    <a:pt x="156" y="104"/>
                    <a:pt x="156" y="104"/>
                    <a:pt x="156" y="104"/>
                  </a:cubicBezTo>
                  <a:cubicBezTo>
                    <a:pt x="156" y="104"/>
                    <a:pt x="156" y="104"/>
                    <a:pt x="156" y="104"/>
                  </a:cubicBezTo>
                  <a:cubicBezTo>
                    <a:pt x="160" y="86"/>
                    <a:pt x="157" y="67"/>
                    <a:pt x="147" y="51"/>
                  </a:cubicBezTo>
                  <a:cubicBezTo>
                    <a:pt x="137" y="35"/>
                    <a:pt x="121" y="24"/>
                    <a:pt x="104" y="20"/>
                  </a:cubicBezTo>
                  <a:cubicBezTo>
                    <a:pt x="104" y="20"/>
                    <a:pt x="104" y="20"/>
                    <a:pt x="104" y="20"/>
                  </a:cubicBezTo>
                  <a:close/>
                  <a:moveTo>
                    <a:pt x="145" y="101"/>
                  </a:moveTo>
                  <a:cubicBezTo>
                    <a:pt x="145" y="101"/>
                    <a:pt x="145" y="101"/>
                    <a:pt x="145" y="101"/>
                  </a:cubicBezTo>
                  <a:cubicBezTo>
                    <a:pt x="142" y="116"/>
                    <a:pt x="133" y="129"/>
                    <a:pt x="119" y="138"/>
                  </a:cubicBezTo>
                  <a:cubicBezTo>
                    <a:pt x="105" y="147"/>
                    <a:pt x="89" y="149"/>
                    <a:pt x="74" y="145"/>
                  </a:cubicBezTo>
                  <a:cubicBezTo>
                    <a:pt x="74" y="145"/>
                    <a:pt x="74" y="145"/>
                    <a:pt x="74" y="145"/>
                  </a:cubicBezTo>
                  <a:cubicBezTo>
                    <a:pt x="60" y="142"/>
                    <a:pt x="46" y="133"/>
                    <a:pt x="38" y="119"/>
                  </a:cubicBezTo>
                  <a:cubicBezTo>
                    <a:pt x="29" y="105"/>
                    <a:pt x="27" y="89"/>
                    <a:pt x="30" y="75"/>
                  </a:cubicBezTo>
                  <a:cubicBezTo>
                    <a:pt x="30" y="75"/>
                    <a:pt x="30" y="75"/>
                    <a:pt x="30" y="75"/>
                  </a:cubicBezTo>
                  <a:cubicBezTo>
                    <a:pt x="34" y="60"/>
                    <a:pt x="43" y="46"/>
                    <a:pt x="57" y="38"/>
                  </a:cubicBezTo>
                  <a:cubicBezTo>
                    <a:pt x="70" y="29"/>
                    <a:pt x="86" y="27"/>
                    <a:pt x="101" y="31"/>
                  </a:cubicBezTo>
                  <a:cubicBezTo>
                    <a:pt x="101" y="31"/>
                    <a:pt x="101" y="31"/>
                    <a:pt x="101" y="31"/>
                  </a:cubicBezTo>
                  <a:cubicBezTo>
                    <a:pt x="116" y="34"/>
                    <a:pt x="129" y="43"/>
                    <a:pt x="138" y="57"/>
                  </a:cubicBezTo>
                  <a:cubicBezTo>
                    <a:pt x="146" y="71"/>
                    <a:pt x="149" y="87"/>
                    <a:pt x="145" y="101"/>
                  </a:cubicBezTo>
                  <a:close/>
                  <a:moveTo>
                    <a:pt x="124" y="8"/>
                  </a:moveTo>
                  <a:cubicBezTo>
                    <a:pt x="124" y="8"/>
                    <a:pt x="124" y="8"/>
                    <a:pt x="124" y="8"/>
                  </a:cubicBezTo>
                  <a:cubicBezTo>
                    <a:pt x="121" y="7"/>
                    <a:pt x="118" y="6"/>
                    <a:pt x="116" y="5"/>
                  </a:cubicBezTo>
                  <a:cubicBezTo>
                    <a:pt x="113" y="4"/>
                    <a:pt x="110" y="3"/>
                    <a:pt x="108" y="3"/>
                  </a:cubicBezTo>
                  <a:cubicBezTo>
                    <a:pt x="105" y="2"/>
                    <a:pt x="102" y="2"/>
                    <a:pt x="99" y="1"/>
                  </a:cubicBezTo>
                  <a:cubicBezTo>
                    <a:pt x="99" y="1"/>
                    <a:pt x="99" y="1"/>
                    <a:pt x="99" y="1"/>
                  </a:cubicBezTo>
                  <a:cubicBezTo>
                    <a:pt x="99" y="1"/>
                    <a:pt x="99" y="1"/>
                    <a:pt x="99" y="1"/>
                  </a:cubicBezTo>
                  <a:cubicBezTo>
                    <a:pt x="97" y="1"/>
                    <a:pt x="94" y="1"/>
                    <a:pt x="91" y="0"/>
                  </a:cubicBezTo>
                  <a:cubicBezTo>
                    <a:pt x="88" y="0"/>
                    <a:pt x="85" y="0"/>
                    <a:pt x="83" y="1"/>
                  </a:cubicBezTo>
                  <a:cubicBezTo>
                    <a:pt x="80" y="1"/>
                    <a:pt x="77" y="1"/>
                    <a:pt x="74" y="1"/>
                  </a:cubicBezTo>
                  <a:cubicBezTo>
                    <a:pt x="71" y="2"/>
                    <a:pt x="69" y="5"/>
                    <a:pt x="70" y="8"/>
                  </a:cubicBezTo>
                  <a:cubicBezTo>
                    <a:pt x="70" y="10"/>
                    <a:pt x="73" y="12"/>
                    <a:pt x="76" y="12"/>
                  </a:cubicBezTo>
                  <a:cubicBezTo>
                    <a:pt x="78" y="12"/>
                    <a:pt x="81" y="11"/>
                    <a:pt x="83" y="11"/>
                  </a:cubicBezTo>
                  <a:cubicBezTo>
                    <a:pt x="86" y="11"/>
                    <a:pt x="88" y="11"/>
                    <a:pt x="91" y="11"/>
                  </a:cubicBezTo>
                  <a:cubicBezTo>
                    <a:pt x="93" y="11"/>
                    <a:pt x="96" y="11"/>
                    <a:pt x="98" y="12"/>
                  </a:cubicBezTo>
                  <a:cubicBezTo>
                    <a:pt x="100" y="12"/>
                    <a:pt x="103" y="13"/>
                    <a:pt x="105" y="13"/>
                  </a:cubicBezTo>
                  <a:cubicBezTo>
                    <a:pt x="108" y="14"/>
                    <a:pt x="110" y="14"/>
                    <a:pt x="112" y="15"/>
                  </a:cubicBezTo>
                  <a:cubicBezTo>
                    <a:pt x="115" y="16"/>
                    <a:pt x="117" y="17"/>
                    <a:pt x="119" y="18"/>
                  </a:cubicBezTo>
                  <a:cubicBezTo>
                    <a:pt x="122" y="19"/>
                    <a:pt x="125" y="18"/>
                    <a:pt x="126" y="15"/>
                  </a:cubicBezTo>
                  <a:cubicBezTo>
                    <a:pt x="127" y="12"/>
                    <a:pt x="126" y="9"/>
                    <a:pt x="124" y="8"/>
                  </a:cubicBezTo>
                  <a:close/>
                  <a:moveTo>
                    <a:pt x="11" y="85"/>
                  </a:moveTo>
                  <a:cubicBezTo>
                    <a:pt x="11" y="85"/>
                    <a:pt x="11" y="85"/>
                    <a:pt x="11" y="85"/>
                  </a:cubicBezTo>
                  <a:cubicBezTo>
                    <a:pt x="11" y="83"/>
                    <a:pt x="11" y="80"/>
                    <a:pt x="12" y="78"/>
                  </a:cubicBezTo>
                  <a:cubicBezTo>
                    <a:pt x="12" y="75"/>
                    <a:pt x="12" y="73"/>
                    <a:pt x="13" y="70"/>
                  </a:cubicBezTo>
                  <a:cubicBezTo>
                    <a:pt x="14" y="68"/>
                    <a:pt x="14" y="66"/>
                    <a:pt x="15" y="63"/>
                  </a:cubicBezTo>
                  <a:cubicBezTo>
                    <a:pt x="16" y="61"/>
                    <a:pt x="17" y="59"/>
                    <a:pt x="18" y="57"/>
                  </a:cubicBezTo>
                  <a:cubicBezTo>
                    <a:pt x="19" y="54"/>
                    <a:pt x="20" y="52"/>
                    <a:pt x="21" y="50"/>
                  </a:cubicBezTo>
                  <a:cubicBezTo>
                    <a:pt x="21" y="50"/>
                    <a:pt x="21" y="50"/>
                    <a:pt x="21" y="50"/>
                  </a:cubicBezTo>
                  <a:cubicBezTo>
                    <a:pt x="22" y="47"/>
                    <a:pt x="24" y="45"/>
                    <a:pt x="25" y="44"/>
                  </a:cubicBezTo>
                  <a:cubicBezTo>
                    <a:pt x="27" y="41"/>
                    <a:pt x="26" y="38"/>
                    <a:pt x="24" y="36"/>
                  </a:cubicBezTo>
                  <a:cubicBezTo>
                    <a:pt x="21" y="34"/>
                    <a:pt x="18" y="35"/>
                    <a:pt x="16" y="37"/>
                  </a:cubicBezTo>
                  <a:cubicBezTo>
                    <a:pt x="15" y="40"/>
                    <a:pt x="13" y="42"/>
                    <a:pt x="12" y="44"/>
                  </a:cubicBezTo>
                  <a:cubicBezTo>
                    <a:pt x="12" y="45"/>
                    <a:pt x="12" y="45"/>
                    <a:pt x="12" y="45"/>
                  </a:cubicBezTo>
                  <a:cubicBezTo>
                    <a:pt x="10" y="47"/>
                    <a:pt x="9" y="50"/>
                    <a:pt x="8" y="52"/>
                  </a:cubicBezTo>
                  <a:cubicBezTo>
                    <a:pt x="7" y="55"/>
                    <a:pt x="6" y="57"/>
                    <a:pt x="5" y="60"/>
                  </a:cubicBezTo>
                  <a:cubicBezTo>
                    <a:pt x="4" y="63"/>
                    <a:pt x="3" y="66"/>
                    <a:pt x="2" y="68"/>
                  </a:cubicBezTo>
                  <a:cubicBezTo>
                    <a:pt x="2" y="71"/>
                    <a:pt x="1" y="73"/>
                    <a:pt x="1" y="76"/>
                  </a:cubicBezTo>
                  <a:cubicBezTo>
                    <a:pt x="1" y="79"/>
                    <a:pt x="0" y="82"/>
                    <a:pt x="0" y="85"/>
                  </a:cubicBezTo>
                  <a:cubicBezTo>
                    <a:pt x="0" y="88"/>
                    <a:pt x="2" y="90"/>
                    <a:pt x="5" y="90"/>
                  </a:cubicBezTo>
                  <a:cubicBezTo>
                    <a:pt x="8" y="90"/>
                    <a:pt x="11" y="88"/>
                    <a:pt x="11"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 name="Freeform 146"/>
            <p:cNvSpPr>
              <a:spLocks noEditPoints="1"/>
            </p:cNvSpPr>
            <p:nvPr userDrawn="1"/>
          </p:nvSpPr>
          <p:spPr bwMode="auto">
            <a:xfrm>
              <a:off x="1035" y="3823"/>
              <a:ext cx="283" cy="266"/>
            </a:xfrm>
            <a:custGeom>
              <a:avLst/>
              <a:gdLst>
                <a:gd name="T0" fmla="*/ 88 w 139"/>
                <a:gd name="T1" fmla="*/ 25 h 131"/>
                <a:gd name="T2" fmla="*/ 51 w 139"/>
                <a:gd name="T3" fmla="*/ 12 h 131"/>
                <a:gd name="T4" fmla="*/ 51 w 139"/>
                <a:gd name="T5" fmla="*/ 106 h 131"/>
                <a:gd name="T6" fmla="*/ 88 w 139"/>
                <a:gd name="T7" fmla="*/ 119 h 131"/>
                <a:gd name="T8" fmla="*/ 88 w 139"/>
                <a:gd name="T9" fmla="*/ 25 h 131"/>
                <a:gd name="T10" fmla="*/ 45 w 139"/>
                <a:gd name="T11" fmla="*/ 12 h 131"/>
                <a:gd name="T12" fmla="*/ 45 w 139"/>
                <a:gd name="T13" fmla="*/ 12 h 131"/>
                <a:gd name="T14" fmla="*/ 10 w 139"/>
                <a:gd name="T15" fmla="*/ 24 h 131"/>
                <a:gd name="T16" fmla="*/ 10 w 139"/>
                <a:gd name="T17" fmla="*/ 118 h 131"/>
                <a:gd name="T18" fmla="*/ 45 w 139"/>
                <a:gd name="T19" fmla="*/ 106 h 131"/>
                <a:gd name="T20" fmla="*/ 45 w 139"/>
                <a:gd name="T21" fmla="*/ 12 h 131"/>
                <a:gd name="T22" fmla="*/ 94 w 139"/>
                <a:gd name="T23" fmla="*/ 119 h 131"/>
                <a:gd name="T24" fmla="*/ 94 w 139"/>
                <a:gd name="T25" fmla="*/ 119 h 131"/>
                <a:gd name="T26" fmla="*/ 128 w 139"/>
                <a:gd name="T27" fmla="*/ 107 h 131"/>
                <a:gd name="T28" fmla="*/ 128 w 139"/>
                <a:gd name="T29" fmla="*/ 13 h 131"/>
                <a:gd name="T30" fmla="*/ 94 w 139"/>
                <a:gd name="T31" fmla="*/ 25 h 131"/>
                <a:gd name="T32" fmla="*/ 94 w 139"/>
                <a:gd name="T33" fmla="*/ 119 h 131"/>
                <a:gd name="T34" fmla="*/ 50 w 139"/>
                <a:gd name="T35" fmla="*/ 1 h 131"/>
                <a:gd name="T36" fmla="*/ 50 w 139"/>
                <a:gd name="T37" fmla="*/ 1 h 131"/>
                <a:gd name="T38" fmla="*/ 91 w 139"/>
                <a:gd name="T39" fmla="*/ 15 h 131"/>
                <a:gd name="T40" fmla="*/ 132 w 139"/>
                <a:gd name="T41" fmla="*/ 1 h 131"/>
                <a:gd name="T42" fmla="*/ 134 w 139"/>
                <a:gd name="T43" fmla="*/ 0 h 131"/>
                <a:gd name="T44" fmla="*/ 139 w 139"/>
                <a:gd name="T45" fmla="*/ 6 h 131"/>
                <a:gd name="T46" fmla="*/ 139 w 139"/>
                <a:gd name="T47" fmla="*/ 111 h 131"/>
                <a:gd name="T48" fmla="*/ 136 w 139"/>
                <a:gd name="T49" fmla="*/ 116 h 131"/>
                <a:gd name="T50" fmla="*/ 93 w 139"/>
                <a:gd name="T51" fmla="*/ 131 h 131"/>
                <a:gd name="T52" fmla="*/ 89 w 139"/>
                <a:gd name="T53" fmla="*/ 131 h 131"/>
                <a:gd name="T54" fmla="*/ 48 w 139"/>
                <a:gd name="T55" fmla="*/ 116 h 131"/>
                <a:gd name="T56" fmla="*/ 7 w 139"/>
                <a:gd name="T57" fmla="*/ 131 h 131"/>
                <a:gd name="T58" fmla="*/ 5 w 139"/>
                <a:gd name="T59" fmla="*/ 131 h 131"/>
                <a:gd name="T60" fmla="*/ 0 w 139"/>
                <a:gd name="T61" fmla="*/ 126 h 131"/>
                <a:gd name="T62" fmla="*/ 0 w 139"/>
                <a:gd name="T63" fmla="*/ 20 h 131"/>
                <a:gd name="T64" fmla="*/ 0 w 139"/>
                <a:gd name="T65" fmla="*/ 20 h 131"/>
                <a:gd name="T66" fmla="*/ 3 w 139"/>
                <a:gd name="T67" fmla="*/ 15 h 131"/>
                <a:gd name="T68" fmla="*/ 46 w 139"/>
                <a:gd name="T69" fmla="*/ 1 h 131"/>
                <a:gd name="T70" fmla="*/ 50 w 139"/>
                <a:gd name="T71" fmla="*/ 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9" h="131">
                  <a:moveTo>
                    <a:pt x="88" y="25"/>
                  </a:moveTo>
                  <a:cubicBezTo>
                    <a:pt x="51" y="12"/>
                    <a:pt x="51" y="12"/>
                    <a:pt x="51" y="12"/>
                  </a:cubicBezTo>
                  <a:cubicBezTo>
                    <a:pt x="51" y="106"/>
                    <a:pt x="51" y="106"/>
                    <a:pt x="51" y="106"/>
                  </a:cubicBezTo>
                  <a:cubicBezTo>
                    <a:pt x="88" y="119"/>
                    <a:pt x="88" y="119"/>
                    <a:pt x="88" y="119"/>
                  </a:cubicBezTo>
                  <a:cubicBezTo>
                    <a:pt x="88" y="25"/>
                    <a:pt x="88" y="25"/>
                    <a:pt x="88" y="25"/>
                  </a:cubicBezTo>
                  <a:close/>
                  <a:moveTo>
                    <a:pt x="45" y="12"/>
                  </a:moveTo>
                  <a:cubicBezTo>
                    <a:pt x="45" y="12"/>
                    <a:pt x="45" y="12"/>
                    <a:pt x="45" y="12"/>
                  </a:cubicBezTo>
                  <a:cubicBezTo>
                    <a:pt x="10" y="24"/>
                    <a:pt x="10" y="24"/>
                    <a:pt x="10" y="24"/>
                  </a:cubicBezTo>
                  <a:cubicBezTo>
                    <a:pt x="10" y="118"/>
                    <a:pt x="10" y="118"/>
                    <a:pt x="10" y="118"/>
                  </a:cubicBezTo>
                  <a:cubicBezTo>
                    <a:pt x="45" y="106"/>
                    <a:pt x="45" y="106"/>
                    <a:pt x="45" y="106"/>
                  </a:cubicBezTo>
                  <a:cubicBezTo>
                    <a:pt x="45" y="12"/>
                    <a:pt x="45" y="12"/>
                    <a:pt x="45" y="12"/>
                  </a:cubicBezTo>
                  <a:close/>
                  <a:moveTo>
                    <a:pt x="94" y="119"/>
                  </a:moveTo>
                  <a:cubicBezTo>
                    <a:pt x="94" y="119"/>
                    <a:pt x="94" y="119"/>
                    <a:pt x="94" y="119"/>
                  </a:cubicBezTo>
                  <a:cubicBezTo>
                    <a:pt x="128" y="107"/>
                    <a:pt x="128" y="107"/>
                    <a:pt x="128" y="107"/>
                  </a:cubicBezTo>
                  <a:cubicBezTo>
                    <a:pt x="128" y="13"/>
                    <a:pt x="128" y="13"/>
                    <a:pt x="128" y="13"/>
                  </a:cubicBezTo>
                  <a:cubicBezTo>
                    <a:pt x="94" y="25"/>
                    <a:pt x="94" y="25"/>
                    <a:pt x="94" y="25"/>
                  </a:cubicBezTo>
                  <a:cubicBezTo>
                    <a:pt x="94" y="119"/>
                    <a:pt x="94" y="119"/>
                    <a:pt x="94" y="119"/>
                  </a:cubicBezTo>
                  <a:close/>
                  <a:moveTo>
                    <a:pt x="50" y="1"/>
                  </a:moveTo>
                  <a:cubicBezTo>
                    <a:pt x="50" y="1"/>
                    <a:pt x="50" y="1"/>
                    <a:pt x="50" y="1"/>
                  </a:cubicBezTo>
                  <a:cubicBezTo>
                    <a:pt x="91" y="15"/>
                    <a:pt x="91" y="15"/>
                    <a:pt x="91" y="15"/>
                  </a:cubicBezTo>
                  <a:cubicBezTo>
                    <a:pt x="132" y="1"/>
                    <a:pt x="132" y="1"/>
                    <a:pt x="132" y="1"/>
                  </a:cubicBezTo>
                  <a:cubicBezTo>
                    <a:pt x="132" y="0"/>
                    <a:pt x="133" y="0"/>
                    <a:pt x="134" y="0"/>
                  </a:cubicBezTo>
                  <a:cubicBezTo>
                    <a:pt x="137" y="0"/>
                    <a:pt x="139" y="3"/>
                    <a:pt x="139" y="6"/>
                  </a:cubicBezTo>
                  <a:cubicBezTo>
                    <a:pt x="139" y="111"/>
                    <a:pt x="139" y="111"/>
                    <a:pt x="139" y="111"/>
                  </a:cubicBezTo>
                  <a:cubicBezTo>
                    <a:pt x="139" y="113"/>
                    <a:pt x="138" y="115"/>
                    <a:pt x="136" y="116"/>
                  </a:cubicBezTo>
                  <a:cubicBezTo>
                    <a:pt x="93" y="131"/>
                    <a:pt x="93" y="131"/>
                    <a:pt x="93" y="131"/>
                  </a:cubicBezTo>
                  <a:cubicBezTo>
                    <a:pt x="92" y="131"/>
                    <a:pt x="90" y="131"/>
                    <a:pt x="89" y="131"/>
                  </a:cubicBezTo>
                  <a:cubicBezTo>
                    <a:pt x="48" y="116"/>
                    <a:pt x="48" y="116"/>
                    <a:pt x="48" y="116"/>
                  </a:cubicBezTo>
                  <a:cubicBezTo>
                    <a:pt x="7" y="131"/>
                    <a:pt x="7" y="131"/>
                    <a:pt x="7" y="131"/>
                  </a:cubicBezTo>
                  <a:cubicBezTo>
                    <a:pt x="7" y="131"/>
                    <a:pt x="6" y="131"/>
                    <a:pt x="5" y="131"/>
                  </a:cubicBezTo>
                  <a:cubicBezTo>
                    <a:pt x="2" y="131"/>
                    <a:pt x="0" y="129"/>
                    <a:pt x="0" y="126"/>
                  </a:cubicBezTo>
                  <a:cubicBezTo>
                    <a:pt x="0" y="20"/>
                    <a:pt x="0" y="20"/>
                    <a:pt x="0" y="20"/>
                  </a:cubicBezTo>
                  <a:cubicBezTo>
                    <a:pt x="0" y="20"/>
                    <a:pt x="0" y="20"/>
                    <a:pt x="0" y="20"/>
                  </a:cubicBezTo>
                  <a:cubicBezTo>
                    <a:pt x="0" y="18"/>
                    <a:pt x="1" y="16"/>
                    <a:pt x="3" y="15"/>
                  </a:cubicBezTo>
                  <a:cubicBezTo>
                    <a:pt x="46" y="1"/>
                    <a:pt x="46" y="1"/>
                    <a:pt x="46" y="1"/>
                  </a:cubicBezTo>
                  <a:cubicBezTo>
                    <a:pt x="47" y="0"/>
                    <a:pt x="49" y="0"/>
                    <a:pt x="5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 name="Freeform 147"/>
            <p:cNvSpPr>
              <a:spLocks noEditPoints="1"/>
            </p:cNvSpPr>
            <p:nvPr userDrawn="1"/>
          </p:nvSpPr>
          <p:spPr bwMode="auto">
            <a:xfrm>
              <a:off x="780" y="2824"/>
              <a:ext cx="337" cy="275"/>
            </a:xfrm>
            <a:custGeom>
              <a:avLst/>
              <a:gdLst>
                <a:gd name="T0" fmla="*/ 37 w 165"/>
                <a:gd name="T1" fmla="*/ 30 h 135"/>
                <a:gd name="T2" fmla="*/ 16 w 165"/>
                <a:gd name="T3" fmla="*/ 79 h 135"/>
                <a:gd name="T4" fmla="*/ 2 w 165"/>
                <a:gd name="T5" fmla="*/ 96 h 135"/>
                <a:gd name="T6" fmla="*/ 2 w 165"/>
                <a:gd name="T7" fmla="*/ 124 h 135"/>
                <a:gd name="T8" fmla="*/ 15 w 165"/>
                <a:gd name="T9" fmla="*/ 127 h 135"/>
                <a:gd name="T10" fmla="*/ 21 w 165"/>
                <a:gd name="T11" fmla="*/ 135 h 135"/>
                <a:gd name="T12" fmla="*/ 149 w 165"/>
                <a:gd name="T13" fmla="*/ 130 h 135"/>
                <a:gd name="T14" fmla="*/ 157 w 165"/>
                <a:gd name="T15" fmla="*/ 127 h 135"/>
                <a:gd name="T16" fmla="*/ 165 w 165"/>
                <a:gd name="T17" fmla="*/ 108 h 135"/>
                <a:gd name="T18" fmla="*/ 149 w 165"/>
                <a:gd name="T19" fmla="*/ 79 h 135"/>
                <a:gd name="T20" fmla="*/ 127 w 165"/>
                <a:gd name="T21" fmla="*/ 30 h 135"/>
                <a:gd name="T22" fmla="*/ 66 w 165"/>
                <a:gd name="T23" fmla="*/ 124 h 135"/>
                <a:gd name="T24" fmla="*/ 66 w 165"/>
                <a:gd name="T25" fmla="*/ 120 h 135"/>
                <a:gd name="T26" fmla="*/ 63 w 165"/>
                <a:gd name="T27" fmla="*/ 97 h 135"/>
                <a:gd name="T28" fmla="*/ 45 w 165"/>
                <a:gd name="T29" fmla="*/ 114 h 135"/>
                <a:gd name="T30" fmla="*/ 47 w 165"/>
                <a:gd name="T31" fmla="*/ 90 h 135"/>
                <a:gd name="T32" fmla="*/ 51 w 165"/>
                <a:gd name="T33" fmla="*/ 84 h 135"/>
                <a:gd name="T34" fmla="*/ 51 w 165"/>
                <a:gd name="T35" fmla="*/ 84 h 135"/>
                <a:gd name="T36" fmla="*/ 65 w 165"/>
                <a:gd name="T37" fmla="*/ 69 h 135"/>
                <a:gd name="T38" fmla="*/ 114 w 165"/>
                <a:gd name="T39" fmla="*/ 84 h 135"/>
                <a:gd name="T40" fmla="*/ 114 w 165"/>
                <a:gd name="T41" fmla="*/ 84 h 135"/>
                <a:gd name="T42" fmla="*/ 117 w 165"/>
                <a:gd name="T43" fmla="*/ 90 h 135"/>
                <a:gd name="T44" fmla="*/ 119 w 165"/>
                <a:gd name="T45" fmla="*/ 113 h 135"/>
                <a:gd name="T46" fmla="*/ 105 w 165"/>
                <a:gd name="T47" fmla="*/ 100 h 135"/>
                <a:gd name="T48" fmla="*/ 99 w 165"/>
                <a:gd name="T49" fmla="*/ 119 h 135"/>
                <a:gd name="T50" fmla="*/ 99 w 165"/>
                <a:gd name="T51" fmla="*/ 124 h 135"/>
                <a:gd name="T52" fmla="*/ 56 w 165"/>
                <a:gd name="T53" fmla="*/ 37 h 135"/>
                <a:gd name="T54" fmla="*/ 56 w 165"/>
                <a:gd name="T55" fmla="*/ 37 h 135"/>
                <a:gd name="T56" fmla="*/ 123 w 165"/>
                <a:gd name="T57" fmla="*/ 124 h 135"/>
                <a:gd name="T58" fmla="*/ 130 w 165"/>
                <a:gd name="T59" fmla="*/ 102 h 135"/>
                <a:gd name="T60" fmla="*/ 148 w 165"/>
                <a:gd name="T61" fmla="*/ 93 h 135"/>
                <a:gd name="T62" fmla="*/ 154 w 165"/>
                <a:gd name="T63" fmla="*/ 117 h 135"/>
                <a:gd name="T64" fmla="*/ 142 w 165"/>
                <a:gd name="T65" fmla="*/ 104 h 135"/>
                <a:gd name="T66" fmla="*/ 119 w 165"/>
                <a:gd name="T67" fmla="*/ 42 h 135"/>
                <a:gd name="T68" fmla="*/ 127 w 165"/>
                <a:gd name="T69" fmla="*/ 40 h 135"/>
                <a:gd name="T70" fmla="*/ 140 w 165"/>
                <a:gd name="T71" fmla="*/ 72 h 135"/>
                <a:gd name="T72" fmla="*/ 124 w 165"/>
                <a:gd name="T73" fmla="*/ 77 h 135"/>
                <a:gd name="T74" fmla="*/ 118 w 165"/>
                <a:gd name="T75" fmla="*/ 73 h 135"/>
                <a:gd name="T76" fmla="*/ 108 w 165"/>
                <a:gd name="T77" fmla="*/ 63 h 135"/>
                <a:gd name="T78" fmla="*/ 118 w 165"/>
                <a:gd name="T79" fmla="*/ 45 h 135"/>
                <a:gd name="T80" fmla="*/ 118 w 165"/>
                <a:gd name="T81" fmla="*/ 45 h 135"/>
                <a:gd name="T82" fmla="*/ 119 w 165"/>
                <a:gd name="T83" fmla="*/ 43 h 135"/>
                <a:gd name="T84" fmla="*/ 26 w 165"/>
                <a:gd name="T85" fmla="*/ 124 h 135"/>
                <a:gd name="T86" fmla="*/ 23 w 165"/>
                <a:gd name="T87" fmla="*/ 104 h 135"/>
                <a:gd name="T88" fmla="*/ 10 w 165"/>
                <a:gd name="T89" fmla="*/ 117 h 135"/>
                <a:gd name="T90" fmla="*/ 12 w 165"/>
                <a:gd name="T91" fmla="*/ 100 h 135"/>
                <a:gd name="T92" fmla="*/ 25 w 165"/>
                <a:gd name="T93" fmla="*/ 85 h 135"/>
                <a:gd name="T94" fmla="*/ 34 w 165"/>
                <a:gd name="T95" fmla="*/ 113 h 135"/>
                <a:gd name="T96" fmla="*/ 26 w 165"/>
                <a:gd name="T97" fmla="*/ 124 h 135"/>
                <a:gd name="T98" fmla="*/ 46 w 165"/>
                <a:gd name="T99" fmla="*/ 43 h 135"/>
                <a:gd name="T100" fmla="*/ 46 w 165"/>
                <a:gd name="T101" fmla="*/ 43 h 135"/>
                <a:gd name="T102" fmla="*/ 47 w 165"/>
                <a:gd name="T103" fmla="*/ 45 h 135"/>
                <a:gd name="T104" fmla="*/ 56 w 165"/>
                <a:gd name="T105" fmla="*/ 63 h 135"/>
                <a:gd name="T106" fmla="*/ 46 w 165"/>
                <a:gd name="T107" fmla="*/ 73 h 135"/>
                <a:gd name="T108" fmla="*/ 37 w 165"/>
                <a:gd name="T109" fmla="*/ 77 h 135"/>
                <a:gd name="T110" fmla="*/ 19 w 165"/>
                <a:gd name="T111" fmla="*/ 59 h 135"/>
                <a:gd name="T112" fmla="*/ 43 w 165"/>
                <a:gd name="T113" fmla="*/ 41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5" h="135">
                  <a:moveTo>
                    <a:pt x="82" y="0"/>
                  </a:moveTo>
                  <a:cubicBezTo>
                    <a:pt x="64" y="0"/>
                    <a:pt x="49" y="13"/>
                    <a:pt x="46" y="31"/>
                  </a:cubicBezTo>
                  <a:cubicBezTo>
                    <a:pt x="43" y="30"/>
                    <a:pt x="40" y="30"/>
                    <a:pt x="37" y="30"/>
                  </a:cubicBezTo>
                  <a:cubicBezTo>
                    <a:pt x="29" y="30"/>
                    <a:pt x="22" y="33"/>
                    <a:pt x="17" y="38"/>
                  </a:cubicBezTo>
                  <a:cubicBezTo>
                    <a:pt x="11" y="43"/>
                    <a:pt x="8" y="51"/>
                    <a:pt x="8" y="59"/>
                  </a:cubicBezTo>
                  <a:cubicBezTo>
                    <a:pt x="8" y="67"/>
                    <a:pt x="11" y="74"/>
                    <a:pt x="16" y="79"/>
                  </a:cubicBezTo>
                  <a:cubicBezTo>
                    <a:pt x="9" y="86"/>
                    <a:pt x="9" y="86"/>
                    <a:pt x="9" y="86"/>
                  </a:cubicBezTo>
                  <a:cubicBezTo>
                    <a:pt x="6" y="89"/>
                    <a:pt x="4" y="92"/>
                    <a:pt x="2" y="96"/>
                  </a:cubicBezTo>
                  <a:cubicBezTo>
                    <a:pt x="2" y="96"/>
                    <a:pt x="2" y="96"/>
                    <a:pt x="2" y="96"/>
                  </a:cubicBezTo>
                  <a:cubicBezTo>
                    <a:pt x="0" y="100"/>
                    <a:pt x="0" y="104"/>
                    <a:pt x="0" y="108"/>
                  </a:cubicBezTo>
                  <a:cubicBezTo>
                    <a:pt x="0" y="117"/>
                    <a:pt x="0" y="117"/>
                    <a:pt x="0" y="117"/>
                  </a:cubicBezTo>
                  <a:cubicBezTo>
                    <a:pt x="0" y="119"/>
                    <a:pt x="0" y="122"/>
                    <a:pt x="2" y="124"/>
                  </a:cubicBezTo>
                  <a:cubicBezTo>
                    <a:pt x="3" y="126"/>
                    <a:pt x="5" y="127"/>
                    <a:pt x="8" y="127"/>
                  </a:cubicBezTo>
                  <a:cubicBezTo>
                    <a:pt x="8" y="127"/>
                    <a:pt x="8" y="127"/>
                    <a:pt x="9" y="127"/>
                  </a:cubicBezTo>
                  <a:cubicBezTo>
                    <a:pt x="15" y="127"/>
                    <a:pt x="15" y="127"/>
                    <a:pt x="15" y="127"/>
                  </a:cubicBezTo>
                  <a:cubicBezTo>
                    <a:pt x="15" y="130"/>
                    <a:pt x="15" y="130"/>
                    <a:pt x="15" y="130"/>
                  </a:cubicBezTo>
                  <a:cubicBezTo>
                    <a:pt x="15" y="133"/>
                    <a:pt x="18" y="135"/>
                    <a:pt x="21" y="135"/>
                  </a:cubicBezTo>
                  <a:cubicBezTo>
                    <a:pt x="21" y="135"/>
                    <a:pt x="21" y="135"/>
                    <a:pt x="21" y="135"/>
                  </a:cubicBezTo>
                  <a:cubicBezTo>
                    <a:pt x="144" y="135"/>
                    <a:pt x="144" y="135"/>
                    <a:pt x="144" y="135"/>
                  </a:cubicBezTo>
                  <a:cubicBezTo>
                    <a:pt x="144" y="135"/>
                    <a:pt x="144" y="135"/>
                    <a:pt x="144" y="135"/>
                  </a:cubicBezTo>
                  <a:cubicBezTo>
                    <a:pt x="147" y="135"/>
                    <a:pt x="149" y="133"/>
                    <a:pt x="149" y="130"/>
                  </a:cubicBezTo>
                  <a:cubicBezTo>
                    <a:pt x="149" y="127"/>
                    <a:pt x="149" y="127"/>
                    <a:pt x="149" y="127"/>
                  </a:cubicBezTo>
                  <a:cubicBezTo>
                    <a:pt x="156" y="127"/>
                    <a:pt x="156" y="127"/>
                    <a:pt x="156" y="127"/>
                  </a:cubicBezTo>
                  <a:cubicBezTo>
                    <a:pt x="156" y="127"/>
                    <a:pt x="157" y="127"/>
                    <a:pt x="157" y="127"/>
                  </a:cubicBezTo>
                  <a:cubicBezTo>
                    <a:pt x="159" y="127"/>
                    <a:pt x="162" y="126"/>
                    <a:pt x="163" y="124"/>
                  </a:cubicBezTo>
                  <a:cubicBezTo>
                    <a:pt x="164" y="122"/>
                    <a:pt x="165" y="119"/>
                    <a:pt x="165" y="117"/>
                  </a:cubicBezTo>
                  <a:cubicBezTo>
                    <a:pt x="165" y="108"/>
                    <a:pt x="165" y="108"/>
                    <a:pt x="165" y="108"/>
                  </a:cubicBezTo>
                  <a:cubicBezTo>
                    <a:pt x="165" y="104"/>
                    <a:pt x="164" y="100"/>
                    <a:pt x="163" y="96"/>
                  </a:cubicBezTo>
                  <a:cubicBezTo>
                    <a:pt x="161" y="92"/>
                    <a:pt x="159" y="89"/>
                    <a:pt x="156" y="86"/>
                  </a:cubicBezTo>
                  <a:cubicBezTo>
                    <a:pt x="149" y="79"/>
                    <a:pt x="149" y="79"/>
                    <a:pt x="149" y="79"/>
                  </a:cubicBezTo>
                  <a:cubicBezTo>
                    <a:pt x="154" y="74"/>
                    <a:pt x="157" y="67"/>
                    <a:pt x="157" y="59"/>
                  </a:cubicBezTo>
                  <a:cubicBezTo>
                    <a:pt x="157" y="51"/>
                    <a:pt x="153" y="43"/>
                    <a:pt x="148" y="38"/>
                  </a:cubicBezTo>
                  <a:cubicBezTo>
                    <a:pt x="143" y="33"/>
                    <a:pt x="135" y="30"/>
                    <a:pt x="127" y="30"/>
                  </a:cubicBezTo>
                  <a:cubicBezTo>
                    <a:pt x="124" y="30"/>
                    <a:pt x="121" y="30"/>
                    <a:pt x="119" y="31"/>
                  </a:cubicBezTo>
                  <a:cubicBezTo>
                    <a:pt x="116" y="13"/>
                    <a:pt x="100" y="0"/>
                    <a:pt x="82" y="0"/>
                  </a:cubicBezTo>
                  <a:close/>
                  <a:moveTo>
                    <a:pt x="66" y="124"/>
                  </a:moveTo>
                  <a:cubicBezTo>
                    <a:pt x="66" y="124"/>
                    <a:pt x="66" y="124"/>
                    <a:pt x="66" y="124"/>
                  </a:cubicBezTo>
                  <a:cubicBezTo>
                    <a:pt x="66" y="120"/>
                    <a:pt x="66" y="120"/>
                    <a:pt x="66" y="120"/>
                  </a:cubicBezTo>
                  <a:cubicBezTo>
                    <a:pt x="66" y="120"/>
                    <a:pt x="66" y="120"/>
                    <a:pt x="66" y="120"/>
                  </a:cubicBezTo>
                  <a:cubicBezTo>
                    <a:pt x="66" y="119"/>
                    <a:pt x="66" y="119"/>
                    <a:pt x="66" y="119"/>
                  </a:cubicBezTo>
                  <a:cubicBezTo>
                    <a:pt x="66" y="100"/>
                    <a:pt x="66" y="100"/>
                    <a:pt x="66" y="100"/>
                  </a:cubicBezTo>
                  <a:cubicBezTo>
                    <a:pt x="66" y="98"/>
                    <a:pt x="64" y="97"/>
                    <a:pt x="63" y="97"/>
                  </a:cubicBezTo>
                  <a:cubicBezTo>
                    <a:pt x="61" y="97"/>
                    <a:pt x="59" y="98"/>
                    <a:pt x="59" y="100"/>
                  </a:cubicBezTo>
                  <a:cubicBezTo>
                    <a:pt x="59" y="114"/>
                    <a:pt x="59" y="114"/>
                    <a:pt x="59" y="114"/>
                  </a:cubicBezTo>
                  <a:cubicBezTo>
                    <a:pt x="45" y="114"/>
                    <a:pt x="45" y="114"/>
                    <a:pt x="45" y="114"/>
                  </a:cubicBezTo>
                  <a:cubicBezTo>
                    <a:pt x="45" y="114"/>
                    <a:pt x="45" y="113"/>
                    <a:pt x="45" y="113"/>
                  </a:cubicBezTo>
                  <a:cubicBezTo>
                    <a:pt x="45" y="102"/>
                    <a:pt x="45" y="102"/>
                    <a:pt x="45" y="102"/>
                  </a:cubicBezTo>
                  <a:cubicBezTo>
                    <a:pt x="45" y="98"/>
                    <a:pt x="46" y="94"/>
                    <a:pt x="47" y="90"/>
                  </a:cubicBezTo>
                  <a:cubicBezTo>
                    <a:pt x="47" y="90"/>
                    <a:pt x="47" y="90"/>
                    <a:pt x="47" y="90"/>
                  </a:cubicBezTo>
                  <a:cubicBezTo>
                    <a:pt x="48" y="88"/>
                    <a:pt x="49" y="86"/>
                    <a:pt x="51" y="84"/>
                  </a:cubicBezTo>
                  <a:cubicBezTo>
                    <a:pt x="51" y="84"/>
                    <a:pt x="51" y="84"/>
                    <a:pt x="51" y="84"/>
                  </a:cubicBezTo>
                  <a:cubicBezTo>
                    <a:pt x="51" y="84"/>
                    <a:pt x="51" y="84"/>
                    <a:pt x="51" y="84"/>
                  </a:cubicBezTo>
                  <a:cubicBezTo>
                    <a:pt x="51" y="84"/>
                    <a:pt x="51" y="84"/>
                    <a:pt x="51" y="84"/>
                  </a:cubicBezTo>
                  <a:cubicBezTo>
                    <a:pt x="51" y="84"/>
                    <a:pt x="51" y="84"/>
                    <a:pt x="51" y="84"/>
                  </a:cubicBezTo>
                  <a:cubicBezTo>
                    <a:pt x="51" y="84"/>
                    <a:pt x="51" y="84"/>
                    <a:pt x="51" y="84"/>
                  </a:cubicBezTo>
                  <a:cubicBezTo>
                    <a:pt x="52" y="83"/>
                    <a:pt x="53" y="82"/>
                    <a:pt x="54" y="81"/>
                  </a:cubicBezTo>
                  <a:cubicBezTo>
                    <a:pt x="65" y="69"/>
                    <a:pt x="65" y="69"/>
                    <a:pt x="65" y="69"/>
                  </a:cubicBezTo>
                  <a:cubicBezTo>
                    <a:pt x="76" y="75"/>
                    <a:pt x="89" y="75"/>
                    <a:pt x="99" y="69"/>
                  </a:cubicBezTo>
                  <a:cubicBezTo>
                    <a:pt x="111" y="81"/>
                    <a:pt x="111" y="81"/>
                    <a:pt x="111" y="81"/>
                  </a:cubicBezTo>
                  <a:cubicBezTo>
                    <a:pt x="112" y="82"/>
                    <a:pt x="113" y="83"/>
                    <a:pt x="114" y="84"/>
                  </a:cubicBezTo>
                  <a:cubicBezTo>
                    <a:pt x="114" y="84"/>
                    <a:pt x="114" y="84"/>
                    <a:pt x="114" y="84"/>
                  </a:cubicBezTo>
                  <a:cubicBezTo>
                    <a:pt x="114" y="84"/>
                    <a:pt x="114" y="84"/>
                    <a:pt x="114" y="84"/>
                  </a:cubicBezTo>
                  <a:cubicBezTo>
                    <a:pt x="114" y="84"/>
                    <a:pt x="114" y="84"/>
                    <a:pt x="114" y="84"/>
                  </a:cubicBezTo>
                  <a:cubicBezTo>
                    <a:pt x="114" y="84"/>
                    <a:pt x="114" y="84"/>
                    <a:pt x="114" y="84"/>
                  </a:cubicBezTo>
                  <a:cubicBezTo>
                    <a:pt x="114" y="84"/>
                    <a:pt x="114" y="84"/>
                    <a:pt x="114" y="84"/>
                  </a:cubicBezTo>
                  <a:cubicBezTo>
                    <a:pt x="115" y="86"/>
                    <a:pt x="116" y="88"/>
                    <a:pt x="117" y="90"/>
                  </a:cubicBezTo>
                  <a:cubicBezTo>
                    <a:pt x="117" y="90"/>
                    <a:pt x="117" y="90"/>
                    <a:pt x="117" y="90"/>
                  </a:cubicBezTo>
                  <a:cubicBezTo>
                    <a:pt x="119" y="94"/>
                    <a:pt x="119" y="98"/>
                    <a:pt x="119" y="102"/>
                  </a:cubicBezTo>
                  <a:cubicBezTo>
                    <a:pt x="119" y="113"/>
                    <a:pt x="119" y="113"/>
                    <a:pt x="119" y="113"/>
                  </a:cubicBezTo>
                  <a:cubicBezTo>
                    <a:pt x="119" y="113"/>
                    <a:pt x="119" y="114"/>
                    <a:pt x="119" y="114"/>
                  </a:cubicBezTo>
                  <a:cubicBezTo>
                    <a:pt x="105" y="114"/>
                    <a:pt x="105" y="114"/>
                    <a:pt x="105" y="114"/>
                  </a:cubicBezTo>
                  <a:cubicBezTo>
                    <a:pt x="105" y="100"/>
                    <a:pt x="105" y="100"/>
                    <a:pt x="105" y="100"/>
                  </a:cubicBezTo>
                  <a:cubicBezTo>
                    <a:pt x="105" y="98"/>
                    <a:pt x="104" y="97"/>
                    <a:pt x="102" y="97"/>
                  </a:cubicBezTo>
                  <a:cubicBezTo>
                    <a:pt x="100" y="97"/>
                    <a:pt x="99" y="98"/>
                    <a:pt x="99" y="100"/>
                  </a:cubicBezTo>
                  <a:cubicBezTo>
                    <a:pt x="99" y="119"/>
                    <a:pt x="99" y="119"/>
                    <a:pt x="99" y="119"/>
                  </a:cubicBezTo>
                  <a:cubicBezTo>
                    <a:pt x="99" y="120"/>
                    <a:pt x="99" y="120"/>
                    <a:pt x="99" y="120"/>
                  </a:cubicBezTo>
                  <a:cubicBezTo>
                    <a:pt x="99" y="120"/>
                    <a:pt x="99" y="120"/>
                    <a:pt x="99" y="120"/>
                  </a:cubicBezTo>
                  <a:cubicBezTo>
                    <a:pt x="99" y="124"/>
                    <a:pt x="99" y="124"/>
                    <a:pt x="99" y="124"/>
                  </a:cubicBezTo>
                  <a:cubicBezTo>
                    <a:pt x="66" y="124"/>
                    <a:pt x="66" y="124"/>
                    <a:pt x="66" y="124"/>
                  </a:cubicBezTo>
                  <a:close/>
                  <a:moveTo>
                    <a:pt x="56" y="37"/>
                  </a:moveTo>
                  <a:cubicBezTo>
                    <a:pt x="56" y="37"/>
                    <a:pt x="56" y="37"/>
                    <a:pt x="56" y="37"/>
                  </a:cubicBezTo>
                  <a:cubicBezTo>
                    <a:pt x="56" y="22"/>
                    <a:pt x="68" y="11"/>
                    <a:pt x="82" y="11"/>
                  </a:cubicBezTo>
                  <a:cubicBezTo>
                    <a:pt x="97" y="11"/>
                    <a:pt x="108" y="22"/>
                    <a:pt x="108" y="37"/>
                  </a:cubicBezTo>
                  <a:cubicBezTo>
                    <a:pt x="108" y="71"/>
                    <a:pt x="56" y="71"/>
                    <a:pt x="56" y="37"/>
                  </a:cubicBezTo>
                  <a:close/>
                  <a:moveTo>
                    <a:pt x="139" y="124"/>
                  </a:moveTo>
                  <a:cubicBezTo>
                    <a:pt x="139" y="124"/>
                    <a:pt x="139" y="124"/>
                    <a:pt x="139" y="124"/>
                  </a:cubicBezTo>
                  <a:cubicBezTo>
                    <a:pt x="123" y="124"/>
                    <a:pt x="123" y="124"/>
                    <a:pt x="123" y="124"/>
                  </a:cubicBezTo>
                  <a:cubicBezTo>
                    <a:pt x="125" y="124"/>
                    <a:pt x="127" y="122"/>
                    <a:pt x="128" y="121"/>
                  </a:cubicBezTo>
                  <a:cubicBezTo>
                    <a:pt x="129" y="118"/>
                    <a:pt x="130" y="116"/>
                    <a:pt x="130" y="113"/>
                  </a:cubicBezTo>
                  <a:cubicBezTo>
                    <a:pt x="130" y="102"/>
                    <a:pt x="130" y="102"/>
                    <a:pt x="130" y="102"/>
                  </a:cubicBezTo>
                  <a:cubicBezTo>
                    <a:pt x="130" y="97"/>
                    <a:pt x="129" y="92"/>
                    <a:pt x="128" y="88"/>
                  </a:cubicBezTo>
                  <a:cubicBezTo>
                    <a:pt x="132" y="88"/>
                    <a:pt x="136" y="87"/>
                    <a:pt x="140" y="85"/>
                  </a:cubicBezTo>
                  <a:cubicBezTo>
                    <a:pt x="148" y="93"/>
                    <a:pt x="148" y="93"/>
                    <a:pt x="148" y="93"/>
                  </a:cubicBezTo>
                  <a:cubicBezTo>
                    <a:pt x="150" y="95"/>
                    <a:pt x="152" y="98"/>
                    <a:pt x="153" y="100"/>
                  </a:cubicBezTo>
                  <a:cubicBezTo>
                    <a:pt x="154" y="103"/>
                    <a:pt x="154" y="105"/>
                    <a:pt x="154" y="108"/>
                  </a:cubicBezTo>
                  <a:cubicBezTo>
                    <a:pt x="154" y="117"/>
                    <a:pt x="154" y="117"/>
                    <a:pt x="154" y="117"/>
                  </a:cubicBezTo>
                  <a:cubicBezTo>
                    <a:pt x="145" y="117"/>
                    <a:pt x="145" y="117"/>
                    <a:pt x="145" y="117"/>
                  </a:cubicBezTo>
                  <a:cubicBezTo>
                    <a:pt x="145" y="107"/>
                    <a:pt x="145" y="107"/>
                    <a:pt x="145" y="107"/>
                  </a:cubicBezTo>
                  <a:cubicBezTo>
                    <a:pt x="145" y="105"/>
                    <a:pt x="144" y="104"/>
                    <a:pt x="142" y="104"/>
                  </a:cubicBezTo>
                  <a:cubicBezTo>
                    <a:pt x="140" y="104"/>
                    <a:pt x="139" y="105"/>
                    <a:pt x="139" y="107"/>
                  </a:cubicBezTo>
                  <a:cubicBezTo>
                    <a:pt x="139" y="124"/>
                    <a:pt x="139" y="124"/>
                    <a:pt x="139" y="124"/>
                  </a:cubicBezTo>
                  <a:close/>
                  <a:moveTo>
                    <a:pt x="119" y="42"/>
                  </a:moveTo>
                  <a:cubicBezTo>
                    <a:pt x="119" y="42"/>
                    <a:pt x="119" y="42"/>
                    <a:pt x="119" y="42"/>
                  </a:cubicBezTo>
                  <a:cubicBezTo>
                    <a:pt x="120" y="42"/>
                    <a:pt x="121" y="42"/>
                    <a:pt x="122" y="41"/>
                  </a:cubicBezTo>
                  <a:cubicBezTo>
                    <a:pt x="123" y="41"/>
                    <a:pt x="125" y="40"/>
                    <a:pt x="127" y="40"/>
                  </a:cubicBezTo>
                  <a:cubicBezTo>
                    <a:pt x="132" y="40"/>
                    <a:pt x="137" y="42"/>
                    <a:pt x="140" y="46"/>
                  </a:cubicBezTo>
                  <a:cubicBezTo>
                    <a:pt x="144" y="49"/>
                    <a:pt x="146" y="54"/>
                    <a:pt x="146" y="59"/>
                  </a:cubicBezTo>
                  <a:cubicBezTo>
                    <a:pt x="146" y="64"/>
                    <a:pt x="144" y="69"/>
                    <a:pt x="140" y="72"/>
                  </a:cubicBezTo>
                  <a:cubicBezTo>
                    <a:pt x="140" y="72"/>
                    <a:pt x="140" y="72"/>
                    <a:pt x="140" y="72"/>
                  </a:cubicBezTo>
                  <a:cubicBezTo>
                    <a:pt x="137" y="75"/>
                    <a:pt x="132" y="77"/>
                    <a:pt x="127" y="77"/>
                  </a:cubicBezTo>
                  <a:cubicBezTo>
                    <a:pt x="126" y="77"/>
                    <a:pt x="125" y="77"/>
                    <a:pt x="124" y="77"/>
                  </a:cubicBezTo>
                  <a:cubicBezTo>
                    <a:pt x="123" y="77"/>
                    <a:pt x="122" y="77"/>
                    <a:pt x="121" y="76"/>
                  </a:cubicBezTo>
                  <a:cubicBezTo>
                    <a:pt x="120" y="75"/>
                    <a:pt x="119" y="74"/>
                    <a:pt x="118" y="73"/>
                  </a:cubicBezTo>
                  <a:cubicBezTo>
                    <a:pt x="118" y="73"/>
                    <a:pt x="118" y="73"/>
                    <a:pt x="118" y="73"/>
                  </a:cubicBezTo>
                  <a:cubicBezTo>
                    <a:pt x="108" y="63"/>
                    <a:pt x="108" y="63"/>
                    <a:pt x="108" y="63"/>
                  </a:cubicBezTo>
                  <a:cubicBezTo>
                    <a:pt x="108" y="63"/>
                    <a:pt x="108" y="63"/>
                    <a:pt x="108" y="63"/>
                  </a:cubicBezTo>
                  <a:cubicBezTo>
                    <a:pt x="108" y="63"/>
                    <a:pt x="108" y="63"/>
                    <a:pt x="108" y="63"/>
                  </a:cubicBezTo>
                  <a:cubicBezTo>
                    <a:pt x="108" y="63"/>
                    <a:pt x="108" y="63"/>
                    <a:pt x="108" y="63"/>
                  </a:cubicBezTo>
                  <a:cubicBezTo>
                    <a:pt x="113" y="58"/>
                    <a:pt x="116" y="52"/>
                    <a:pt x="118" y="45"/>
                  </a:cubicBezTo>
                  <a:cubicBezTo>
                    <a:pt x="118" y="45"/>
                    <a:pt x="118" y="45"/>
                    <a:pt x="118" y="45"/>
                  </a:cubicBezTo>
                  <a:cubicBezTo>
                    <a:pt x="118" y="45"/>
                    <a:pt x="118" y="45"/>
                    <a:pt x="118" y="45"/>
                  </a:cubicBezTo>
                  <a:cubicBezTo>
                    <a:pt x="118" y="45"/>
                    <a:pt x="118" y="45"/>
                    <a:pt x="118" y="45"/>
                  </a:cubicBezTo>
                  <a:cubicBezTo>
                    <a:pt x="118" y="45"/>
                    <a:pt x="118" y="45"/>
                    <a:pt x="118" y="45"/>
                  </a:cubicBezTo>
                  <a:cubicBezTo>
                    <a:pt x="119" y="43"/>
                    <a:pt x="119" y="43"/>
                    <a:pt x="119" y="43"/>
                  </a:cubicBezTo>
                  <a:cubicBezTo>
                    <a:pt x="119" y="43"/>
                    <a:pt x="119" y="43"/>
                    <a:pt x="119" y="43"/>
                  </a:cubicBezTo>
                  <a:cubicBezTo>
                    <a:pt x="119" y="43"/>
                    <a:pt x="119" y="43"/>
                    <a:pt x="119" y="43"/>
                  </a:cubicBezTo>
                  <a:cubicBezTo>
                    <a:pt x="119" y="43"/>
                    <a:pt x="119" y="43"/>
                    <a:pt x="119" y="43"/>
                  </a:cubicBezTo>
                  <a:cubicBezTo>
                    <a:pt x="119" y="42"/>
                    <a:pt x="119" y="42"/>
                    <a:pt x="119" y="42"/>
                  </a:cubicBezTo>
                  <a:close/>
                  <a:moveTo>
                    <a:pt x="26" y="124"/>
                  </a:moveTo>
                  <a:cubicBezTo>
                    <a:pt x="26" y="124"/>
                    <a:pt x="26" y="124"/>
                    <a:pt x="26" y="124"/>
                  </a:cubicBezTo>
                  <a:cubicBezTo>
                    <a:pt x="26" y="107"/>
                    <a:pt x="26" y="107"/>
                    <a:pt x="26" y="107"/>
                  </a:cubicBezTo>
                  <a:cubicBezTo>
                    <a:pt x="26" y="105"/>
                    <a:pt x="25" y="104"/>
                    <a:pt x="23" y="104"/>
                  </a:cubicBezTo>
                  <a:cubicBezTo>
                    <a:pt x="21" y="104"/>
                    <a:pt x="20" y="105"/>
                    <a:pt x="20" y="107"/>
                  </a:cubicBezTo>
                  <a:cubicBezTo>
                    <a:pt x="20" y="117"/>
                    <a:pt x="20" y="117"/>
                    <a:pt x="20" y="117"/>
                  </a:cubicBezTo>
                  <a:cubicBezTo>
                    <a:pt x="10" y="117"/>
                    <a:pt x="10" y="117"/>
                    <a:pt x="10" y="117"/>
                  </a:cubicBezTo>
                  <a:cubicBezTo>
                    <a:pt x="10" y="108"/>
                    <a:pt x="10" y="108"/>
                    <a:pt x="10" y="108"/>
                  </a:cubicBezTo>
                  <a:cubicBezTo>
                    <a:pt x="10" y="105"/>
                    <a:pt x="11" y="103"/>
                    <a:pt x="12" y="100"/>
                  </a:cubicBezTo>
                  <a:cubicBezTo>
                    <a:pt x="12" y="100"/>
                    <a:pt x="12" y="100"/>
                    <a:pt x="12" y="100"/>
                  </a:cubicBezTo>
                  <a:cubicBezTo>
                    <a:pt x="12" y="100"/>
                    <a:pt x="12" y="100"/>
                    <a:pt x="12" y="100"/>
                  </a:cubicBezTo>
                  <a:cubicBezTo>
                    <a:pt x="13" y="98"/>
                    <a:pt x="15" y="95"/>
                    <a:pt x="17" y="93"/>
                  </a:cubicBezTo>
                  <a:cubicBezTo>
                    <a:pt x="25" y="85"/>
                    <a:pt x="25" y="85"/>
                    <a:pt x="25" y="85"/>
                  </a:cubicBezTo>
                  <a:cubicBezTo>
                    <a:pt x="28" y="87"/>
                    <a:pt x="32" y="88"/>
                    <a:pt x="37" y="88"/>
                  </a:cubicBezTo>
                  <a:cubicBezTo>
                    <a:pt x="35" y="92"/>
                    <a:pt x="34" y="97"/>
                    <a:pt x="34" y="102"/>
                  </a:cubicBezTo>
                  <a:cubicBezTo>
                    <a:pt x="34" y="113"/>
                    <a:pt x="34" y="113"/>
                    <a:pt x="34" y="113"/>
                  </a:cubicBezTo>
                  <a:cubicBezTo>
                    <a:pt x="34" y="116"/>
                    <a:pt x="35" y="118"/>
                    <a:pt x="37" y="121"/>
                  </a:cubicBezTo>
                  <a:cubicBezTo>
                    <a:pt x="38" y="122"/>
                    <a:pt x="40" y="124"/>
                    <a:pt x="42" y="124"/>
                  </a:cubicBezTo>
                  <a:cubicBezTo>
                    <a:pt x="26" y="124"/>
                    <a:pt x="26" y="124"/>
                    <a:pt x="26" y="124"/>
                  </a:cubicBezTo>
                  <a:close/>
                  <a:moveTo>
                    <a:pt x="46" y="42"/>
                  </a:moveTo>
                  <a:cubicBezTo>
                    <a:pt x="46" y="42"/>
                    <a:pt x="46" y="42"/>
                    <a:pt x="46" y="42"/>
                  </a:cubicBezTo>
                  <a:cubicBezTo>
                    <a:pt x="46" y="43"/>
                    <a:pt x="46" y="43"/>
                    <a:pt x="46" y="43"/>
                  </a:cubicBezTo>
                  <a:cubicBezTo>
                    <a:pt x="46" y="43"/>
                    <a:pt x="46" y="43"/>
                    <a:pt x="46" y="43"/>
                  </a:cubicBezTo>
                  <a:cubicBezTo>
                    <a:pt x="46" y="43"/>
                    <a:pt x="46" y="43"/>
                    <a:pt x="46" y="43"/>
                  </a:cubicBezTo>
                  <a:cubicBezTo>
                    <a:pt x="46" y="43"/>
                    <a:pt x="46" y="43"/>
                    <a:pt x="46" y="43"/>
                  </a:cubicBezTo>
                  <a:cubicBezTo>
                    <a:pt x="46" y="45"/>
                    <a:pt x="46" y="45"/>
                    <a:pt x="46" y="45"/>
                  </a:cubicBezTo>
                  <a:cubicBezTo>
                    <a:pt x="47" y="45"/>
                    <a:pt x="47" y="45"/>
                    <a:pt x="47" y="45"/>
                  </a:cubicBezTo>
                  <a:cubicBezTo>
                    <a:pt x="47" y="45"/>
                    <a:pt x="47" y="45"/>
                    <a:pt x="47" y="45"/>
                  </a:cubicBezTo>
                  <a:cubicBezTo>
                    <a:pt x="47" y="45"/>
                    <a:pt x="47" y="45"/>
                    <a:pt x="47" y="45"/>
                  </a:cubicBezTo>
                  <a:cubicBezTo>
                    <a:pt x="47" y="45"/>
                    <a:pt x="47" y="45"/>
                    <a:pt x="47" y="45"/>
                  </a:cubicBezTo>
                  <a:cubicBezTo>
                    <a:pt x="48" y="52"/>
                    <a:pt x="52" y="58"/>
                    <a:pt x="56" y="63"/>
                  </a:cubicBezTo>
                  <a:cubicBezTo>
                    <a:pt x="56" y="63"/>
                    <a:pt x="56" y="63"/>
                    <a:pt x="56" y="63"/>
                  </a:cubicBezTo>
                  <a:cubicBezTo>
                    <a:pt x="57" y="63"/>
                    <a:pt x="57" y="63"/>
                    <a:pt x="57" y="63"/>
                  </a:cubicBezTo>
                  <a:cubicBezTo>
                    <a:pt x="46" y="73"/>
                    <a:pt x="46" y="73"/>
                    <a:pt x="46" y="73"/>
                  </a:cubicBezTo>
                  <a:cubicBezTo>
                    <a:pt x="45" y="74"/>
                    <a:pt x="44" y="75"/>
                    <a:pt x="43" y="76"/>
                  </a:cubicBezTo>
                  <a:cubicBezTo>
                    <a:pt x="43" y="77"/>
                    <a:pt x="42" y="77"/>
                    <a:pt x="41" y="77"/>
                  </a:cubicBezTo>
                  <a:cubicBezTo>
                    <a:pt x="40" y="77"/>
                    <a:pt x="39" y="77"/>
                    <a:pt x="37" y="77"/>
                  </a:cubicBezTo>
                  <a:cubicBezTo>
                    <a:pt x="32" y="77"/>
                    <a:pt x="28" y="75"/>
                    <a:pt x="24" y="72"/>
                  </a:cubicBezTo>
                  <a:cubicBezTo>
                    <a:pt x="24" y="72"/>
                    <a:pt x="24" y="72"/>
                    <a:pt x="24" y="72"/>
                  </a:cubicBezTo>
                  <a:cubicBezTo>
                    <a:pt x="21" y="69"/>
                    <a:pt x="19" y="64"/>
                    <a:pt x="19" y="59"/>
                  </a:cubicBezTo>
                  <a:cubicBezTo>
                    <a:pt x="19" y="54"/>
                    <a:pt x="21" y="49"/>
                    <a:pt x="24" y="46"/>
                  </a:cubicBezTo>
                  <a:cubicBezTo>
                    <a:pt x="28" y="42"/>
                    <a:pt x="32" y="40"/>
                    <a:pt x="37" y="40"/>
                  </a:cubicBezTo>
                  <a:cubicBezTo>
                    <a:pt x="39" y="40"/>
                    <a:pt x="41" y="41"/>
                    <a:pt x="43" y="41"/>
                  </a:cubicBezTo>
                  <a:cubicBezTo>
                    <a:pt x="44" y="42"/>
                    <a:pt x="45" y="42"/>
                    <a:pt x="46"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5" name="Freeform 148"/>
            <p:cNvSpPr>
              <a:spLocks noEditPoints="1"/>
            </p:cNvSpPr>
            <p:nvPr userDrawn="1"/>
          </p:nvSpPr>
          <p:spPr bwMode="auto">
            <a:xfrm>
              <a:off x="2292" y="2105"/>
              <a:ext cx="336" cy="275"/>
            </a:xfrm>
            <a:custGeom>
              <a:avLst/>
              <a:gdLst>
                <a:gd name="T0" fmla="*/ 37 w 165"/>
                <a:gd name="T1" fmla="*/ 29 h 135"/>
                <a:gd name="T2" fmla="*/ 16 w 165"/>
                <a:gd name="T3" fmla="*/ 79 h 135"/>
                <a:gd name="T4" fmla="*/ 2 w 165"/>
                <a:gd name="T5" fmla="*/ 96 h 135"/>
                <a:gd name="T6" fmla="*/ 2 w 165"/>
                <a:gd name="T7" fmla="*/ 123 h 135"/>
                <a:gd name="T8" fmla="*/ 15 w 165"/>
                <a:gd name="T9" fmla="*/ 127 h 135"/>
                <a:gd name="T10" fmla="*/ 21 w 165"/>
                <a:gd name="T11" fmla="*/ 135 h 135"/>
                <a:gd name="T12" fmla="*/ 149 w 165"/>
                <a:gd name="T13" fmla="*/ 130 h 135"/>
                <a:gd name="T14" fmla="*/ 157 w 165"/>
                <a:gd name="T15" fmla="*/ 127 h 135"/>
                <a:gd name="T16" fmla="*/ 165 w 165"/>
                <a:gd name="T17" fmla="*/ 108 h 135"/>
                <a:gd name="T18" fmla="*/ 149 w 165"/>
                <a:gd name="T19" fmla="*/ 79 h 135"/>
                <a:gd name="T20" fmla="*/ 127 w 165"/>
                <a:gd name="T21" fmla="*/ 29 h 135"/>
                <a:gd name="T22" fmla="*/ 66 w 165"/>
                <a:gd name="T23" fmla="*/ 124 h 135"/>
                <a:gd name="T24" fmla="*/ 66 w 165"/>
                <a:gd name="T25" fmla="*/ 119 h 135"/>
                <a:gd name="T26" fmla="*/ 63 w 165"/>
                <a:gd name="T27" fmla="*/ 97 h 135"/>
                <a:gd name="T28" fmla="*/ 45 w 165"/>
                <a:gd name="T29" fmla="*/ 114 h 135"/>
                <a:gd name="T30" fmla="*/ 47 w 165"/>
                <a:gd name="T31" fmla="*/ 90 h 135"/>
                <a:gd name="T32" fmla="*/ 51 w 165"/>
                <a:gd name="T33" fmla="*/ 84 h 135"/>
                <a:gd name="T34" fmla="*/ 51 w 165"/>
                <a:gd name="T35" fmla="*/ 84 h 135"/>
                <a:gd name="T36" fmla="*/ 65 w 165"/>
                <a:gd name="T37" fmla="*/ 69 h 135"/>
                <a:gd name="T38" fmla="*/ 114 w 165"/>
                <a:gd name="T39" fmla="*/ 84 h 135"/>
                <a:gd name="T40" fmla="*/ 114 w 165"/>
                <a:gd name="T41" fmla="*/ 84 h 135"/>
                <a:gd name="T42" fmla="*/ 117 w 165"/>
                <a:gd name="T43" fmla="*/ 90 h 135"/>
                <a:gd name="T44" fmla="*/ 119 w 165"/>
                <a:gd name="T45" fmla="*/ 113 h 135"/>
                <a:gd name="T46" fmla="*/ 105 w 165"/>
                <a:gd name="T47" fmla="*/ 100 h 135"/>
                <a:gd name="T48" fmla="*/ 99 w 165"/>
                <a:gd name="T49" fmla="*/ 119 h 135"/>
                <a:gd name="T50" fmla="*/ 99 w 165"/>
                <a:gd name="T51" fmla="*/ 124 h 135"/>
                <a:gd name="T52" fmla="*/ 56 w 165"/>
                <a:gd name="T53" fmla="*/ 36 h 135"/>
                <a:gd name="T54" fmla="*/ 56 w 165"/>
                <a:gd name="T55" fmla="*/ 36 h 135"/>
                <a:gd name="T56" fmla="*/ 123 w 165"/>
                <a:gd name="T57" fmla="*/ 124 h 135"/>
                <a:gd name="T58" fmla="*/ 130 w 165"/>
                <a:gd name="T59" fmla="*/ 101 h 135"/>
                <a:gd name="T60" fmla="*/ 148 w 165"/>
                <a:gd name="T61" fmla="*/ 93 h 135"/>
                <a:gd name="T62" fmla="*/ 154 w 165"/>
                <a:gd name="T63" fmla="*/ 117 h 135"/>
                <a:gd name="T64" fmla="*/ 142 w 165"/>
                <a:gd name="T65" fmla="*/ 104 h 135"/>
                <a:gd name="T66" fmla="*/ 119 w 165"/>
                <a:gd name="T67" fmla="*/ 42 h 135"/>
                <a:gd name="T68" fmla="*/ 127 w 165"/>
                <a:gd name="T69" fmla="*/ 40 h 135"/>
                <a:gd name="T70" fmla="*/ 140 w 165"/>
                <a:gd name="T71" fmla="*/ 72 h 135"/>
                <a:gd name="T72" fmla="*/ 124 w 165"/>
                <a:gd name="T73" fmla="*/ 77 h 135"/>
                <a:gd name="T74" fmla="*/ 118 w 165"/>
                <a:gd name="T75" fmla="*/ 73 h 135"/>
                <a:gd name="T76" fmla="*/ 108 w 165"/>
                <a:gd name="T77" fmla="*/ 62 h 135"/>
                <a:gd name="T78" fmla="*/ 118 w 165"/>
                <a:gd name="T79" fmla="*/ 45 h 135"/>
                <a:gd name="T80" fmla="*/ 118 w 165"/>
                <a:gd name="T81" fmla="*/ 44 h 135"/>
                <a:gd name="T82" fmla="*/ 118 w 165"/>
                <a:gd name="T83" fmla="*/ 43 h 135"/>
                <a:gd name="T84" fmla="*/ 26 w 165"/>
                <a:gd name="T85" fmla="*/ 124 h 135"/>
                <a:gd name="T86" fmla="*/ 23 w 165"/>
                <a:gd name="T87" fmla="*/ 104 h 135"/>
                <a:gd name="T88" fmla="*/ 10 w 165"/>
                <a:gd name="T89" fmla="*/ 117 h 135"/>
                <a:gd name="T90" fmla="*/ 12 w 165"/>
                <a:gd name="T91" fmla="*/ 100 h 135"/>
                <a:gd name="T92" fmla="*/ 25 w 165"/>
                <a:gd name="T93" fmla="*/ 85 h 135"/>
                <a:gd name="T94" fmla="*/ 34 w 165"/>
                <a:gd name="T95" fmla="*/ 113 h 135"/>
                <a:gd name="T96" fmla="*/ 26 w 165"/>
                <a:gd name="T97" fmla="*/ 124 h 135"/>
                <a:gd name="T98" fmla="*/ 46 w 165"/>
                <a:gd name="T99" fmla="*/ 43 h 135"/>
                <a:gd name="T100" fmla="*/ 46 w 165"/>
                <a:gd name="T101" fmla="*/ 43 h 135"/>
                <a:gd name="T102" fmla="*/ 46 w 165"/>
                <a:gd name="T103" fmla="*/ 45 h 135"/>
                <a:gd name="T104" fmla="*/ 56 w 165"/>
                <a:gd name="T105" fmla="*/ 62 h 135"/>
                <a:gd name="T106" fmla="*/ 46 w 165"/>
                <a:gd name="T107" fmla="*/ 73 h 135"/>
                <a:gd name="T108" fmla="*/ 37 w 165"/>
                <a:gd name="T109" fmla="*/ 77 h 135"/>
                <a:gd name="T110" fmla="*/ 19 w 165"/>
                <a:gd name="T111" fmla="*/ 59 h 135"/>
                <a:gd name="T112" fmla="*/ 43 w 165"/>
                <a:gd name="T113" fmla="*/ 41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5" h="135">
                  <a:moveTo>
                    <a:pt x="82" y="0"/>
                  </a:moveTo>
                  <a:cubicBezTo>
                    <a:pt x="64" y="0"/>
                    <a:pt x="49" y="13"/>
                    <a:pt x="46" y="31"/>
                  </a:cubicBezTo>
                  <a:cubicBezTo>
                    <a:pt x="43" y="30"/>
                    <a:pt x="40" y="29"/>
                    <a:pt x="37" y="29"/>
                  </a:cubicBezTo>
                  <a:cubicBezTo>
                    <a:pt x="29" y="29"/>
                    <a:pt x="22" y="33"/>
                    <a:pt x="17" y="38"/>
                  </a:cubicBezTo>
                  <a:cubicBezTo>
                    <a:pt x="11" y="43"/>
                    <a:pt x="8" y="51"/>
                    <a:pt x="8" y="59"/>
                  </a:cubicBezTo>
                  <a:cubicBezTo>
                    <a:pt x="8" y="66"/>
                    <a:pt x="11" y="73"/>
                    <a:pt x="16" y="79"/>
                  </a:cubicBezTo>
                  <a:cubicBezTo>
                    <a:pt x="9" y="86"/>
                    <a:pt x="9" y="86"/>
                    <a:pt x="9" y="86"/>
                  </a:cubicBezTo>
                  <a:cubicBezTo>
                    <a:pt x="6" y="89"/>
                    <a:pt x="4" y="92"/>
                    <a:pt x="2" y="96"/>
                  </a:cubicBezTo>
                  <a:cubicBezTo>
                    <a:pt x="2" y="96"/>
                    <a:pt x="2" y="96"/>
                    <a:pt x="2" y="96"/>
                  </a:cubicBezTo>
                  <a:cubicBezTo>
                    <a:pt x="0" y="100"/>
                    <a:pt x="0" y="104"/>
                    <a:pt x="0" y="108"/>
                  </a:cubicBezTo>
                  <a:cubicBezTo>
                    <a:pt x="0" y="117"/>
                    <a:pt x="0" y="117"/>
                    <a:pt x="0" y="117"/>
                  </a:cubicBezTo>
                  <a:cubicBezTo>
                    <a:pt x="0" y="119"/>
                    <a:pt x="0" y="121"/>
                    <a:pt x="2" y="123"/>
                  </a:cubicBezTo>
                  <a:cubicBezTo>
                    <a:pt x="3" y="125"/>
                    <a:pt x="5" y="127"/>
                    <a:pt x="8" y="127"/>
                  </a:cubicBezTo>
                  <a:cubicBezTo>
                    <a:pt x="8" y="127"/>
                    <a:pt x="8" y="127"/>
                    <a:pt x="9" y="127"/>
                  </a:cubicBezTo>
                  <a:cubicBezTo>
                    <a:pt x="15" y="127"/>
                    <a:pt x="15" y="127"/>
                    <a:pt x="15" y="127"/>
                  </a:cubicBezTo>
                  <a:cubicBezTo>
                    <a:pt x="15" y="130"/>
                    <a:pt x="15" y="130"/>
                    <a:pt x="15" y="130"/>
                  </a:cubicBezTo>
                  <a:cubicBezTo>
                    <a:pt x="15" y="133"/>
                    <a:pt x="18" y="135"/>
                    <a:pt x="21" y="135"/>
                  </a:cubicBezTo>
                  <a:cubicBezTo>
                    <a:pt x="21" y="135"/>
                    <a:pt x="21" y="135"/>
                    <a:pt x="21" y="135"/>
                  </a:cubicBezTo>
                  <a:cubicBezTo>
                    <a:pt x="144" y="135"/>
                    <a:pt x="144" y="135"/>
                    <a:pt x="144" y="135"/>
                  </a:cubicBezTo>
                  <a:cubicBezTo>
                    <a:pt x="144" y="135"/>
                    <a:pt x="144" y="135"/>
                    <a:pt x="144" y="135"/>
                  </a:cubicBezTo>
                  <a:cubicBezTo>
                    <a:pt x="147" y="135"/>
                    <a:pt x="149" y="133"/>
                    <a:pt x="149" y="130"/>
                  </a:cubicBezTo>
                  <a:cubicBezTo>
                    <a:pt x="149" y="127"/>
                    <a:pt x="149" y="127"/>
                    <a:pt x="149" y="127"/>
                  </a:cubicBezTo>
                  <a:cubicBezTo>
                    <a:pt x="156" y="127"/>
                    <a:pt x="156" y="127"/>
                    <a:pt x="156" y="127"/>
                  </a:cubicBezTo>
                  <a:cubicBezTo>
                    <a:pt x="156" y="127"/>
                    <a:pt x="156" y="127"/>
                    <a:pt x="157" y="127"/>
                  </a:cubicBezTo>
                  <a:cubicBezTo>
                    <a:pt x="159" y="127"/>
                    <a:pt x="161" y="125"/>
                    <a:pt x="163" y="123"/>
                  </a:cubicBezTo>
                  <a:cubicBezTo>
                    <a:pt x="164" y="121"/>
                    <a:pt x="165" y="119"/>
                    <a:pt x="165" y="117"/>
                  </a:cubicBezTo>
                  <a:cubicBezTo>
                    <a:pt x="165" y="108"/>
                    <a:pt x="165" y="108"/>
                    <a:pt x="165" y="108"/>
                  </a:cubicBezTo>
                  <a:cubicBezTo>
                    <a:pt x="165" y="104"/>
                    <a:pt x="164" y="100"/>
                    <a:pt x="163" y="96"/>
                  </a:cubicBezTo>
                  <a:cubicBezTo>
                    <a:pt x="161" y="92"/>
                    <a:pt x="159" y="89"/>
                    <a:pt x="156" y="86"/>
                  </a:cubicBezTo>
                  <a:cubicBezTo>
                    <a:pt x="149" y="79"/>
                    <a:pt x="149" y="79"/>
                    <a:pt x="149" y="79"/>
                  </a:cubicBezTo>
                  <a:cubicBezTo>
                    <a:pt x="153" y="73"/>
                    <a:pt x="157" y="66"/>
                    <a:pt x="157" y="59"/>
                  </a:cubicBezTo>
                  <a:cubicBezTo>
                    <a:pt x="157" y="51"/>
                    <a:pt x="153" y="43"/>
                    <a:pt x="148" y="38"/>
                  </a:cubicBezTo>
                  <a:cubicBezTo>
                    <a:pt x="143" y="33"/>
                    <a:pt x="135" y="29"/>
                    <a:pt x="127" y="29"/>
                  </a:cubicBezTo>
                  <a:cubicBezTo>
                    <a:pt x="124" y="29"/>
                    <a:pt x="121" y="30"/>
                    <a:pt x="119" y="31"/>
                  </a:cubicBezTo>
                  <a:cubicBezTo>
                    <a:pt x="116" y="13"/>
                    <a:pt x="100" y="0"/>
                    <a:pt x="82" y="0"/>
                  </a:cubicBezTo>
                  <a:close/>
                  <a:moveTo>
                    <a:pt x="66" y="124"/>
                  </a:moveTo>
                  <a:cubicBezTo>
                    <a:pt x="66" y="124"/>
                    <a:pt x="66" y="124"/>
                    <a:pt x="66" y="124"/>
                  </a:cubicBezTo>
                  <a:cubicBezTo>
                    <a:pt x="66" y="120"/>
                    <a:pt x="66" y="120"/>
                    <a:pt x="66" y="120"/>
                  </a:cubicBezTo>
                  <a:cubicBezTo>
                    <a:pt x="66" y="119"/>
                    <a:pt x="66" y="119"/>
                    <a:pt x="66" y="119"/>
                  </a:cubicBezTo>
                  <a:cubicBezTo>
                    <a:pt x="66" y="119"/>
                    <a:pt x="66" y="119"/>
                    <a:pt x="66" y="119"/>
                  </a:cubicBezTo>
                  <a:cubicBezTo>
                    <a:pt x="66" y="100"/>
                    <a:pt x="66" y="100"/>
                    <a:pt x="66" y="100"/>
                  </a:cubicBezTo>
                  <a:cubicBezTo>
                    <a:pt x="66" y="98"/>
                    <a:pt x="64" y="97"/>
                    <a:pt x="63" y="97"/>
                  </a:cubicBezTo>
                  <a:cubicBezTo>
                    <a:pt x="61" y="97"/>
                    <a:pt x="59" y="98"/>
                    <a:pt x="59" y="100"/>
                  </a:cubicBezTo>
                  <a:cubicBezTo>
                    <a:pt x="59" y="114"/>
                    <a:pt x="59" y="114"/>
                    <a:pt x="59" y="114"/>
                  </a:cubicBezTo>
                  <a:cubicBezTo>
                    <a:pt x="45" y="114"/>
                    <a:pt x="45" y="114"/>
                    <a:pt x="45" y="114"/>
                  </a:cubicBezTo>
                  <a:cubicBezTo>
                    <a:pt x="45" y="114"/>
                    <a:pt x="45" y="113"/>
                    <a:pt x="45" y="113"/>
                  </a:cubicBezTo>
                  <a:cubicBezTo>
                    <a:pt x="45" y="101"/>
                    <a:pt x="45" y="101"/>
                    <a:pt x="45" y="101"/>
                  </a:cubicBezTo>
                  <a:cubicBezTo>
                    <a:pt x="45" y="97"/>
                    <a:pt x="46" y="94"/>
                    <a:pt x="47" y="90"/>
                  </a:cubicBezTo>
                  <a:cubicBezTo>
                    <a:pt x="47" y="90"/>
                    <a:pt x="47" y="90"/>
                    <a:pt x="47" y="90"/>
                  </a:cubicBezTo>
                  <a:cubicBezTo>
                    <a:pt x="48" y="88"/>
                    <a:pt x="49" y="86"/>
                    <a:pt x="51" y="84"/>
                  </a:cubicBezTo>
                  <a:cubicBezTo>
                    <a:pt x="51" y="84"/>
                    <a:pt x="51" y="84"/>
                    <a:pt x="51" y="84"/>
                  </a:cubicBezTo>
                  <a:cubicBezTo>
                    <a:pt x="51" y="84"/>
                    <a:pt x="51" y="84"/>
                    <a:pt x="51" y="84"/>
                  </a:cubicBezTo>
                  <a:cubicBezTo>
                    <a:pt x="51" y="84"/>
                    <a:pt x="51" y="84"/>
                    <a:pt x="51" y="84"/>
                  </a:cubicBezTo>
                  <a:cubicBezTo>
                    <a:pt x="51" y="84"/>
                    <a:pt x="51" y="84"/>
                    <a:pt x="51" y="84"/>
                  </a:cubicBezTo>
                  <a:cubicBezTo>
                    <a:pt x="51" y="84"/>
                    <a:pt x="51" y="84"/>
                    <a:pt x="51" y="84"/>
                  </a:cubicBezTo>
                  <a:cubicBezTo>
                    <a:pt x="52" y="83"/>
                    <a:pt x="53" y="82"/>
                    <a:pt x="54" y="81"/>
                  </a:cubicBezTo>
                  <a:cubicBezTo>
                    <a:pt x="65" y="69"/>
                    <a:pt x="65" y="69"/>
                    <a:pt x="65" y="69"/>
                  </a:cubicBezTo>
                  <a:cubicBezTo>
                    <a:pt x="76" y="74"/>
                    <a:pt x="89" y="74"/>
                    <a:pt x="99" y="69"/>
                  </a:cubicBezTo>
                  <a:cubicBezTo>
                    <a:pt x="111" y="81"/>
                    <a:pt x="111" y="81"/>
                    <a:pt x="111" y="81"/>
                  </a:cubicBezTo>
                  <a:cubicBezTo>
                    <a:pt x="112" y="82"/>
                    <a:pt x="113" y="83"/>
                    <a:pt x="114" y="84"/>
                  </a:cubicBezTo>
                  <a:cubicBezTo>
                    <a:pt x="114" y="84"/>
                    <a:pt x="114" y="84"/>
                    <a:pt x="114" y="84"/>
                  </a:cubicBezTo>
                  <a:cubicBezTo>
                    <a:pt x="114" y="84"/>
                    <a:pt x="114" y="84"/>
                    <a:pt x="114" y="84"/>
                  </a:cubicBezTo>
                  <a:cubicBezTo>
                    <a:pt x="114" y="84"/>
                    <a:pt x="114" y="84"/>
                    <a:pt x="114" y="84"/>
                  </a:cubicBezTo>
                  <a:cubicBezTo>
                    <a:pt x="114" y="84"/>
                    <a:pt x="114" y="84"/>
                    <a:pt x="114" y="84"/>
                  </a:cubicBezTo>
                  <a:cubicBezTo>
                    <a:pt x="114" y="84"/>
                    <a:pt x="114" y="84"/>
                    <a:pt x="114" y="84"/>
                  </a:cubicBezTo>
                  <a:cubicBezTo>
                    <a:pt x="115" y="86"/>
                    <a:pt x="116" y="88"/>
                    <a:pt x="117" y="90"/>
                  </a:cubicBezTo>
                  <a:cubicBezTo>
                    <a:pt x="117" y="90"/>
                    <a:pt x="117" y="90"/>
                    <a:pt x="117" y="90"/>
                  </a:cubicBezTo>
                  <a:cubicBezTo>
                    <a:pt x="119" y="94"/>
                    <a:pt x="119" y="97"/>
                    <a:pt x="119" y="101"/>
                  </a:cubicBezTo>
                  <a:cubicBezTo>
                    <a:pt x="119" y="113"/>
                    <a:pt x="119" y="113"/>
                    <a:pt x="119" y="113"/>
                  </a:cubicBezTo>
                  <a:cubicBezTo>
                    <a:pt x="119" y="113"/>
                    <a:pt x="119" y="114"/>
                    <a:pt x="119" y="114"/>
                  </a:cubicBezTo>
                  <a:cubicBezTo>
                    <a:pt x="105" y="114"/>
                    <a:pt x="105" y="114"/>
                    <a:pt x="105" y="114"/>
                  </a:cubicBezTo>
                  <a:cubicBezTo>
                    <a:pt x="105" y="100"/>
                    <a:pt x="105" y="100"/>
                    <a:pt x="105" y="100"/>
                  </a:cubicBezTo>
                  <a:cubicBezTo>
                    <a:pt x="105" y="98"/>
                    <a:pt x="104" y="97"/>
                    <a:pt x="102" y="97"/>
                  </a:cubicBezTo>
                  <a:cubicBezTo>
                    <a:pt x="100" y="97"/>
                    <a:pt x="99" y="98"/>
                    <a:pt x="99" y="100"/>
                  </a:cubicBezTo>
                  <a:cubicBezTo>
                    <a:pt x="99" y="119"/>
                    <a:pt x="99" y="119"/>
                    <a:pt x="99" y="119"/>
                  </a:cubicBezTo>
                  <a:cubicBezTo>
                    <a:pt x="99" y="119"/>
                    <a:pt x="99" y="119"/>
                    <a:pt x="99" y="119"/>
                  </a:cubicBezTo>
                  <a:cubicBezTo>
                    <a:pt x="99" y="120"/>
                    <a:pt x="99" y="120"/>
                    <a:pt x="99" y="120"/>
                  </a:cubicBezTo>
                  <a:cubicBezTo>
                    <a:pt x="99" y="124"/>
                    <a:pt x="99" y="124"/>
                    <a:pt x="99" y="124"/>
                  </a:cubicBezTo>
                  <a:cubicBezTo>
                    <a:pt x="66" y="124"/>
                    <a:pt x="66" y="124"/>
                    <a:pt x="66" y="124"/>
                  </a:cubicBezTo>
                  <a:close/>
                  <a:moveTo>
                    <a:pt x="56" y="36"/>
                  </a:moveTo>
                  <a:cubicBezTo>
                    <a:pt x="56" y="36"/>
                    <a:pt x="56" y="36"/>
                    <a:pt x="56" y="36"/>
                  </a:cubicBezTo>
                  <a:cubicBezTo>
                    <a:pt x="56" y="22"/>
                    <a:pt x="68" y="10"/>
                    <a:pt x="82" y="10"/>
                  </a:cubicBezTo>
                  <a:cubicBezTo>
                    <a:pt x="97" y="10"/>
                    <a:pt x="108" y="22"/>
                    <a:pt x="108" y="36"/>
                  </a:cubicBezTo>
                  <a:cubicBezTo>
                    <a:pt x="108" y="70"/>
                    <a:pt x="56" y="70"/>
                    <a:pt x="56" y="36"/>
                  </a:cubicBezTo>
                  <a:close/>
                  <a:moveTo>
                    <a:pt x="138" y="124"/>
                  </a:moveTo>
                  <a:cubicBezTo>
                    <a:pt x="138" y="124"/>
                    <a:pt x="138" y="124"/>
                    <a:pt x="138" y="124"/>
                  </a:cubicBezTo>
                  <a:cubicBezTo>
                    <a:pt x="123" y="124"/>
                    <a:pt x="123" y="124"/>
                    <a:pt x="123" y="124"/>
                  </a:cubicBezTo>
                  <a:cubicBezTo>
                    <a:pt x="125" y="124"/>
                    <a:pt x="127" y="122"/>
                    <a:pt x="128" y="120"/>
                  </a:cubicBezTo>
                  <a:cubicBezTo>
                    <a:pt x="129" y="118"/>
                    <a:pt x="130" y="116"/>
                    <a:pt x="130" y="113"/>
                  </a:cubicBezTo>
                  <a:cubicBezTo>
                    <a:pt x="130" y="101"/>
                    <a:pt x="130" y="101"/>
                    <a:pt x="130" y="101"/>
                  </a:cubicBezTo>
                  <a:cubicBezTo>
                    <a:pt x="130" y="97"/>
                    <a:pt x="129" y="92"/>
                    <a:pt x="128" y="88"/>
                  </a:cubicBezTo>
                  <a:cubicBezTo>
                    <a:pt x="132" y="88"/>
                    <a:pt x="136" y="87"/>
                    <a:pt x="140" y="85"/>
                  </a:cubicBezTo>
                  <a:cubicBezTo>
                    <a:pt x="148" y="93"/>
                    <a:pt x="148" y="93"/>
                    <a:pt x="148" y="93"/>
                  </a:cubicBezTo>
                  <a:cubicBezTo>
                    <a:pt x="150" y="95"/>
                    <a:pt x="152" y="98"/>
                    <a:pt x="153" y="100"/>
                  </a:cubicBezTo>
                  <a:cubicBezTo>
                    <a:pt x="154" y="103"/>
                    <a:pt x="154" y="105"/>
                    <a:pt x="154" y="108"/>
                  </a:cubicBezTo>
                  <a:cubicBezTo>
                    <a:pt x="154" y="117"/>
                    <a:pt x="154" y="117"/>
                    <a:pt x="154" y="117"/>
                  </a:cubicBezTo>
                  <a:cubicBezTo>
                    <a:pt x="145" y="117"/>
                    <a:pt x="145" y="117"/>
                    <a:pt x="145" y="117"/>
                  </a:cubicBezTo>
                  <a:cubicBezTo>
                    <a:pt x="145" y="107"/>
                    <a:pt x="145" y="107"/>
                    <a:pt x="145" y="107"/>
                  </a:cubicBezTo>
                  <a:cubicBezTo>
                    <a:pt x="145" y="105"/>
                    <a:pt x="144" y="104"/>
                    <a:pt x="142" y="104"/>
                  </a:cubicBezTo>
                  <a:cubicBezTo>
                    <a:pt x="140" y="104"/>
                    <a:pt x="138" y="105"/>
                    <a:pt x="138" y="107"/>
                  </a:cubicBezTo>
                  <a:cubicBezTo>
                    <a:pt x="138" y="124"/>
                    <a:pt x="138" y="124"/>
                    <a:pt x="138" y="124"/>
                  </a:cubicBezTo>
                  <a:close/>
                  <a:moveTo>
                    <a:pt x="119" y="42"/>
                  </a:moveTo>
                  <a:cubicBezTo>
                    <a:pt x="119" y="42"/>
                    <a:pt x="119" y="42"/>
                    <a:pt x="119" y="42"/>
                  </a:cubicBezTo>
                  <a:cubicBezTo>
                    <a:pt x="120" y="42"/>
                    <a:pt x="121" y="41"/>
                    <a:pt x="122" y="41"/>
                  </a:cubicBezTo>
                  <a:cubicBezTo>
                    <a:pt x="123" y="40"/>
                    <a:pt x="125" y="40"/>
                    <a:pt x="127" y="40"/>
                  </a:cubicBezTo>
                  <a:cubicBezTo>
                    <a:pt x="132" y="40"/>
                    <a:pt x="137" y="42"/>
                    <a:pt x="140" y="46"/>
                  </a:cubicBezTo>
                  <a:cubicBezTo>
                    <a:pt x="144" y="49"/>
                    <a:pt x="146" y="54"/>
                    <a:pt x="146" y="59"/>
                  </a:cubicBezTo>
                  <a:cubicBezTo>
                    <a:pt x="146" y="64"/>
                    <a:pt x="144" y="68"/>
                    <a:pt x="140" y="72"/>
                  </a:cubicBezTo>
                  <a:cubicBezTo>
                    <a:pt x="140" y="72"/>
                    <a:pt x="140" y="72"/>
                    <a:pt x="140" y="72"/>
                  </a:cubicBezTo>
                  <a:cubicBezTo>
                    <a:pt x="137" y="75"/>
                    <a:pt x="132" y="77"/>
                    <a:pt x="127" y="77"/>
                  </a:cubicBezTo>
                  <a:cubicBezTo>
                    <a:pt x="126" y="77"/>
                    <a:pt x="125" y="77"/>
                    <a:pt x="124" y="77"/>
                  </a:cubicBezTo>
                  <a:cubicBezTo>
                    <a:pt x="123" y="77"/>
                    <a:pt x="122" y="76"/>
                    <a:pt x="121" y="76"/>
                  </a:cubicBezTo>
                  <a:cubicBezTo>
                    <a:pt x="120" y="75"/>
                    <a:pt x="119" y="74"/>
                    <a:pt x="118" y="73"/>
                  </a:cubicBezTo>
                  <a:cubicBezTo>
                    <a:pt x="118" y="73"/>
                    <a:pt x="118" y="73"/>
                    <a:pt x="118" y="73"/>
                  </a:cubicBezTo>
                  <a:cubicBezTo>
                    <a:pt x="108" y="63"/>
                    <a:pt x="108" y="63"/>
                    <a:pt x="108" y="63"/>
                  </a:cubicBezTo>
                  <a:cubicBezTo>
                    <a:pt x="108" y="62"/>
                    <a:pt x="108" y="62"/>
                    <a:pt x="108" y="62"/>
                  </a:cubicBezTo>
                  <a:cubicBezTo>
                    <a:pt x="108" y="62"/>
                    <a:pt x="108" y="62"/>
                    <a:pt x="108" y="62"/>
                  </a:cubicBezTo>
                  <a:cubicBezTo>
                    <a:pt x="108" y="62"/>
                    <a:pt x="108" y="62"/>
                    <a:pt x="108" y="62"/>
                  </a:cubicBezTo>
                  <a:cubicBezTo>
                    <a:pt x="113" y="58"/>
                    <a:pt x="116" y="52"/>
                    <a:pt x="118" y="45"/>
                  </a:cubicBezTo>
                  <a:cubicBezTo>
                    <a:pt x="118" y="45"/>
                    <a:pt x="118" y="45"/>
                    <a:pt x="118" y="45"/>
                  </a:cubicBezTo>
                  <a:cubicBezTo>
                    <a:pt x="118" y="45"/>
                    <a:pt x="118" y="45"/>
                    <a:pt x="118" y="45"/>
                  </a:cubicBezTo>
                  <a:cubicBezTo>
                    <a:pt x="118" y="45"/>
                    <a:pt x="118" y="45"/>
                    <a:pt x="118" y="45"/>
                  </a:cubicBezTo>
                  <a:cubicBezTo>
                    <a:pt x="118" y="44"/>
                    <a:pt x="118" y="44"/>
                    <a:pt x="118" y="44"/>
                  </a:cubicBezTo>
                  <a:cubicBezTo>
                    <a:pt x="118" y="43"/>
                    <a:pt x="118" y="43"/>
                    <a:pt x="118" y="43"/>
                  </a:cubicBezTo>
                  <a:cubicBezTo>
                    <a:pt x="118" y="43"/>
                    <a:pt x="118" y="43"/>
                    <a:pt x="118" y="43"/>
                  </a:cubicBezTo>
                  <a:cubicBezTo>
                    <a:pt x="118" y="43"/>
                    <a:pt x="118" y="43"/>
                    <a:pt x="118" y="43"/>
                  </a:cubicBezTo>
                  <a:cubicBezTo>
                    <a:pt x="119" y="43"/>
                    <a:pt x="119" y="43"/>
                    <a:pt x="119" y="43"/>
                  </a:cubicBezTo>
                  <a:cubicBezTo>
                    <a:pt x="119" y="42"/>
                    <a:pt x="119" y="42"/>
                    <a:pt x="119" y="42"/>
                  </a:cubicBezTo>
                  <a:close/>
                  <a:moveTo>
                    <a:pt x="26" y="124"/>
                  </a:moveTo>
                  <a:cubicBezTo>
                    <a:pt x="26" y="124"/>
                    <a:pt x="26" y="124"/>
                    <a:pt x="26" y="124"/>
                  </a:cubicBezTo>
                  <a:cubicBezTo>
                    <a:pt x="26" y="107"/>
                    <a:pt x="26" y="107"/>
                    <a:pt x="26" y="107"/>
                  </a:cubicBezTo>
                  <a:cubicBezTo>
                    <a:pt x="26" y="105"/>
                    <a:pt x="25" y="104"/>
                    <a:pt x="23" y="104"/>
                  </a:cubicBezTo>
                  <a:cubicBezTo>
                    <a:pt x="21" y="104"/>
                    <a:pt x="20" y="105"/>
                    <a:pt x="20" y="107"/>
                  </a:cubicBezTo>
                  <a:cubicBezTo>
                    <a:pt x="20" y="117"/>
                    <a:pt x="20" y="117"/>
                    <a:pt x="20" y="117"/>
                  </a:cubicBezTo>
                  <a:cubicBezTo>
                    <a:pt x="10" y="117"/>
                    <a:pt x="10" y="117"/>
                    <a:pt x="10" y="117"/>
                  </a:cubicBezTo>
                  <a:cubicBezTo>
                    <a:pt x="10" y="108"/>
                    <a:pt x="10" y="108"/>
                    <a:pt x="10" y="108"/>
                  </a:cubicBezTo>
                  <a:cubicBezTo>
                    <a:pt x="10" y="105"/>
                    <a:pt x="11" y="103"/>
                    <a:pt x="12" y="100"/>
                  </a:cubicBezTo>
                  <a:cubicBezTo>
                    <a:pt x="12" y="100"/>
                    <a:pt x="12" y="100"/>
                    <a:pt x="12" y="100"/>
                  </a:cubicBezTo>
                  <a:cubicBezTo>
                    <a:pt x="12" y="100"/>
                    <a:pt x="12" y="100"/>
                    <a:pt x="12" y="100"/>
                  </a:cubicBezTo>
                  <a:cubicBezTo>
                    <a:pt x="13" y="98"/>
                    <a:pt x="14" y="95"/>
                    <a:pt x="17" y="93"/>
                  </a:cubicBezTo>
                  <a:cubicBezTo>
                    <a:pt x="25" y="85"/>
                    <a:pt x="25" y="85"/>
                    <a:pt x="25" y="85"/>
                  </a:cubicBezTo>
                  <a:cubicBezTo>
                    <a:pt x="28" y="87"/>
                    <a:pt x="32" y="88"/>
                    <a:pt x="37" y="88"/>
                  </a:cubicBezTo>
                  <a:cubicBezTo>
                    <a:pt x="35" y="92"/>
                    <a:pt x="34" y="97"/>
                    <a:pt x="34" y="101"/>
                  </a:cubicBezTo>
                  <a:cubicBezTo>
                    <a:pt x="34" y="113"/>
                    <a:pt x="34" y="113"/>
                    <a:pt x="34" y="113"/>
                  </a:cubicBezTo>
                  <a:cubicBezTo>
                    <a:pt x="34" y="116"/>
                    <a:pt x="35" y="118"/>
                    <a:pt x="37" y="120"/>
                  </a:cubicBezTo>
                  <a:cubicBezTo>
                    <a:pt x="38" y="122"/>
                    <a:pt x="40" y="124"/>
                    <a:pt x="42" y="124"/>
                  </a:cubicBezTo>
                  <a:cubicBezTo>
                    <a:pt x="26" y="124"/>
                    <a:pt x="26" y="124"/>
                    <a:pt x="26" y="124"/>
                  </a:cubicBezTo>
                  <a:close/>
                  <a:moveTo>
                    <a:pt x="46" y="42"/>
                  </a:moveTo>
                  <a:cubicBezTo>
                    <a:pt x="46" y="42"/>
                    <a:pt x="46" y="42"/>
                    <a:pt x="46" y="42"/>
                  </a:cubicBezTo>
                  <a:cubicBezTo>
                    <a:pt x="46" y="43"/>
                    <a:pt x="46" y="43"/>
                    <a:pt x="46" y="43"/>
                  </a:cubicBezTo>
                  <a:cubicBezTo>
                    <a:pt x="46" y="43"/>
                    <a:pt x="46" y="43"/>
                    <a:pt x="46" y="43"/>
                  </a:cubicBezTo>
                  <a:cubicBezTo>
                    <a:pt x="46" y="43"/>
                    <a:pt x="46" y="43"/>
                    <a:pt x="46" y="43"/>
                  </a:cubicBezTo>
                  <a:cubicBezTo>
                    <a:pt x="46" y="43"/>
                    <a:pt x="46" y="43"/>
                    <a:pt x="46" y="43"/>
                  </a:cubicBezTo>
                  <a:cubicBezTo>
                    <a:pt x="46" y="44"/>
                    <a:pt x="46" y="44"/>
                    <a:pt x="46" y="44"/>
                  </a:cubicBezTo>
                  <a:cubicBezTo>
                    <a:pt x="46" y="45"/>
                    <a:pt x="46" y="45"/>
                    <a:pt x="46" y="45"/>
                  </a:cubicBezTo>
                  <a:cubicBezTo>
                    <a:pt x="46" y="45"/>
                    <a:pt x="46" y="45"/>
                    <a:pt x="46" y="45"/>
                  </a:cubicBezTo>
                  <a:cubicBezTo>
                    <a:pt x="47" y="45"/>
                    <a:pt x="47" y="45"/>
                    <a:pt x="47" y="45"/>
                  </a:cubicBezTo>
                  <a:cubicBezTo>
                    <a:pt x="47" y="45"/>
                    <a:pt x="47" y="45"/>
                    <a:pt x="47" y="45"/>
                  </a:cubicBezTo>
                  <a:cubicBezTo>
                    <a:pt x="48" y="52"/>
                    <a:pt x="51" y="58"/>
                    <a:pt x="56" y="62"/>
                  </a:cubicBezTo>
                  <a:cubicBezTo>
                    <a:pt x="56" y="62"/>
                    <a:pt x="56" y="62"/>
                    <a:pt x="56" y="62"/>
                  </a:cubicBezTo>
                  <a:cubicBezTo>
                    <a:pt x="57" y="63"/>
                    <a:pt x="57" y="63"/>
                    <a:pt x="57" y="63"/>
                  </a:cubicBezTo>
                  <a:cubicBezTo>
                    <a:pt x="46" y="73"/>
                    <a:pt x="46" y="73"/>
                    <a:pt x="46" y="73"/>
                  </a:cubicBezTo>
                  <a:cubicBezTo>
                    <a:pt x="45" y="74"/>
                    <a:pt x="44" y="75"/>
                    <a:pt x="43" y="76"/>
                  </a:cubicBezTo>
                  <a:cubicBezTo>
                    <a:pt x="43" y="76"/>
                    <a:pt x="42" y="77"/>
                    <a:pt x="41" y="77"/>
                  </a:cubicBezTo>
                  <a:cubicBezTo>
                    <a:pt x="40" y="77"/>
                    <a:pt x="39" y="77"/>
                    <a:pt x="37" y="77"/>
                  </a:cubicBezTo>
                  <a:cubicBezTo>
                    <a:pt x="32" y="77"/>
                    <a:pt x="28" y="75"/>
                    <a:pt x="24" y="72"/>
                  </a:cubicBezTo>
                  <a:cubicBezTo>
                    <a:pt x="24" y="72"/>
                    <a:pt x="24" y="72"/>
                    <a:pt x="24" y="72"/>
                  </a:cubicBezTo>
                  <a:cubicBezTo>
                    <a:pt x="21" y="68"/>
                    <a:pt x="19" y="64"/>
                    <a:pt x="19" y="59"/>
                  </a:cubicBezTo>
                  <a:cubicBezTo>
                    <a:pt x="19" y="54"/>
                    <a:pt x="21" y="49"/>
                    <a:pt x="24" y="46"/>
                  </a:cubicBezTo>
                  <a:cubicBezTo>
                    <a:pt x="28" y="42"/>
                    <a:pt x="32" y="40"/>
                    <a:pt x="37" y="40"/>
                  </a:cubicBezTo>
                  <a:cubicBezTo>
                    <a:pt x="39" y="40"/>
                    <a:pt x="41" y="40"/>
                    <a:pt x="43" y="41"/>
                  </a:cubicBezTo>
                  <a:cubicBezTo>
                    <a:pt x="44" y="41"/>
                    <a:pt x="45" y="42"/>
                    <a:pt x="46"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6" name="Freeform 149"/>
            <p:cNvSpPr>
              <a:spLocks noEditPoints="1"/>
            </p:cNvSpPr>
            <p:nvPr userDrawn="1"/>
          </p:nvSpPr>
          <p:spPr bwMode="auto">
            <a:xfrm>
              <a:off x="505" y="1143"/>
              <a:ext cx="233" cy="279"/>
            </a:xfrm>
            <a:custGeom>
              <a:avLst/>
              <a:gdLst>
                <a:gd name="T0" fmla="*/ 74 w 114"/>
                <a:gd name="T1" fmla="*/ 54 h 137"/>
                <a:gd name="T2" fmla="*/ 96 w 114"/>
                <a:gd name="T3" fmla="*/ 54 h 137"/>
                <a:gd name="T4" fmla="*/ 101 w 114"/>
                <a:gd name="T5" fmla="*/ 60 h 137"/>
                <a:gd name="T6" fmla="*/ 99 w 114"/>
                <a:gd name="T7" fmla="*/ 64 h 137"/>
                <a:gd name="T8" fmla="*/ 9 w 114"/>
                <a:gd name="T9" fmla="*/ 135 h 137"/>
                <a:gd name="T10" fmla="*/ 2 w 114"/>
                <a:gd name="T11" fmla="*/ 135 h 137"/>
                <a:gd name="T12" fmla="*/ 1 w 114"/>
                <a:gd name="T13" fmla="*/ 128 h 137"/>
                <a:gd name="T14" fmla="*/ 36 w 114"/>
                <a:gd name="T15" fmla="*/ 65 h 137"/>
                <a:gd name="T16" fmla="*/ 15 w 114"/>
                <a:gd name="T17" fmla="*/ 65 h 137"/>
                <a:gd name="T18" fmla="*/ 10 w 114"/>
                <a:gd name="T19" fmla="*/ 60 h 137"/>
                <a:gd name="T20" fmla="*/ 11 w 114"/>
                <a:gd name="T21" fmla="*/ 56 h 137"/>
                <a:gd name="T22" fmla="*/ 49 w 114"/>
                <a:gd name="T23" fmla="*/ 3 h 137"/>
                <a:gd name="T24" fmla="*/ 53 w 114"/>
                <a:gd name="T25" fmla="*/ 0 h 137"/>
                <a:gd name="T26" fmla="*/ 53 w 114"/>
                <a:gd name="T27" fmla="*/ 0 h 137"/>
                <a:gd name="T28" fmla="*/ 109 w 114"/>
                <a:gd name="T29" fmla="*/ 0 h 137"/>
                <a:gd name="T30" fmla="*/ 114 w 114"/>
                <a:gd name="T31" fmla="*/ 6 h 137"/>
                <a:gd name="T32" fmla="*/ 113 w 114"/>
                <a:gd name="T33" fmla="*/ 10 h 137"/>
                <a:gd name="T34" fmla="*/ 74 w 114"/>
                <a:gd name="T35" fmla="*/ 54 h 137"/>
                <a:gd name="T36" fmla="*/ 80 w 114"/>
                <a:gd name="T37" fmla="*/ 65 h 137"/>
                <a:gd name="T38" fmla="*/ 80 w 114"/>
                <a:gd name="T39" fmla="*/ 65 h 137"/>
                <a:gd name="T40" fmla="*/ 63 w 114"/>
                <a:gd name="T41" fmla="*/ 65 h 137"/>
                <a:gd name="T42" fmla="*/ 63 w 114"/>
                <a:gd name="T43" fmla="*/ 65 h 137"/>
                <a:gd name="T44" fmla="*/ 59 w 114"/>
                <a:gd name="T45" fmla="*/ 64 h 137"/>
                <a:gd name="T46" fmla="*/ 58 w 114"/>
                <a:gd name="T47" fmla="*/ 56 h 137"/>
                <a:gd name="T48" fmla="*/ 97 w 114"/>
                <a:gd name="T49" fmla="*/ 11 h 137"/>
                <a:gd name="T50" fmla="*/ 56 w 114"/>
                <a:gd name="T51" fmla="*/ 11 h 137"/>
                <a:gd name="T52" fmla="*/ 26 w 114"/>
                <a:gd name="T53" fmla="*/ 54 h 137"/>
                <a:gd name="T54" fmla="*/ 45 w 114"/>
                <a:gd name="T55" fmla="*/ 54 h 137"/>
                <a:gd name="T56" fmla="*/ 47 w 114"/>
                <a:gd name="T57" fmla="*/ 55 h 137"/>
                <a:gd name="T58" fmla="*/ 50 w 114"/>
                <a:gd name="T59" fmla="*/ 62 h 137"/>
                <a:gd name="T60" fmla="*/ 23 w 114"/>
                <a:gd name="T61" fmla="*/ 111 h 137"/>
                <a:gd name="T62" fmla="*/ 80 w 114"/>
                <a:gd name="T63" fmla="*/ 6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4" h="137">
                  <a:moveTo>
                    <a:pt x="74" y="54"/>
                  </a:moveTo>
                  <a:cubicBezTo>
                    <a:pt x="96" y="54"/>
                    <a:pt x="96" y="54"/>
                    <a:pt x="96" y="54"/>
                  </a:cubicBezTo>
                  <a:cubicBezTo>
                    <a:pt x="99" y="54"/>
                    <a:pt x="101" y="57"/>
                    <a:pt x="101" y="60"/>
                  </a:cubicBezTo>
                  <a:cubicBezTo>
                    <a:pt x="101" y="62"/>
                    <a:pt x="100" y="63"/>
                    <a:pt x="99" y="64"/>
                  </a:cubicBezTo>
                  <a:cubicBezTo>
                    <a:pt x="9" y="135"/>
                    <a:pt x="9" y="135"/>
                    <a:pt x="9" y="135"/>
                  </a:cubicBezTo>
                  <a:cubicBezTo>
                    <a:pt x="7" y="137"/>
                    <a:pt x="4" y="137"/>
                    <a:pt x="2" y="135"/>
                  </a:cubicBezTo>
                  <a:cubicBezTo>
                    <a:pt x="0" y="133"/>
                    <a:pt x="0" y="130"/>
                    <a:pt x="1" y="128"/>
                  </a:cubicBezTo>
                  <a:cubicBezTo>
                    <a:pt x="36" y="65"/>
                    <a:pt x="36" y="65"/>
                    <a:pt x="36" y="65"/>
                  </a:cubicBezTo>
                  <a:cubicBezTo>
                    <a:pt x="15" y="65"/>
                    <a:pt x="15" y="65"/>
                    <a:pt x="15" y="65"/>
                  </a:cubicBezTo>
                  <a:cubicBezTo>
                    <a:pt x="12" y="65"/>
                    <a:pt x="10" y="63"/>
                    <a:pt x="10" y="60"/>
                  </a:cubicBezTo>
                  <a:cubicBezTo>
                    <a:pt x="10" y="59"/>
                    <a:pt x="11" y="57"/>
                    <a:pt x="11" y="56"/>
                  </a:cubicBezTo>
                  <a:cubicBezTo>
                    <a:pt x="49" y="3"/>
                    <a:pt x="49" y="3"/>
                    <a:pt x="49" y="3"/>
                  </a:cubicBezTo>
                  <a:cubicBezTo>
                    <a:pt x="50" y="1"/>
                    <a:pt x="52" y="0"/>
                    <a:pt x="53" y="0"/>
                  </a:cubicBezTo>
                  <a:cubicBezTo>
                    <a:pt x="53" y="0"/>
                    <a:pt x="53" y="0"/>
                    <a:pt x="53" y="0"/>
                  </a:cubicBezTo>
                  <a:cubicBezTo>
                    <a:pt x="109" y="0"/>
                    <a:pt x="109" y="0"/>
                    <a:pt x="109" y="0"/>
                  </a:cubicBezTo>
                  <a:cubicBezTo>
                    <a:pt x="112" y="0"/>
                    <a:pt x="114" y="3"/>
                    <a:pt x="114" y="6"/>
                  </a:cubicBezTo>
                  <a:cubicBezTo>
                    <a:pt x="114" y="7"/>
                    <a:pt x="114" y="9"/>
                    <a:pt x="113" y="10"/>
                  </a:cubicBezTo>
                  <a:cubicBezTo>
                    <a:pt x="74" y="54"/>
                    <a:pt x="74" y="54"/>
                    <a:pt x="74" y="54"/>
                  </a:cubicBezTo>
                  <a:close/>
                  <a:moveTo>
                    <a:pt x="80" y="65"/>
                  </a:moveTo>
                  <a:cubicBezTo>
                    <a:pt x="80" y="65"/>
                    <a:pt x="80" y="65"/>
                    <a:pt x="80" y="65"/>
                  </a:cubicBezTo>
                  <a:cubicBezTo>
                    <a:pt x="63" y="65"/>
                    <a:pt x="63" y="65"/>
                    <a:pt x="63" y="65"/>
                  </a:cubicBezTo>
                  <a:cubicBezTo>
                    <a:pt x="63" y="65"/>
                    <a:pt x="63" y="65"/>
                    <a:pt x="63" y="65"/>
                  </a:cubicBezTo>
                  <a:cubicBezTo>
                    <a:pt x="61" y="65"/>
                    <a:pt x="60" y="65"/>
                    <a:pt x="59" y="64"/>
                  </a:cubicBezTo>
                  <a:cubicBezTo>
                    <a:pt x="57" y="62"/>
                    <a:pt x="57" y="59"/>
                    <a:pt x="58" y="56"/>
                  </a:cubicBezTo>
                  <a:cubicBezTo>
                    <a:pt x="97" y="11"/>
                    <a:pt x="97" y="11"/>
                    <a:pt x="97" y="11"/>
                  </a:cubicBezTo>
                  <a:cubicBezTo>
                    <a:pt x="56" y="11"/>
                    <a:pt x="56" y="11"/>
                    <a:pt x="56" y="11"/>
                  </a:cubicBezTo>
                  <a:cubicBezTo>
                    <a:pt x="26" y="54"/>
                    <a:pt x="26" y="54"/>
                    <a:pt x="26" y="54"/>
                  </a:cubicBezTo>
                  <a:cubicBezTo>
                    <a:pt x="45" y="54"/>
                    <a:pt x="45" y="54"/>
                    <a:pt x="45" y="54"/>
                  </a:cubicBezTo>
                  <a:cubicBezTo>
                    <a:pt x="46" y="54"/>
                    <a:pt x="47" y="55"/>
                    <a:pt x="47" y="55"/>
                  </a:cubicBezTo>
                  <a:cubicBezTo>
                    <a:pt x="50" y="56"/>
                    <a:pt x="51" y="60"/>
                    <a:pt x="50" y="62"/>
                  </a:cubicBezTo>
                  <a:cubicBezTo>
                    <a:pt x="23" y="111"/>
                    <a:pt x="23" y="111"/>
                    <a:pt x="23" y="111"/>
                  </a:cubicBezTo>
                  <a:cubicBezTo>
                    <a:pt x="80" y="65"/>
                    <a:pt x="80" y="65"/>
                    <a:pt x="80"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7" name="Freeform 150"/>
            <p:cNvSpPr>
              <a:spLocks noEditPoints="1"/>
            </p:cNvSpPr>
            <p:nvPr userDrawn="1"/>
          </p:nvSpPr>
          <p:spPr bwMode="auto">
            <a:xfrm>
              <a:off x="742" y="2363"/>
              <a:ext cx="301" cy="296"/>
            </a:xfrm>
            <a:custGeom>
              <a:avLst/>
              <a:gdLst>
                <a:gd name="T0" fmla="*/ 97 w 148"/>
                <a:gd name="T1" fmla="*/ 7 h 145"/>
                <a:gd name="T2" fmla="*/ 121 w 148"/>
                <a:gd name="T3" fmla="*/ 25 h 145"/>
                <a:gd name="T4" fmla="*/ 141 w 148"/>
                <a:gd name="T5" fmla="*/ 48 h 145"/>
                <a:gd name="T6" fmla="*/ 145 w 148"/>
                <a:gd name="T7" fmla="*/ 58 h 145"/>
                <a:gd name="T8" fmla="*/ 128 w 148"/>
                <a:gd name="T9" fmla="*/ 82 h 145"/>
                <a:gd name="T10" fmla="*/ 118 w 148"/>
                <a:gd name="T11" fmla="*/ 82 h 145"/>
                <a:gd name="T12" fmla="*/ 94 w 148"/>
                <a:gd name="T13" fmla="*/ 75 h 145"/>
                <a:gd name="T14" fmla="*/ 69 w 148"/>
                <a:gd name="T15" fmla="*/ 94 h 145"/>
                <a:gd name="T16" fmla="*/ 68 w 148"/>
                <a:gd name="T17" fmla="*/ 110 h 145"/>
                <a:gd name="T18" fmla="*/ 67 w 148"/>
                <a:gd name="T19" fmla="*/ 129 h 145"/>
                <a:gd name="T20" fmla="*/ 30 w 148"/>
                <a:gd name="T21" fmla="*/ 132 h 145"/>
                <a:gd name="T22" fmla="*/ 21 w 148"/>
                <a:gd name="T23" fmla="*/ 120 h 145"/>
                <a:gd name="T24" fmla="*/ 7 w 148"/>
                <a:gd name="T25" fmla="*/ 92 h 145"/>
                <a:gd name="T26" fmla="*/ 4 w 148"/>
                <a:gd name="T27" fmla="*/ 51 h 145"/>
                <a:gd name="T28" fmla="*/ 35 w 148"/>
                <a:gd name="T29" fmla="*/ 23 h 145"/>
                <a:gd name="T30" fmla="*/ 70 w 148"/>
                <a:gd name="T31" fmla="*/ 1 h 145"/>
                <a:gd name="T32" fmla="*/ 63 w 148"/>
                <a:gd name="T33" fmla="*/ 73 h 145"/>
                <a:gd name="T34" fmla="*/ 76 w 148"/>
                <a:gd name="T35" fmla="*/ 58 h 145"/>
                <a:gd name="T36" fmla="*/ 59 w 148"/>
                <a:gd name="T37" fmla="*/ 68 h 145"/>
                <a:gd name="T38" fmla="*/ 63 w 148"/>
                <a:gd name="T39" fmla="*/ 73 h 145"/>
                <a:gd name="T40" fmla="*/ 45 w 148"/>
                <a:gd name="T41" fmla="*/ 49 h 145"/>
                <a:gd name="T42" fmla="*/ 58 w 148"/>
                <a:gd name="T43" fmla="*/ 35 h 145"/>
                <a:gd name="T44" fmla="*/ 41 w 148"/>
                <a:gd name="T45" fmla="*/ 44 h 145"/>
                <a:gd name="T46" fmla="*/ 45 w 148"/>
                <a:gd name="T47" fmla="*/ 49 h 145"/>
                <a:gd name="T48" fmla="*/ 25 w 148"/>
                <a:gd name="T49" fmla="*/ 60 h 145"/>
                <a:gd name="T50" fmla="*/ 23 w 148"/>
                <a:gd name="T51" fmla="*/ 76 h 145"/>
                <a:gd name="T52" fmla="*/ 27 w 148"/>
                <a:gd name="T53" fmla="*/ 81 h 145"/>
                <a:gd name="T54" fmla="*/ 43 w 148"/>
                <a:gd name="T55" fmla="*/ 83 h 145"/>
                <a:gd name="T56" fmla="*/ 48 w 148"/>
                <a:gd name="T57" fmla="*/ 79 h 145"/>
                <a:gd name="T58" fmla="*/ 50 w 148"/>
                <a:gd name="T59" fmla="*/ 63 h 145"/>
                <a:gd name="T60" fmla="*/ 47 w 148"/>
                <a:gd name="T61" fmla="*/ 58 h 145"/>
                <a:gd name="T62" fmla="*/ 30 w 148"/>
                <a:gd name="T63" fmla="*/ 56 h 145"/>
                <a:gd name="T64" fmla="*/ 25 w 148"/>
                <a:gd name="T65" fmla="*/ 60 h 145"/>
                <a:gd name="T66" fmla="*/ 71 w 148"/>
                <a:gd name="T67" fmla="*/ 25 h 145"/>
                <a:gd name="T68" fmla="*/ 78 w 148"/>
                <a:gd name="T69" fmla="*/ 34 h 145"/>
                <a:gd name="T70" fmla="*/ 71 w 148"/>
                <a:gd name="T71" fmla="*/ 25 h 145"/>
                <a:gd name="T72" fmla="*/ 77 w 148"/>
                <a:gd name="T73" fmla="*/ 39 h 145"/>
                <a:gd name="T74" fmla="*/ 68 w 148"/>
                <a:gd name="T75" fmla="*/ 46 h 145"/>
                <a:gd name="T76" fmla="*/ 77 w 148"/>
                <a:gd name="T77" fmla="*/ 39 h 145"/>
                <a:gd name="T78" fmla="*/ 83 w 148"/>
                <a:gd name="T79" fmla="*/ 40 h 145"/>
                <a:gd name="T80" fmla="*/ 89 w 148"/>
                <a:gd name="T81" fmla="*/ 49 h 145"/>
                <a:gd name="T82" fmla="*/ 83 w 148"/>
                <a:gd name="T83" fmla="*/ 40 h 145"/>
                <a:gd name="T84" fmla="*/ 92 w 148"/>
                <a:gd name="T85" fmla="*/ 28 h 145"/>
                <a:gd name="T86" fmla="*/ 83 w 148"/>
                <a:gd name="T87" fmla="*/ 34 h 145"/>
                <a:gd name="T88" fmla="*/ 92 w 148"/>
                <a:gd name="T89" fmla="*/ 28 h 145"/>
                <a:gd name="T90" fmla="*/ 72 w 148"/>
                <a:gd name="T91" fmla="*/ 12 h 145"/>
                <a:gd name="T92" fmla="*/ 41 w 148"/>
                <a:gd name="T93" fmla="*/ 31 h 145"/>
                <a:gd name="T94" fmla="*/ 14 w 148"/>
                <a:gd name="T95" fmla="*/ 55 h 145"/>
                <a:gd name="T96" fmla="*/ 17 w 148"/>
                <a:gd name="T97" fmla="*/ 88 h 145"/>
                <a:gd name="T98" fmla="*/ 30 w 148"/>
                <a:gd name="T99" fmla="*/ 114 h 145"/>
                <a:gd name="T100" fmla="*/ 38 w 148"/>
                <a:gd name="T101" fmla="*/ 125 h 145"/>
                <a:gd name="T102" fmla="*/ 58 w 148"/>
                <a:gd name="T103" fmla="*/ 119 h 145"/>
                <a:gd name="T104" fmla="*/ 59 w 148"/>
                <a:gd name="T105" fmla="*/ 90 h 145"/>
                <a:gd name="T106" fmla="*/ 93 w 148"/>
                <a:gd name="T107" fmla="*/ 64 h 145"/>
                <a:gd name="T108" fmla="*/ 115 w 148"/>
                <a:gd name="T109" fmla="*/ 69 h 145"/>
                <a:gd name="T110" fmla="*/ 135 w 148"/>
                <a:gd name="T111" fmla="*/ 60 h 145"/>
                <a:gd name="T112" fmla="*/ 124 w 148"/>
                <a:gd name="T113" fmla="*/ 43 h 145"/>
                <a:gd name="T114" fmla="*/ 102 w 148"/>
                <a:gd name="T115" fmla="*/ 23 h 145"/>
                <a:gd name="T116" fmla="*/ 72 w 148"/>
                <a:gd name="T117" fmla="*/ 1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8" h="145">
                  <a:moveTo>
                    <a:pt x="70" y="1"/>
                  </a:moveTo>
                  <a:cubicBezTo>
                    <a:pt x="79" y="0"/>
                    <a:pt x="89" y="2"/>
                    <a:pt x="97" y="7"/>
                  </a:cubicBezTo>
                  <a:cubicBezTo>
                    <a:pt x="101" y="9"/>
                    <a:pt x="105" y="12"/>
                    <a:pt x="109" y="15"/>
                  </a:cubicBezTo>
                  <a:cubicBezTo>
                    <a:pt x="113" y="18"/>
                    <a:pt x="117" y="21"/>
                    <a:pt x="121" y="25"/>
                  </a:cubicBezTo>
                  <a:cubicBezTo>
                    <a:pt x="125" y="29"/>
                    <a:pt x="128" y="32"/>
                    <a:pt x="132" y="36"/>
                  </a:cubicBezTo>
                  <a:cubicBezTo>
                    <a:pt x="135" y="40"/>
                    <a:pt x="138" y="44"/>
                    <a:pt x="141" y="48"/>
                  </a:cubicBezTo>
                  <a:cubicBezTo>
                    <a:pt x="141" y="48"/>
                    <a:pt x="141" y="48"/>
                    <a:pt x="141" y="48"/>
                  </a:cubicBezTo>
                  <a:cubicBezTo>
                    <a:pt x="143" y="51"/>
                    <a:pt x="145" y="54"/>
                    <a:pt x="145" y="58"/>
                  </a:cubicBezTo>
                  <a:cubicBezTo>
                    <a:pt x="148" y="70"/>
                    <a:pt x="141" y="80"/>
                    <a:pt x="128" y="82"/>
                  </a:cubicBezTo>
                  <a:cubicBezTo>
                    <a:pt x="128" y="82"/>
                    <a:pt x="128" y="82"/>
                    <a:pt x="128" y="82"/>
                  </a:cubicBezTo>
                  <a:cubicBezTo>
                    <a:pt x="128" y="82"/>
                    <a:pt x="128" y="82"/>
                    <a:pt x="128" y="82"/>
                  </a:cubicBezTo>
                  <a:cubicBezTo>
                    <a:pt x="125" y="83"/>
                    <a:pt x="121" y="83"/>
                    <a:pt x="118" y="82"/>
                  </a:cubicBezTo>
                  <a:cubicBezTo>
                    <a:pt x="115" y="81"/>
                    <a:pt x="113" y="80"/>
                    <a:pt x="110" y="79"/>
                  </a:cubicBezTo>
                  <a:cubicBezTo>
                    <a:pt x="104" y="76"/>
                    <a:pt x="99" y="75"/>
                    <a:pt x="94" y="75"/>
                  </a:cubicBezTo>
                  <a:cubicBezTo>
                    <a:pt x="94" y="75"/>
                    <a:pt x="94" y="75"/>
                    <a:pt x="94" y="75"/>
                  </a:cubicBezTo>
                  <a:cubicBezTo>
                    <a:pt x="83" y="75"/>
                    <a:pt x="72" y="84"/>
                    <a:pt x="69" y="94"/>
                  </a:cubicBezTo>
                  <a:cubicBezTo>
                    <a:pt x="69" y="94"/>
                    <a:pt x="69" y="94"/>
                    <a:pt x="69" y="94"/>
                  </a:cubicBezTo>
                  <a:cubicBezTo>
                    <a:pt x="67" y="98"/>
                    <a:pt x="67" y="104"/>
                    <a:pt x="68" y="110"/>
                  </a:cubicBezTo>
                  <a:cubicBezTo>
                    <a:pt x="69" y="113"/>
                    <a:pt x="69" y="116"/>
                    <a:pt x="69" y="119"/>
                  </a:cubicBezTo>
                  <a:cubicBezTo>
                    <a:pt x="69" y="122"/>
                    <a:pt x="68" y="126"/>
                    <a:pt x="67" y="129"/>
                  </a:cubicBezTo>
                  <a:cubicBezTo>
                    <a:pt x="67" y="129"/>
                    <a:pt x="67" y="129"/>
                    <a:pt x="67" y="129"/>
                  </a:cubicBezTo>
                  <a:cubicBezTo>
                    <a:pt x="59" y="145"/>
                    <a:pt x="40" y="144"/>
                    <a:pt x="30" y="132"/>
                  </a:cubicBezTo>
                  <a:cubicBezTo>
                    <a:pt x="30" y="132"/>
                    <a:pt x="30" y="132"/>
                    <a:pt x="30" y="132"/>
                  </a:cubicBezTo>
                  <a:cubicBezTo>
                    <a:pt x="27" y="128"/>
                    <a:pt x="24" y="124"/>
                    <a:pt x="21" y="120"/>
                  </a:cubicBezTo>
                  <a:cubicBezTo>
                    <a:pt x="18" y="115"/>
                    <a:pt x="16" y="111"/>
                    <a:pt x="14" y="106"/>
                  </a:cubicBezTo>
                  <a:cubicBezTo>
                    <a:pt x="11" y="101"/>
                    <a:pt x="9" y="97"/>
                    <a:pt x="7" y="92"/>
                  </a:cubicBezTo>
                  <a:cubicBezTo>
                    <a:pt x="5" y="87"/>
                    <a:pt x="4" y="82"/>
                    <a:pt x="3" y="78"/>
                  </a:cubicBezTo>
                  <a:cubicBezTo>
                    <a:pt x="0" y="69"/>
                    <a:pt x="1" y="60"/>
                    <a:pt x="4" y="51"/>
                  </a:cubicBezTo>
                  <a:cubicBezTo>
                    <a:pt x="9" y="39"/>
                    <a:pt x="18" y="34"/>
                    <a:pt x="26" y="29"/>
                  </a:cubicBezTo>
                  <a:cubicBezTo>
                    <a:pt x="29" y="27"/>
                    <a:pt x="32" y="25"/>
                    <a:pt x="35" y="23"/>
                  </a:cubicBezTo>
                  <a:cubicBezTo>
                    <a:pt x="38" y="21"/>
                    <a:pt x="40" y="18"/>
                    <a:pt x="43" y="16"/>
                  </a:cubicBezTo>
                  <a:cubicBezTo>
                    <a:pt x="50" y="9"/>
                    <a:pt x="58" y="3"/>
                    <a:pt x="70" y="1"/>
                  </a:cubicBezTo>
                  <a:close/>
                  <a:moveTo>
                    <a:pt x="63" y="73"/>
                  </a:moveTo>
                  <a:cubicBezTo>
                    <a:pt x="63" y="73"/>
                    <a:pt x="63" y="73"/>
                    <a:pt x="63" y="73"/>
                  </a:cubicBezTo>
                  <a:cubicBezTo>
                    <a:pt x="75" y="63"/>
                    <a:pt x="75" y="63"/>
                    <a:pt x="75" y="63"/>
                  </a:cubicBezTo>
                  <a:cubicBezTo>
                    <a:pt x="77" y="62"/>
                    <a:pt x="77" y="60"/>
                    <a:pt x="76" y="58"/>
                  </a:cubicBezTo>
                  <a:cubicBezTo>
                    <a:pt x="75" y="57"/>
                    <a:pt x="73" y="57"/>
                    <a:pt x="71" y="58"/>
                  </a:cubicBezTo>
                  <a:cubicBezTo>
                    <a:pt x="59" y="68"/>
                    <a:pt x="59" y="68"/>
                    <a:pt x="59" y="68"/>
                  </a:cubicBezTo>
                  <a:cubicBezTo>
                    <a:pt x="57" y="69"/>
                    <a:pt x="57" y="71"/>
                    <a:pt x="58" y="72"/>
                  </a:cubicBezTo>
                  <a:cubicBezTo>
                    <a:pt x="59" y="73"/>
                    <a:pt x="61" y="74"/>
                    <a:pt x="63" y="73"/>
                  </a:cubicBezTo>
                  <a:close/>
                  <a:moveTo>
                    <a:pt x="45" y="49"/>
                  </a:moveTo>
                  <a:cubicBezTo>
                    <a:pt x="45" y="49"/>
                    <a:pt x="45" y="49"/>
                    <a:pt x="45" y="49"/>
                  </a:cubicBezTo>
                  <a:cubicBezTo>
                    <a:pt x="57" y="39"/>
                    <a:pt x="57" y="39"/>
                    <a:pt x="57" y="39"/>
                  </a:cubicBezTo>
                  <a:cubicBezTo>
                    <a:pt x="59" y="38"/>
                    <a:pt x="59" y="36"/>
                    <a:pt x="58" y="35"/>
                  </a:cubicBezTo>
                  <a:cubicBezTo>
                    <a:pt x="57" y="34"/>
                    <a:pt x="55" y="33"/>
                    <a:pt x="54" y="34"/>
                  </a:cubicBezTo>
                  <a:cubicBezTo>
                    <a:pt x="41" y="44"/>
                    <a:pt x="41" y="44"/>
                    <a:pt x="41" y="44"/>
                  </a:cubicBezTo>
                  <a:cubicBezTo>
                    <a:pt x="39" y="45"/>
                    <a:pt x="39" y="47"/>
                    <a:pt x="40" y="48"/>
                  </a:cubicBezTo>
                  <a:cubicBezTo>
                    <a:pt x="41" y="50"/>
                    <a:pt x="43" y="50"/>
                    <a:pt x="45" y="49"/>
                  </a:cubicBezTo>
                  <a:close/>
                  <a:moveTo>
                    <a:pt x="25" y="60"/>
                  </a:moveTo>
                  <a:cubicBezTo>
                    <a:pt x="25" y="60"/>
                    <a:pt x="25" y="60"/>
                    <a:pt x="25" y="60"/>
                  </a:cubicBezTo>
                  <a:cubicBezTo>
                    <a:pt x="32" y="69"/>
                    <a:pt x="32" y="69"/>
                    <a:pt x="32" y="69"/>
                  </a:cubicBezTo>
                  <a:cubicBezTo>
                    <a:pt x="23" y="76"/>
                    <a:pt x="23" y="76"/>
                    <a:pt x="23" y="76"/>
                  </a:cubicBezTo>
                  <a:cubicBezTo>
                    <a:pt x="22" y="77"/>
                    <a:pt x="21" y="79"/>
                    <a:pt x="23" y="80"/>
                  </a:cubicBezTo>
                  <a:cubicBezTo>
                    <a:pt x="24" y="82"/>
                    <a:pt x="26" y="82"/>
                    <a:pt x="27" y="81"/>
                  </a:cubicBezTo>
                  <a:cubicBezTo>
                    <a:pt x="36" y="74"/>
                    <a:pt x="36" y="74"/>
                    <a:pt x="36" y="74"/>
                  </a:cubicBezTo>
                  <a:cubicBezTo>
                    <a:pt x="43" y="83"/>
                    <a:pt x="43" y="83"/>
                    <a:pt x="43" y="83"/>
                  </a:cubicBezTo>
                  <a:cubicBezTo>
                    <a:pt x="44" y="85"/>
                    <a:pt x="46" y="85"/>
                    <a:pt x="48" y="84"/>
                  </a:cubicBezTo>
                  <a:cubicBezTo>
                    <a:pt x="49" y="83"/>
                    <a:pt x="49" y="81"/>
                    <a:pt x="48" y="79"/>
                  </a:cubicBezTo>
                  <a:cubicBezTo>
                    <a:pt x="41" y="70"/>
                    <a:pt x="41" y="70"/>
                    <a:pt x="41" y="70"/>
                  </a:cubicBezTo>
                  <a:cubicBezTo>
                    <a:pt x="50" y="63"/>
                    <a:pt x="50" y="63"/>
                    <a:pt x="50" y="63"/>
                  </a:cubicBezTo>
                  <a:cubicBezTo>
                    <a:pt x="52" y="62"/>
                    <a:pt x="52" y="60"/>
                    <a:pt x="51" y="59"/>
                  </a:cubicBezTo>
                  <a:cubicBezTo>
                    <a:pt x="50" y="57"/>
                    <a:pt x="48" y="57"/>
                    <a:pt x="47" y="58"/>
                  </a:cubicBezTo>
                  <a:cubicBezTo>
                    <a:pt x="37" y="65"/>
                    <a:pt x="37" y="65"/>
                    <a:pt x="37" y="65"/>
                  </a:cubicBezTo>
                  <a:cubicBezTo>
                    <a:pt x="30" y="56"/>
                    <a:pt x="30" y="56"/>
                    <a:pt x="30" y="56"/>
                  </a:cubicBezTo>
                  <a:cubicBezTo>
                    <a:pt x="29" y="54"/>
                    <a:pt x="27" y="54"/>
                    <a:pt x="26" y="55"/>
                  </a:cubicBezTo>
                  <a:cubicBezTo>
                    <a:pt x="25" y="56"/>
                    <a:pt x="24" y="58"/>
                    <a:pt x="25" y="60"/>
                  </a:cubicBezTo>
                  <a:close/>
                  <a:moveTo>
                    <a:pt x="71" y="25"/>
                  </a:moveTo>
                  <a:cubicBezTo>
                    <a:pt x="71" y="25"/>
                    <a:pt x="71" y="25"/>
                    <a:pt x="71" y="25"/>
                  </a:cubicBezTo>
                  <a:cubicBezTo>
                    <a:pt x="69" y="27"/>
                    <a:pt x="68" y="30"/>
                    <a:pt x="70" y="33"/>
                  </a:cubicBezTo>
                  <a:cubicBezTo>
                    <a:pt x="72" y="35"/>
                    <a:pt x="75" y="35"/>
                    <a:pt x="78" y="34"/>
                  </a:cubicBezTo>
                  <a:cubicBezTo>
                    <a:pt x="80" y="32"/>
                    <a:pt x="81" y="28"/>
                    <a:pt x="79" y="26"/>
                  </a:cubicBezTo>
                  <a:cubicBezTo>
                    <a:pt x="77" y="24"/>
                    <a:pt x="74" y="23"/>
                    <a:pt x="71" y="25"/>
                  </a:cubicBezTo>
                  <a:close/>
                  <a:moveTo>
                    <a:pt x="77" y="39"/>
                  </a:moveTo>
                  <a:cubicBezTo>
                    <a:pt x="77" y="39"/>
                    <a:pt x="77" y="39"/>
                    <a:pt x="77" y="39"/>
                  </a:cubicBezTo>
                  <a:cubicBezTo>
                    <a:pt x="75" y="37"/>
                    <a:pt x="72" y="36"/>
                    <a:pt x="69" y="38"/>
                  </a:cubicBezTo>
                  <a:cubicBezTo>
                    <a:pt x="67" y="40"/>
                    <a:pt x="67" y="43"/>
                    <a:pt x="68" y="46"/>
                  </a:cubicBezTo>
                  <a:cubicBezTo>
                    <a:pt x="70" y="48"/>
                    <a:pt x="74" y="48"/>
                    <a:pt x="76" y="47"/>
                  </a:cubicBezTo>
                  <a:cubicBezTo>
                    <a:pt x="78" y="45"/>
                    <a:pt x="79" y="42"/>
                    <a:pt x="77" y="39"/>
                  </a:cubicBezTo>
                  <a:close/>
                  <a:moveTo>
                    <a:pt x="83" y="40"/>
                  </a:moveTo>
                  <a:cubicBezTo>
                    <a:pt x="83" y="40"/>
                    <a:pt x="83" y="40"/>
                    <a:pt x="83" y="40"/>
                  </a:cubicBezTo>
                  <a:cubicBezTo>
                    <a:pt x="80" y="42"/>
                    <a:pt x="80" y="45"/>
                    <a:pt x="82" y="47"/>
                  </a:cubicBezTo>
                  <a:cubicBezTo>
                    <a:pt x="83" y="50"/>
                    <a:pt x="87" y="50"/>
                    <a:pt x="89" y="49"/>
                  </a:cubicBezTo>
                  <a:cubicBezTo>
                    <a:pt x="92" y="47"/>
                    <a:pt x="92" y="43"/>
                    <a:pt x="90" y="41"/>
                  </a:cubicBezTo>
                  <a:cubicBezTo>
                    <a:pt x="88" y="39"/>
                    <a:pt x="85" y="38"/>
                    <a:pt x="83" y="40"/>
                  </a:cubicBezTo>
                  <a:close/>
                  <a:moveTo>
                    <a:pt x="92" y="28"/>
                  </a:moveTo>
                  <a:cubicBezTo>
                    <a:pt x="92" y="28"/>
                    <a:pt x="92" y="28"/>
                    <a:pt x="92" y="28"/>
                  </a:cubicBezTo>
                  <a:cubicBezTo>
                    <a:pt x="90" y="26"/>
                    <a:pt x="87" y="25"/>
                    <a:pt x="84" y="27"/>
                  </a:cubicBezTo>
                  <a:cubicBezTo>
                    <a:pt x="82" y="29"/>
                    <a:pt x="82" y="32"/>
                    <a:pt x="83" y="34"/>
                  </a:cubicBezTo>
                  <a:cubicBezTo>
                    <a:pt x="85" y="37"/>
                    <a:pt x="89" y="37"/>
                    <a:pt x="91" y="35"/>
                  </a:cubicBezTo>
                  <a:cubicBezTo>
                    <a:pt x="93" y="34"/>
                    <a:pt x="94" y="30"/>
                    <a:pt x="92" y="28"/>
                  </a:cubicBezTo>
                  <a:close/>
                  <a:moveTo>
                    <a:pt x="72" y="12"/>
                  </a:moveTo>
                  <a:cubicBezTo>
                    <a:pt x="72" y="12"/>
                    <a:pt x="72" y="12"/>
                    <a:pt x="72" y="12"/>
                  </a:cubicBezTo>
                  <a:cubicBezTo>
                    <a:pt x="63" y="13"/>
                    <a:pt x="56" y="19"/>
                    <a:pt x="50" y="24"/>
                  </a:cubicBezTo>
                  <a:cubicBezTo>
                    <a:pt x="47" y="27"/>
                    <a:pt x="44" y="29"/>
                    <a:pt x="41" y="31"/>
                  </a:cubicBezTo>
                  <a:cubicBezTo>
                    <a:pt x="38" y="34"/>
                    <a:pt x="35" y="36"/>
                    <a:pt x="32" y="38"/>
                  </a:cubicBezTo>
                  <a:cubicBezTo>
                    <a:pt x="25" y="42"/>
                    <a:pt x="18" y="47"/>
                    <a:pt x="14" y="55"/>
                  </a:cubicBezTo>
                  <a:cubicBezTo>
                    <a:pt x="12" y="62"/>
                    <a:pt x="11" y="69"/>
                    <a:pt x="13" y="75"/>
                  </a:cubicBezTo>
                  <a:cubicBezTo>
                    <a:pt x="14" y="79"/>
                    <a:pt x="15" y="84"/>
                    <a:pt x="17" y="88"/>
                  </a:cubicBezTo>
                  <a:cubicBezTo>
                    <a:pt x="19" y="92"/>
                    <a:pt x="21" y="97"/>
                    <a:pt x="23" y="101"/>
                  </a:cubicBezTo>
                  <a:cubicBezTo>
                    <a:pt x="25" y="106"/>
                    <a:pt x="28" y="110"/>
                    <a:pt x="30" y="114"/>
                  </a:cubicBezTo>
                  <a:cubicBezTo>
                    <a:pt x="33" y="118"/>
                    <a:pt x="36" y="122"/>
                    <a:pt x="38" y="125"/>
                  </a:cubicBezTo>
                  <a:cubicBezTo>
                    <a:pt x="38" y="125"/>
                    <a:pt x="38" y="125"/>
                    <a:pt x="38" y="125"/>
                  </a:cubicBezTo>
                  <a:cubicBezTo>
                    <a:pt x="40" y="127"/>
                    <a:pt x="41" y="128"/>
                    <a:pt x="43" y="129"/>
                  </a:cubicBezTo>
                  <a:cubicBezTo>
                    <a:pt x="51" y="133"/>
                    <a:pt x="58" y="127"/>
                    <a:pt x="58" y="119"/>
                  </a:cubicBezTo>
                  <a:cubicBezTo>
                    <a:pt x="58" y="117"/>
                    <a:pt x="58" y="114"/>
                    <a:pt x="58" y="112"/>
                  </a:cubicBezTo>
                  <a:cubicBezTo>
                    <a:pt x="56" y="104"/>
                    <a:pt x="56" y="97"/>
                    <a:pt x="59" y="90"/>
                  </a:cubicBezTo>
                  <a:cubicBezTo>
                    <a:pt x="59" y="90"/>
                    <a:pt x="59" y="90"/>
                    <a:pt x="59" y="90"/>
                  </a:cubicBezTo>
                  <a:cubicBezTo>
                    <a:pt x="63" y="77"/>
                    <a:pt x="78" y="65"/>
                    <a:pt x="93" y="64"/>
                  </a:cubicBezTo>
                  <a:cubicBezTo>
                    <a:pt x="93" y="64"/>
                    <a:pt x="93" y="64"/>
                    <a:pt x="93" y="64"/>
                  </a:cubicBezTo>
                  <a:cubicBezTo>
                    <a:pt x="100" y="64"/>
                    <a:pt x="107" y="66"/>
                    <a:pt x="115" y="69"/>
                  </a:cubicBezTo>
                  <a:cubicBezTo>
                    <a:pt x="117" y="70"/>
                    <a:pt x="119" y="71"/>
                    <a:pt x="121" y="72"/>
                  </a:cubicBezTo>
                  <a:cubicBezTo>
                    <a:pt x="129" y="74"/>
                    <a:pt x="137" y="68"/>
                    <a:pt x="135" y="60"/>
                  </a:cubicBezTo>
                  <a:cubicBezTo>
                    <a:pt x="135" y="58"/>
                    <a:pt x="134" y="56"/>
                    <a:pt x="132" y="54"/>
                  </a:cubicBezTo>
                  <a:cubicBezTo>
                    <a:pt x="130" y="50"/>
                    <a:pt x="127" y="47"/>
                    <a:pt x="124" y="43"/>
                  </a:cubicBezTo>
                  <a:cubicBezTo>
                    <a:pt x="121" y="40"/>
                    <a:pt x="117" y="36"/>
                    <a:pt x="114" y="33"/>
                  </a:cubicBezTo>
                  <a:cubicBezTo>
                    <a:pt x="110" y="29"/>
                    <a:pt x="106" y="26"/>
                    <a:pt x="102" y="23"/>
                  </a:cubicBezTo>
                  <a:cubicBezTo>
                    <a:pt x="99" y="21"/>
                    <a:pt x="95" y="18"/>
                    <a:pt x="91" y="16"/>
                  </a:cubicBezTo>
                  <a:cubicBezTo>
                    <a:pt x="85" y="13"/>
                    <a:pt x="79" y="11"/>
                    <a:pt x="7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8" name="Freeform 151"/>
            <p:cNvSpPr>
              <a:spLocks noEditPoints="1"/>
            </p:cNvSpPr>
            <p:nvPr userDrawn="1"/>
          </p:nvSpPr>
          <p:spPr bwMode="auto">
            <a:xfrm>
              <a:off x="1176" y="2471"/>
              <a:ext cx="358" cy="359"/>
            </a:xfrm>
            <a:custGeom>
              <a:avLst/>
              <a:gdLst>
                <a:gd name="T0" fmla="*/ 87 w 176"/>
                <a:gd name="T1" fmla="*/ 72 h 176"/>
                <a:gd name="T2" fmla="*/ 70 w 176"/>
                <a:gd name="T3" fmla="*/ 73 h 176"/>
                <a:gd name="T4" fmla="*/ 78 w 176"/>
                <a:gd name="T5" fmla="*/ 74 h 176"/>
                <a:gd name="T6" fmla="*/ 80 w 176"/>
                <a:gd name="T7" fmla="*/ 78 h 176"/>
                <a:gd name="T8" fmla="*/ 63 w 176"/>
                <a:gd name="T9" fmla="*/ 103 h 176"/>
                <a:gd name="T10" fmla="*/ 80 w 176"/>
                <a:gd name="T11" fmla="*/ 102 h 176"/>
                <a:gd name="T12" fmla="*/ 67 w 176"/>
                <a:gd name="T13" fmla="*/ 91 h 176"/>
                <a:gd name="T14" fmla="*/ 70 w 176"/>
                <a:gd name="T15" fmla="*/ 97 h 176"/>
                <a:gd name="T16" fmla="*/ 73 w 176"/>
                <a:gd name="T17" fmla="*/ 100 h 176"/>
                <a:gd name="T18" fmla="*/ 69 w 176"/>
                <a:gd name="T19" fmla="*/ 100 h 176"/>
                <a:gd name="T20" fmla="*/ 123 w 176"/>
                <a:gd name="T21" fmla="*/ 101 h 176"/>
                <a:gd name="T22" fmla="*/ 122 w 176"/>
                <a:gd name="T23" fmla="*/ 84 h 176"/>
                <a:gd name="T24" fmla="*/ 125 w 176"/>
                <a:gd name="T25" fmla="*/ 90 h 176"/>
                <a:gd name="T26" fmla="*/ 128 w 176"/>
                <a:gd name="T27" fmla="*/ 93 h 176"/>
                <a:gd name="T28" fmla="*/ 125 w 176"/>
                <a:gd name="T29" fmla="*/ 90 h 176"/>
                <a:gd name="T30" fmla="*/ 111 w 176"/>
                <a:gd name="T31" fmla="*/ 87 h 176"/>
                <a:gd name="T32" fmla="*/ 98 w 176"/>
                <a:gd name="T33" fmla="*/ 76 h 176"/>
                <a:gd name="T34" fmla="*/ 101 w 176"/>
                <a:gd name="T35" fmla="*/ 82 h 176"/>
                <a:gd name="T36" fmla="*/ 105 w 176"/>
                <a:gd name="T37" fmla="*/ 85 h 176"/>
                <a:gd name="T38" fmla="*/ 101 w 176"/>
                <a:gd name="T39" fmla="*/ 82 h 176"/>
                <a:gd name="T40" fmla="*/ 67 w 176"/>
                <a:gd name="T41" fmla="*/ 130 h 176"/>
                <a:gd name="T42" fmla="*/ 59 w 176"/>
                <a:gd name="T43" fmla="*/ 114 h 176"/>
                <a:gd name="T44" fmla="*/ 62 w 176"/>
                <a:gd name="T45" fmla="*/ 119 h 176"/>
                <a:gd name="T46" fmla="*/ 65 w 176"/>
                <a:gd name="T47" fmla="*/ 121 h 176"/>
                <a:gd name="T48" fmla="*/ 60 w 176"/>
                <a:gd name="T49" fmla="*/ 123 h 176"/>
                <a:gd name="T50" fmla="*/ 172 w 176"/>
                <a:gd name="T51" fmla="*/ 44 h 176"/>
                <a:gd name="T52" fmla="*/ 125 w 176"/>
                <a:gd name="T53" fmla="*/ 175 h 176"/>
                <a:gd name="T54" fmla="*/ 124 w 176"/>
                <a:gd name="T55" fmla="*/ 163 h 176"/>
                <a:gd name="T56" fmla="*/ 155 w 176"/>
                <a:gd name="T57" fmla="*/ 75 h 176"/>
                <a:gd name="T58" fmla="*/ 59 w 176"/>
                <a:gd name="T59" fmla="*/ 24 h 176"/>
                <a:gd name="T60" fmla="*/ 86 w 176"/>
                <a:gd name="T61" fmla="*/ 33 h 176"/>
                <a:gd name="T62" fmla="*/ 113 w 176"/>
                <a:gd name="T63" fmla="*/ 43 h 176"/>
                <a:gd name="T64" fmla="*/ 140 w 176"/>
                <a:gd name="T65" fmla="*/ 53 h 176"/>
                <a:gd name="T66" fmla="*/ 155 w 176"/>
                <a:gd name="T67" fmla="*/ 75 h 176"/>
                <a:gd name="T68" fmla="*/ 90 w 176"/>
                <a:gd name="T69" fmla="*/ 138 h 176"/>
                <a:gd name="T70" fmla="*/ 82 w 176"/>
                <a:gd name="T71" fmla="*/ 122 h 176"/>
                <a:gd name="T72" fmla="*/ 85 w 176"/>
                <a:gd name="T73" fmla="*/ 128 h 176"/>
                <a:gd name="T74" fmla="*/ 89 w 176"/>
                <a:gd name="T75" fmla="*/ 129 h 176"/>
                <a:gd name="T76" fmla="*/ 84 w 176"/>
                <a:gd name="T77" fmla="*/ 131 h 176"/>
                <a:gd name="T78" fmla="*/ 39 w 176"/>
                <a:gd name="T79" fmla="*/ 95 h 176"/>
                <a:gd name="T80" fmla="*/ 56 w 176"/>
                <a:gd name="T81" fmla="*/ 87 h 176"/>
                <a:gd name="T82" fmla="*/ 39 w 176"/>
                <a:gd name="T83" fmla="*/ 95 h 176"/>
                <a:gd name="T84" fmla="*/ 49 w 176"/>
                <a:gd name="T85" fmla="*/ 88 h 176"/>
                <a:gd name="T86" fmla="*/ 49 w 176"/>
                <a:gd name="T87" fmla="*/ 93 h 176"/>
                <a:gd name="T88" fmla="*/ 46 w 176"/>
                <a:gd name="T89" fmla="*/ 88 h 176"/>
                <a:gd name="T90" fmla="*/ 43 w 176"/>
                <a:gd name="T91" fmla="*/ 122 h 176"/>
                <a:gd name="T92" fmla="*/ 36 w 176"/>
                <a:gd name="T93" fmla="*/ 105 h 176"/>
                <a:gd name="T94" fmla="*/ 38 w 176"/>
                <a:gd name="T95" fmla="*/ 111 h 176"/>
                <a:gd name="T96" fmla="*/ 41 w 176"/>
                <a:gd name="T97" fmla="*/ 116 h 176"/>
                <a:gd name="T98" fmla="*/ 37 w 176"/>
                <a:gd name="T99" fmla="*/ 113 h 176"/>
                <a:gd name="T100" fmla="*/ 98 w 176"/>
                <a:gd name="T101" fmla="*/ 115 h 176"/>
                <a:gd name="T102" fmla="*/ 97 w 176"/>
                <a:gd name="T103" fmla="*/ 99 h 176"/>
                <a:gd name="T104" fmla="*/ 86 w 176"/>
                <a:gd name="T105" fmla="*/ 111 h 176"/>
                <a:gd name="T106" fmla="*/ 97 w 176"/>
                <a:gd name="T107" fmla="*/ 106 h 176"/>
                <a:gd name="T108" fmla="*/ 93 w 176"/>
                <a:gd name="T109" fmla="*/ 110 h 176"/>
                <a:gd name="T110" fmla="*/ 109 w 176"/>
                <a:gd name="T111" fmla="*/ 119 h 176"/>
                <a:gd name="T112" fmla="*/ 126 w 176"/>
                <a:gd name="T113" fmla="*/ 118 h 176"/>
                <a:gd name="T114" fmla="*/ 109 w 176"/>
                <a:gd name="T115" fmla="*/ 112 h 176"/>
                <a:gd name="T116" fmla="*/ 116 w 176"/>
                <a:gd name="T117" fmla="*/ 113 h 176"/>
                <a:gd name="T118" fmla="*/ 119 w 176"/>
                <a:gd name="T119" fmla="*/ 118 h 176"/>
                <a:gd name="T120" fmla="*/ 115 w 176"/>
                <a:gd name="T121" fmla="*/ 11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6" h="176">
                  <a:moveTo>
                    <a:pt x="71" y="80"/>
                  </a:moveTo>
                  <a:cubicBezTo>
                    <a:pt x="72" y="82"/>
                    <a:pt x="74" y="84"/>
                    <a:pt x="76" y="85"/>
                  </a:cubicBezTo>
                  <a:cubicBezTo>
                    <a:pt x="78" y="85"/>
                    <a:pt x="81" y="85"/>
                    <a:pt x="83" y="84"/>
                  </a:cubicBezTo>
                  <a:cubicBezTo>
                    <a:pt x="85" y="83"/>
                    <a:pt x="87" y="81"/>
                    <a:pt x="88" y="79"/>
                  </a:cubicBezTo>
                  <a:cubicBezTo>
                    <a:pt x="88" y="77"/>
                    <a:pt x="88" y="74"/>
                    <a:pt x="87" y="72"/>
                  </a:cubicBezTo>
                  <a:cubicBezTo>
                    <a:pt x="87" y="72"/>
                    <a:pt x="87" y="72"/>
                    <a:pt x="87" y="72"/>
                  </a:cubicBezTo>
                  <a:cubicBezTo>
                    <a:pt x="86" y="70"/>
                    <a:pt x="84" y="68"/>
                    <a:pt x="82" y="67"/>
                  </a:cubicBezTo>
                  <a:cubicBezTo>
                    <a:pt x="80" y="67"/>
                    <a:pt x="77" y="67"/>
                    <a:pt x="75" y="68"/>
                  </a:cubicBezTo>
                  <a:cubicBezTo>
                    <a:pt x="75" y="68"/>
                    <a:pt x="75" y="68"/>
                    <a:pt x="75" y="68"/>
                  </a:cubicBezTo>
                  <a:cubicBezTo>
                    <a:pt x="73" y="69"/>
                    <a:pt x="71" y="71"/>
                    <a:pt x="70" y="73"/>
                  </a:cubicBezTo>
                  <a:cubicBezTo>
                    <a:pt x="70" y="75"/>
                    <a:pt x="70" y="78"/>
                    <a:pt x="71" y="80"/>
                  </a:cubicBezTo>
                  <a:cubicBezTo>
                    <a:pt x="71" y="80"/>
                    <a:pt x="71" y="80"/>
                    <a:pt x="71" y="80"/>
                  </a:cubicBezTo>
                  <a:close/>
                  <a:moveTo>
                    <a:pt x="78" y="74"/>
                  </a:moveTo>
                  <a:cubicBezTo>
                    <a:pt x="78" y="74"/>
                    <a:pt x="78" y="74"/>
                    <a:pt x="78" y="74"/>
                  </a:cubicBezTo>
                  <a:cubicBezTo>
                    <a:pt x="78" y="74"/>
                    <a:pt x="78" y="74"/>
                    <a:pt x="78" y="74"/>
                  </a:cubicBezTo>
                  <a:cubicBezTo>
                    <a:pt x="78" y="73"/>
                    <a:pt x="79" y="73"/>
                    <a:pt x="80" y="73"/>
                  </a:cubicBezTo>
                  <a:cubicBezTo>
                    <a:pt x="81" y="74"/>
                    <a:pt x="81" y="74"/>
                    <a:pt x="81" y="75"/>
                  </a:cubicBezTo>
                  <a:cubicBezTo>
                    <a:pt x="81" y="75"/>
                    <a:pt x="81" y="75"/>
                    <a:pt x="81" y="75"/>
                  </a:cubicBezTo>
                  <a:cubicBezTo>
                    <a:pt x="82" y="76"/>
                    <a:pt x="82" y="76"/>
                    <a:pt x="82" y="77"/>
                  </a:cubicBezTo>
                  <a:cubicBezTo>
                    <a:pt x="81" y="78"/>
                    <a:pt x="81" y="78"/>
                    <a:pt x="80" y="78"/>
                  </a:cubicBezTo>
                  <a:cubicBezTo>
                    <a:pt x="80" y="79"/>
                    <a:pt x="79" y="79"/>
                    <a:pt x="78" y="79"/>
                  </a:cubicBezTo>
                  <a:cubicBezTo>
                    <a:pt x="77" y="78"/>
                    <a:pt x="77" y="78"/>
                    <a:pt x="77" y="77"/>
                  </a:cubicBezTo>
                  <a:cubicBezTo>
                    <a:pt x="76" y="77"/>
                    <a:pt x="76" y="76"/>
                    <a:pt x="76" y="75"/>
                  </a:cubicBezTo>
                  <a:cubicBezTo>
                    <a:pt x="77" y="74"/>
                    <a:pt x="77" y="74"/>
                    <a:pt x="78" y="74"/>
                  </a:cubicBezTo>
                  <a:close/>
                  <a:moveTo>
                    <a:pt x="63" y="103"/>
                  </a:moveTo>
                  <a:cubicBezTo>
                    <a:pt x="63" y="103"/>
                    <a:pt x="63" y="103"/>
                    <a:pt x="63" y="103"/>
                  </a:cubicBezTo>
                  <a:cubicBezTo>
                    <a:pt x="64" y="105"/>
                    <a:pt x="66" y="107"/>
                    <a:pt x="68" y="108"/>
                  </a:cubicBezTo>
                  <a:cubicBezTo>
                    <a:pt x="70" y="108"/>
                    <a:pt x="73" y="108"/>
                    <a:pt x="75" y="107"/>
                  </a:cubicBezTo>
                  <a:cubicBezTo>
                    <a:pt x="75" y="107"/>
                    <a:pt x="75" y="107"/>
                    <a:pt x="75" y="107"/>
                  </a:cubicBezTo>
                  <a:cubicBezTo>
                    <a:pt x="77" y="106"/>
                    <a:pt x="79" y="104"/>
                    <a:pt x="80" y="102"/>
                  </a:cubicBezTo>
                  <a:cubicBezTo>
                    <a:pt x="80" y="100"/>
                    <a:pt x="80" y="97"/>
                    <a:pt x="79" y="95"/>
                  </a:cubicBezTo>
                  <a:cubicBezTo>
                    <a:pt x="79" y="95"/>
                    <a:pt x="79" y="95"/>
                    <a:pt x="79" y="95"/>
                  </a:cubicBezTo>
                  <a:cubicBezTo>
                    <a:pt x="78" y="93"/>
                    <a:pt x="76" y="91"/>
                    <a:pt x="74" y="90"/>
                  </a:cubicBezTo>
                  <a:cubicBezTo>
                    <a:pt x="72" y="90"/>
                    <a:pt x="69" y="90"/>
                    <a:pt x="67" y="91"/>
                  </a:cubicBezTo>
                  <a:cubicBezTo>
                    <a:pt x="67" y="91"/>
                    <a:pt x="67" y="91"/>
                    <a:pt x="67" y="91"/>
                  </a:cubicBezTo>
                  <a:cubicBezTo>
                    <a:pt x="65" y="92"/>
                    <a:pt x="63" y="94"/>
                    <a:pt x="62" y="96"/>
                  </a:cubicBezTo>
                  <a:cubicBezTo>
                    <a:pt x="62" y="98"/>
                    <a:pt x="62" y="101"/>
                    <a:pt x="63" y="103"/>
                  </a:cubicBezTo>
                  <a:cubicBezTo>
                    <a:pt x="63" y="103"/>
                    <a:pt x="63" y="103"/>
                    <a:pt x="63" y="103"/>
                  </a:cubicBezTo>
                  <a:close/>
                  <a:moveTo>
                    <a:pt x="70" y="97"/>
                  </a:moveTo>
                  <a:cubicBezTo>
                    <a:pt x="70" y="97"/>
                    <a:pt x="70" y="97"/>
                    <a:pt x="70" y="97"/>
                  </a:cubicBezTo>
                  <a:cubicBezTo>
                    <a:pt x="70" y="96"/>
                    <a:pt x="70" y="96"/>
                    <a:pt x="70" y="96"/>
                  </a:cubicBezTo>
                  <a:cubicBezTo>
                    <a:pt x="70" y="96"/>
                    <a:pt x="71" y="96"/>
                    <a:pt x="72" y="96"/>
                  </a:cubicBezTo>
                  <a:cubicBezTo>
                    <a:pt x="73" y="97"/>
                    <a:pt x="73" y="97"/>
                    <a:pt x="73" y="98"/>
                  </a:cubicBezTo>
                  <a:cubicBezTo>
                    <a:pt x="73" y="98"/>
                    <a:pt x="73" y="98"/>
                    <a:pt x="73" y="98"/>
                  </a:cubicBezTo>
                  <a:cubicBezTo>
                    <a:pt x="74" y="98"/>
                    <a:pt x="74" y="99"/>
                    <a:pt x="73" y="100"/>
                  </a:cubicBezTo>
                  <a:cubicBezTo>
                    <a:pt x="73" y="101"/>
                    <a:pt x="73" y="101"/>
                    <a:pt x="72" y="101"/>
                  </a:cubicBezTo>
                  <a:cubicBezTo>
                    <a:pt x="72" y="101"/>
                    <a:pt x="72" y="101"/>
                    <a:pt x="72" y="101"/>
                  </a:cubicBezTo>
                  <a:cubicBezTo>
                    <a:pt x="72" y="102"/>
                    <a:pt x="71" y="102"/>
                    <a:pt x="70" y="101"/>
                  </a:cubicBezTo>
                  <a:cubicBezTo>
                    <a:pt x="69" y="101"/>
                    <a:pt x="69" y="101"/>
                    <a:pt x="69" y="100"/>
                  </a:cubicBezTo>
                  <a:cubicBezTo>
                    <a:pt x="69" y="100"/>
                    <a:pt x="69" y="100"/>
                    <a:pt x="69" y="100"/>
                  </a:cubicBezTo>
                  <a:cubicBezTo>
                    <a:pt x="68" y="99"/>
                    <a:pt x="68" y="99"/>
                    <a:pt x="68" y="98"/>
                  </a:cubicBezTo>
                  <a:cubicBezTo>
                    <a:pt x="69" y="97"/>
                    <a:pt x="69" y="97"/>
                    <a:pt x="70" y="97"/>
                  </a:cubicBezTo>
                  <a:close/>
                  <a:moveTo>
                    <a:pt x="117" y="96"/>
                  </a:moveTo>
                  <a:cubicBezTo>
                    <a:pt x="117" y="96"/>
                    <a:pt x="117" y="96"/>
                    <a:pt x="117" y="96"/>
                  </a:cubicBezTo>
                  <a:cubicBezTo>
                    <a:pt x="118" y="99"/>
                    <a:pt x="120" y="100"/>
                    <a:pt x="123" y="101"/>
                  </a:cubicBezTo>
                  <a:cubicBezTo>
                    <a:pt x="125" y="102"/>
                    <a:pt x="128" y="102"/>
                    <a:pt x="130" y="101"/>
                  </a:cubicBezTo>
                  <a:cubicBezTo>
                    <a:pt x="132" y="100"/>
                    <a:pt x="133" y="98"/>
                    <a:pt x="134" y="96"/>
                  </a:cubicBezTo>
                  <a:cubicBezTo>
                    <a:pt x="135" y="93"/>
                    <a:pt x="135" y="91"/>
                    <a:pt x="134" y="89"/>
                  </a:cubicBezTo>
                  <a:cubicBezTo>
                    <a:pt x="133" y="86"/>
                    <a:pt x="131" y="85"/>
                    <a:pt x="129" y="84"/>
                  </a:cubicBezTo>
                  <a:cubicBezTo>
                    <a:pt x="126" y="83"/>
                    <a:pt x="124" y="83"/>
                    <a:pt x="122" y="84"/>
                  </a:cubicBezTo>
                  <a:cubicBezTo>
                    <a:pt x="122" y="84"/>
                    <a:pt x="122" y="84"/>
                    <a:pt x="122" y="84"/>
                  </a:cubicBezTo>
                  <a:cubicBezTo>
                    <a:pt x="120" y="85"/>
                    <a:pt x="118" y="87"/>
                    <a:pt x="117" y="89"/>
                  </a:cubicBezTo>
                  <a:cubicBezTo>
                    <a:pt x="116" y="92"/>
                    <a:pt x="117" y="94"/>
                    <a:pt x="117" y="96"/>
                  </a:cubicBezTo>
                  <a:close/>
                  <a:moveTo>
                    <a:pt x="125" y="90"/>
                  </a:moveTo>
                  <a:cubicBezTo>
                    <a:pt x="125" y="90"/>
                    <a:pt x="125" y="90"/>
                    <a:pt x="125" y="90"/>
                  </a:cubicBezTo>
                  <a:cubicBezTo>
                    <a:pt x="125" y="90"/>
                    <a:pt x="125" y="90"/>
                    <a:pt x="125" y="90"/>
                  </a:cubicBezTo>
                  <a:cubicBezTo>
                    <a:pt x="125" y="90"/>
                    <a:pt x="126" y="90"/>
                    <a:pt x="127" y="90"/>
                  </a:cubicBezTo>
                  <a:cubicBezTo>
                    <a:pt x="127" y="90"/>
                    <a:pt x="128" y="91"/>
                    <a:pt x="128" y="91"/>
                  </a:cubicBezTo>
                  <a:cubicBezTo>
                    <a:pt x="128" y="91"/>
                    <a:pt x="128" y="91"/>
                    <a:pt x="128" y="91"/>
                  </a:cubicBezTo>
                  <a:cubicBezTo>
                    <a:pt x="128" y="92"/>
                    <a:pt x="128" y="93"/>
                    <a:pt x="128" y="93"/>
                  </a:cubicBezTo>
                  <a:cubicBezTo>
                    <a:pt x="128" y="94"/>
                    <a:pt x="127" y="95"/>
                    <a:pt x="127" y="95"/>
                  </a:cubicBezTo>
                  <a:cubicBezTo>
                    <a:pt x="126" y="95"/>
                    <a:pt x="125" y="95"/>
                    <a:pt x="125" y="95"/>
                  </a:cubicBezTo>
                  <a:cubicBezTo>
                    <a:pt x="124" y="95"/>
                    <a:pt x="124" y="94"/>
                    <a:pt x="123" y="94"/>
                  </a:cubicBezTo>
                  <a:cubicBezTo>
                    <a:pt x="123" y="93"/>
                    <a:pt x="123" y="92"/>
                    <a:pt x="123" y="92"/>
                  </a:cubicBezTo>
                  <a:cubicBezTo>
                    <a:pt x="123" y="91"/>
                    <a:pt x="124" y="90"/>
                    <a:pt x="125" y="90"/>
                  </a:cubicBezTo>
                  <a:close/>
                  <a:moveTo>
                    <a:pt x="94" y="88"/>
                  </a:moveTo>
                  <a:cubicBezTo>
                    <a:pt x="94" y="88"/>
                    <a:pt x="94" y="88"/>
                    <a:pt x="94" y="88"/>
                  </a:cubicBezTo>
                  <a:cubicBezTo>
                    <a:pt x="95" y="90"/>
                    <a:pt x="97" y="92"/>
                    <a:pt x="99" y="93"/>
                  </a:cubicBezTo>
                  <a:cubicBezTo>
                    <a:pt x="102" y="94"/>
                    <a:pt x="104" y="93"/>
                    <a:pt x="106" y="92"/>
                  </a:cubicBezTo>
                  <a:cubicBezTo>
                    <a:pt x="108" y="91"/>
                    <a:pt x="110" y="90"/>
                    <a:pt x="111" y="87"/>
                  </a:cubicBezTo>
                  <a:cubicBezTo>
                    <a:pt x="112" y="85"/>
                    <a:pt x="112" y="82"/>
                    <a:pt x="111" y="80"/>
                  </a:cubicBezTo>
                  <a:cubicBezTo>
                    <a:pt x="111" y="80"/>
                    <a:pt x="111" y="80"/>
                    <a:pt x="111" y="80"/>
                  </a:cubicBezTo>
                  <a:cubicBezTo>
                    <a:pt x="110" y="78"/>
                    <a:pt x="108" y="76"/>
                    <a:pt x="105" y="76"/>
                  </a:cubicBezTo>
                  <a:cubicBezTo>
                    <a:pt x="103" y="75"/>
                    <a:pt x="101" y="75"/>
                    <a:pt x="98" y="76"/>
                  </a:cubicBezTo>
                  <a:cubicBezTo>
                    <a:pt x="98" y="76"/>
                    <a:pt x="98" y="76"/>
                    <a:pt x="98" y="76"/>
                  </a:cubicBezTo>
                  <a:cubicBezTo>
                    <a:pt x="96" y="77"/>
                    <a:pt x="95" y="79"/>
                    <a:pt x="94" y="81"/>
                  </a:cubicBezTo>
                  <a:cubicBezTo>
                    <a:pt x="93" y="84"/>
                    <a:pt x="93" y="86"/>
                    <a:pt x="94" y="88"/>
                  </a:cubicBezTo>
                  <a:cubicBezTo>
                    <a:pt x="94" y="88"/>
                    <a:pt x="94" y="88"/>
                    <a:pt x="94" y="88"/>
                  </a:cubicBezTo>
                  <a:close/>
                  <a:moveTo>
                    <a:pt x="101" y="82"/>
                  </a:moveTo>
                  <a:cubicBezTo>
                    <a:pt x="101" y="82"/>
                    <a:pt x="101" y="82"/>
                    <a:pt x="101" y="82"/>
                  </a:cubicBezTo>
                  <a:cubicBezTo>
                    <a:pt x="101" y="82"/>
                    <a:pt x="101" y="82"/>
                    <a:pt x="101" y="82"/>
                  </a:cubicBezTo>
                  <a:cubicBezTo>
                    <a:pt x="102" y="82"/>
                    <a:pt x="103" y="81"/>
                    <a:pt x="103" y="82"/>
                  </a:cubicBezTo>
                  <a:cubicBezTo>
                    <a:pt x="104" y="82"/>
                    <a:pt x="105" y="82"/>
                    <a:pt x="105" y="83"/>
                  </a:cubicBezTo>
                  <a:cubicBezTo>
                    <a:pt x="105" y="83"/>
                    <a:pt x="105" y="83"/>
                    <a:pt x="105" y="83"/>
                  </a:cubicBezTo>
                  <a:cubicBezTo>
                    <a:pt x="105" y="84"/>
                    <a:pt x="105" y="84"/>
                    <a:pt x="105" y="85"/>
                  </a:cubicBezTo>
                  <a:cubicBezTo>
                    <a:pt x="105" y="86"/>
                    <a:pt x="104" y="86"/>
                    <a:pt x="104" y="87"/>
                  </a:cubicBezTo>
                  <a:cubicBezTo>
                    <a:pt x="103" y="87"/>
                    <a:pt x="102" y="87"/>
                    <a:pt x="101" y="87"/>
                  </a:cubicBezTo>
                  <a:cubicBezTo>
                    <a:pt x="101" y="87"/>
                    <a:pt x="100" y="86"/>
                    <a:pt x="100" y="85"/>
                  </a:cubicBezTo>
                  <a:cubicBezTo>
                    <a:pt x="100" y="85"/>
                    <a:pt x="100" y="84"/>
                    <a:pt x="100" y="83"/>
                  </a:cubicBezTo>
                  <a:cubicBezTo>
                    <a:pt x="100" y="83"/>
                    <a:pt x="101" y="82"/>
                    <a:pt x="101" y="82"/>
                  </a:cubicBezTo>
                  <a:close/>
                  <a:moveTo>
                    <a:pt x="55" y="126"/>
                  </a:moveTo>
                  <a:cubicBezTo>
                    <a:pt x="55" y="126"/>
                    <a:pt x="55" y="126"/>
                    <a:pt x="55" y="126"/>
                  </a:cubicBezTo>
                  <a:cubicBezTo>
                    <a:pt x="56" y="128"/>
                    <a:pt x="58" y="130"/>
                    <a:pt x="60" y="130"/>
                  </a:cubicBezTo>
                  <a:cubicBezTo>
                    <a:pt x="62" y="131"/>
                    <a:pt x="65" y="131"/>
                    <a:pt x="67" y="130"/>
                  </a:cubicBezTo>
                  <a:cubicBezTo>
                    <a:pt x="67" y="130"/>
                    <a:pt x="67" y="130"/>
                    <a:pt x="67" y="130"/>
                  </a:cubicBezTo>
                  <a:cubicBezTo>
                    <a:pt x="69" y="129"/>
                    <a:pt x="71" y="127"/>
                    <a:pt x="71" y="125"/>
                  </a:cubicBezTo>
                  <a:cubicBezTo>
                    <a:pt x="72" y="123"/>
                    <a:pt x="72" y="120"/>
                    <a:pt x="71" y="118"/>
                  </a:cubicBezTo>
                  <a:cubicBezTo>
                    <a:pt x="71" y="118"/>
                    <a:pt x="71" y="118"/>
                    <a:pt x="71" y="118"/>
                  </a:cubicBezTo>
                  <a:cubicBezTo>
                    <a:pt x="70" y="116"/>
                    <a:pt x="68" y="114"/>
                    <a:pt x="66" y="113"/>
                  </a:cubicBezTo>
                  <a:cubicBezTo>
                    <a:pt x="64" y="112"/>
                    <a:pt x="61" y="113"/>
                    <a:pt x="59" y="114"/>
                  </a:cubicBezTo>
                  <a:cubicBezTo>
                    <a:pt x="59" y="114"/>
                    <a:pt x="59" y="114"/>
                    <a:pt x="59" y="114"/>
                  </a:cubicBezTo>
                  <a:cubicBezTo>
                    <a:pt x="57" y="115"/>
                    <a:pt x="55" y="116"/>
                    <a:pt x="54" y="119"/>
                  </a:cubicBezTo>
                  <a:cubicBezTo>
                    <a:pt x="53" y="121"/>
                    <a:pt x="54" y="124"/>
                    <a:pt x="55" y="126"/>
                  </a:cubicBezTo>
                  <a:cubicBezTo>
                    <a:pt x="55" y="126"/>
                    <a:pt x="55" y="126"/>
                    <a:pt x="55" y="126"/>
                  </a:cubicBezTo>
                  <a:close/>
                  <a:moveTo>
                    <a:pt x="62" y="119"/>
                  </a:moveTo>
                  <a:cubicBezTo>
                    <a:pt x="62" y="119"/>
                    <a:pt x="62" y="119"/>
                    <a:pt x="62" y="119"/>
                  </a:cubicBezTo>
                  <a:cubicBezTo>
                    <a:pt x="62" y="119"/>
                    <a:pt x="62" y="119"/>
                    <a:pt x="62" y="119"/>
                  </a:cubicBezTo>
                  <a:cubicBezTo>
                    <a:pt x="62" y="119"/>
                    <a:pt x="63" y="119"/>
                    <a:pt x="64" y="119"/>
                  </a:cubicBezTo>
                  <a:cubicBezTo>
                    <a:pt x="64" y="120"/>
                    <a:pt x="65" y="120"/>
                    <a:pt x="65" y="121"/>
                  </a:cubicBezTo>
                  <a:cubicBezTo>
                    <a:pt x="65" y="121"/>
                    <a:pt x="65" y="121"/>
                    <a:pt x="65" y="121"/>
                  </a:cubicBezTo>
                  <a:cubicBezTo>
                    <a:pt x="66" y="121"/>
                    <a:pt x="66" y="122"/>
                    <a:pt x="65" y="123"/>
                  </a:cubicBezTo>
                  <a:cubicBezTo>
                    <a:pt x="65" y="123"/>
                    <a:pt x="65" y="124"/>
                    <a:pt x="64" y="124"/>
                  </a:cubicBezTo>
                  <a:cubicBezTo>
                    <a:pt x="64" y="124"/>
                    <a:pt x="64" y="124"/>
                    <a:pt x="64" y="124"/>
                  </a:cubicBezTo>
                  <a:cubicBezTo>
                    <a:pt x="63" y="125"/>
                    <a:pt x="63" y="125"/>
                    <a:pt x="62" y="124"/>
                  </a:cubicBezTo>
                  <a:cubicBezTo>
                    <a:pt x="61" y="124"/>
                    <a:pt x="61" y="124"/>
                    <a:pt x="60" y="123"/>
                  </a:cubicBezTo>
                  <a:cubicBezTo>
                    <a:pt x="60" y="123"/>
                    <a:pt x="60" y="123"/>
                    <a:pt x="60" y="123"/>
                  </a:cubicBezTo>
                  <a:cubicBezTo>
                    <a:pt x="60" y="122"/>
                    <a:pt x="60" y="122"/>
                    <a:pt x="60" y="121"/>
                  </a:cubicBezTo>
                  <a:cubicBezTo>
                    <a:pt x="61" y="120"/>
                    <a:pt x="61" y="120"/>
                    <a:pt x="62" y="119"/>
                  </a:cubicBezTo>
                  <a:close/>
                  <a:moveTo>
                    <a:pt x="172" y="44"/>
                  </a:moveTo>
                  <a:cubicBezTo>
                    <a:pt x="172" y="44"/>
                    <a:pt x="172" y="44"/>
                    <a:pt x="172" y="44"/>
                  </a:cubicBezTo>
                  <a:cubicBezTo>
                    <a:pt x="50" y="1"/>
                    <a:pt x="50" y="1"/>
                    <a:pt x="50" y="1"/>
                  </a:cubicBezTo>
                  <a:cubicBezTo>
                    <a:pt x="48" y="0"/>
                    <a:pt x="45" y="1"/>
                    <a:pt x="44" y="4"/>
                  </a:cubicBezTo>
                  <a:cubicBezTo>
                    <a:pt x="1" y="126"/>
                    <a:pt x="1" y="126"/>
                    <a:pt x="1" y="126"/>
                  </a:cubicBezTo>
                  <a:cubicBezTo>
                    <a:pt x="0" y="128"/>
                    <a:pt x="1" y="131"/>
                    <a:pt x="4" y="132"/>
                  </a:cubicBezTo>
                  <a:cubicBezTo>
                    <a:pt x="125" y="175"/>
                    <a:pt x="125" y="175"/>
                    <a:pt x="125" y="175"/>
                  </a:cubicBezTo>
                  <a:cubicBezTo>
                    <a:pt x="128" y="176"/>
                    <a:pt x="131" y="175"/>
                    <a:pt x="132" y="172"/>
                  </a:cubicBezTo>
                  <a:cubicBezTo>
                    <a:pt x="175" y="51"/>
                    <a:pt x="175" y="51"/>
                    <a:pt x="175" y="51"/>
                  </a:cubicBezTo>
                  <a:cubicBezTo>
                    <a:pt x="176" y="48"/>
                    <a:pt x="175" y="45"/>
                    <a:pt x="172" y="44"/>
                  </a:cubicBezTo>
                  <a:close/>
                  <a:moveTo>
                    <a:pt x="124" y="163"/>
                  </a:moveTo>
                  <a:cubicBezTo>
                    <a:pt x="124" y="163"/>
                    <a:pt x="124" y="163"/>
                    <a:pt x="124" y="163"/>
                  </a:cubicBezTo>
                  <a:cubicBezTo>
                    <a:pt x="13" y="124"/>
                    <a:pt x="13" y="124"/>
                    <a:pt x="13" y="124"/>
                  </a:cubicBezTo>
                  <a:cubicBezTo>
                    <a:pt x="41" y="42"/>
                    <a:pt x="41" y="42"/>
                    <a:pt x="41" y="42"/>
                  </a:cubicBezTo>
                  <a:cubicBezTo>
                    <a:pt x="153" y="82"/>
                    <a:pt x="153" y="82"/>
                    <a:pt x="153" y="82"/>
                  </a:cubicBezTo>
                  <a:cubicBezTo>
                    <a:pt x="124" y="163"/>
                    <a:pt x="124" y="163"/>
                    <a:pt x="124" y="163"/>
                  </a:cubicBezTo>
                  <a:close/>
                  <a:moveTo>
                    <a:pt x="155" y="75"/>
                  </a:moveTo>
                  <a:cubicBezTo>
                    <a:pt x="155" y="75"/>
                    <a:pt x="155" y="75"/>
                    <a:pt x="155" y="75"/>
                  </a:cubicBezTo>
                  <a:cubicBezTo>
                    <a:pt x="44" y="36"/>
                    <a:pt x="44" y="36"/>
                    <a:pt x="44" y="36"/>
                  </a:cubicBezTo>
                  <a:cubicBezTo>
                    <a:pt x="52" y="13"/>
                    <a:pt x="52" y="13"/>
                    <a:pt x="52" y="13"/>
                  </a:cubicBezTo>
                  <a:cubicBezTo>
                    <a:pt x="62" y="16"/>
                    <a:pt x="62" y="16"/>
                    <a:pt x="62" y="16"/>
                  </a:cubicBezTo>
                  <a:cubicBezTo>
                    <a:pt x="59" y="24"/>
                    <a:pt x="59" y="24"/>
                    <a:pt x="59" y="24"/>
                  </a:cubicBezTo>
                  <a:cubicBezTo>
                    <a:pt x="58" y="27"/>
                    <a:pt x="60" y="30"/>
                    <a:pt x="62" y="31"/>
                  </a:cubicBezTo>
                  <a:cubicBezTo>
                    <a:pt x="65" y="32"/>
                    <a:pt x="68" y="30"/>
                    <a:pt x="69" y="27"/>
                  </a:cubicBezTo>
                  <a:cubicBezTo>
                    <a:pt x="72" y="20"/>
                    <a:pt x="72" y="20"/>
                    <a:pt x="72" y="20"/>
                  </a:cubicBezTo>
                  <a:cubicBezTo>
                    <a:pt x="89" y="26"/>
                    <a:pt x="89" y="26"/>
                    <a:pt x="89" y="26"/>
                  </a:cubicBezTo>
                  <a:cubicBezTo>
                    <a:pt x="86" y="33"/>
                    <a:pt x="86" y="33"/>
                    <a:pt x="86" y="33"/>
                  </a:cubicBezTo>
                  <a:cubicBezTo>
                    <a:pt x="85" y="36"/>
                    <a:pt x="87" y="39"/>
                    <a:pt x="90" y="40"/>
                  </a:cubicBezTo>
                  <a:cubicBezTo>
                    <a:pt x="92" y="41"/>
                    <a:pt x="95" y="40"/>
                    <a:pt x="96" y="37"/>
                  </a:cubicBezTo>
                  <a:cubicBezTo>
                    <a:pt x="99" y="29"/>
                    <a:pt x="99" y="29"/>
                    <a:pt x="99" y="29"/>
                  </a:cubicBezTo>
                  <a:cubicBezTo>
                    <a:pt x="116" y="35"/>
                    <a:pt x="116" y="35"/>
                    <a:pt x="116" y="35"/>
                  </a:cubicBezTo>
                  <a:cubicBezTo>
                    <a:pt x="113" y="43"/>
                    <a:pt x="113" y="43"/>
                    <a:pt x="113" y="43"/>
                  </a:cubicBezTo>
                  <a:cubicBezTo>
                    <a:pt x="112" y="46"/>
                    <a:pt x="114" y="49"/>
                    <a:pt x="117" y="50"/>
                  </a:cubicBezTo>
                  <a:cubicBezTo>
                    <a:pt x="119" y="51"/>
                    <a:pt x="122" y="49"/>
                    <a:pt x="123" y="47"/>
                  </a:cubicBezTo>
                  <a:cubicBezTo>
                    <a:pt x="126" y="39"/>
                    <a:pt x="126" y="39"/>
                    <a:pt x="126" y="39"/>
                  </a:cubicBezTo>
                  <a:cubicBezTo>
                    <a:pt x="143" y="45"/>
                    <a:pt x="143" y="45"/>
                    <a:pt x="143" y="45"/>
                  </a:cubicBezTo>
                  <a:cubicBezTo>
                    <a:pt x="140" y="53"/>
                    <a:pt x="140" y="53"/>
                    <a:pt x="140" y="53"/>
                  </a:cubicBezTo>
                  <a:cubicBezTo>
                    <a:pt x="139" y="55"/>
                    <a:pt x="141" y="58"/>
                    <a:pt x="144" y="59"/>
                  </a:cubicBezTo>
                  <a:cubicBezTo>
                    <a:pt x="146" y="60"/>
                    <a:pt x="150" y="59"/>
                    <a:pt x="151" y="56"/>
                  </a:cubicBezTo>
                  <a:cubicBezTo>
                    <a:pt x="153" y="49"/>
                    <a:pt x="153" y="49"/>
                    <a:pt x="153" y="49"/>
                  </a:cubicBezTo>
                  <a:cubicBezTo>
                    <a:pt x="163" y="52"/>
                    <a:pt x="163" y="52"/>
                    <a:pt x="163" y="52"/>
                  </a:cubicBezTo>
                  <a:cubicBezTo>
                    <a:pt x="155" y="75"/>
                    <a:pt x="155" y="75"/>
                    <a:pt x="155" y="75"/>
                  </a:cubicBezTo>
                  <a:close/>
                  <a:moveTo>
                    <a:pt x="78" y="134"/>
                  </a:moveTo>
                  <a:cubicBezTo>
                    <a:pt x="78" y="134"/>
                    <a:pt x="78" y="134"/>
                    <a:pt x="78" y="134"/>
                  </a:cubicBezTo>
                  <a:cubicBezTo>
                    <a:pt x="79" y="136"/>
                    <a:pt x="81" y="138"/>
                    <a:pt x="83" y="139"/>
                  </a:cubicBezTo>
                  <a:cubicBezTo>
                    <a:pt x="86" y="139"/>
                    <a:pt x="88" y="139"/>
                    <a:pt x="90" y="138"/>
                  </a:cubicBezTo>
                  <a:cubicBezTo>
                    <a:pt x="90" y="138"/>
                    <a:pt x="90" y="138"/>
                    <a:pt x="90" y="138"/>
                  </a:cubicBezTo>
                  <a:cubicBezTo>
                    <a:pt x="92" y="137"/>
                    <a:pt x="94" y="135"/>
                    <a:pt x="95" y="133"/>
                  </a:cubicBezTo>
                  <a:cubicBezTo>
                    <a:pt x="96" y="131"/>
                    <a:pt x="95" y="128"/>
                    <a:pt x="94" y="126"/>
                  </a:cubicBezTo>
                  <a:cubicBezTo>
                    <a:pt x="94" y="126"/>
                    <a:pt x="94" y="126"/>
                    <a:pt x="94" y="126"/>
                  </a:cubicBezTo>
                  <a:cubicBezTo>
                    <a:pt x="93" y="124"/>
                    <a:pt x="92" y="122"/>
                    <a:pt x="89" y="121"/>
                  </a:cubicBezTo>
                  <a:cubicBezTo>
                    <a:pt x="87" y="121"/>
                    <a:pt x="84" y="121"/>
                    <a:pt x="82" y="122"/>
                  </a:cubicBezTo>
                  <a:cubicBezTo>
                    <a:pt x="82" y="122"/>
                    <a:pt x="82" y="122"/>
                    <a:pt x="82" y="122"/>
                  </a:cubicBezTo>
                  <a:cubicBezTo>
                    <a:pt x="80" y="123"/>
                    <a:pt x="78" y="125"/>
                    <a:pt x="78" y="127"/>
                  </a:cubicBezTo>
                  <a:cubicBezTo>
                    <a:pt x="77" y="129"/>
                    <a:pt x="77" y="132"/>
                    <a:pt x="78" y="134"/>
                  </a:cubicBezTo>
                  <a:cubicBezTo>
                    <a:pt x="78" y="134"/>
                    <a:pt x="78" y="134"/>
                    <a:pt x="78" y="134"/>
                  </a:cubicBezTo>
                  <a:close/>
                  <a:moveTo>
                    <a:pt x="85" y="128"/>
                  </a:moveTo>
                  <a:cubicBezTo>
                    <a:pt x="85" y="128"/>
                    <a:pt x="85" y="128"/>
                    <a:pt x="85" y="128"/>
                  </a:cubicBezTo>
                  <a:cubicBezTo>
                    <a:pt x="85" y="128"/>
                    <a:pt x="85" y="128"/>
                    <a:pt x="85" y="128"/>
                  </a:cubicBezTo>
                  <a:cubicBezTo>
                    <a:pt x="86" y="127"/>
                    <a:pt x="86" y="127"/>
                    <a:pt x="87" y="127"/>
                  </a:cubicBezTo>
                  <a:cubicBezTo>
                    <a:pt x="88" y="128"/>
                    <a:pt x="88" y="128"/>
                    <a:pt x="89" y="129"/>
                  </a:cubicBezTo>
                  <a:cubicBezTo>
                    <a:pt x="89" y="129"/>
                    <a:pt x="89" y="129"/>
                    <a:pt x="89" y="129"/>
                  </a:cubicBezTo>
                  <a:cubicBezTo>
                    <a:pt x="89" y="130"/>
                    <a:pt x="89" y="130"/>
                    <a:pt x="89" y="131"/>
                  </a:cubicBezTo>
                  <a:cubicBezTo>
                    <a:pt x="89" y="132"/>
                    <a:pt x="88" y="132"/>
                    <a:pt x="87" y="132"/>
                  </a:cubicBezTo>
                  <a:cubicBezTo>
                    <a:pt x="87" y="133"/>
                    <a:pt x="87" y="133"/>
                    <a:pt x="87" y="133"/>
                  </a:cubicBezTo>
                  <a:cubicBezTo>
                    <a:pt x="87" y="133"/>
                    <a:pt x="86" y="133"/>
                    <a:pt x="85" y="133"/>
                  </a:cubicBezTo>
                  <a:cubicBezTo>
                    <a:pt x="85" y="132"/>
                    <a:pt x="84" y="132"/>
                    <a:pt x="84" y="131"/>
                  </a:cubicBezTo>
                  <a:cubicBezTo>
                    <a:pt x="84" y="131"/>
                    <a:pt x="84" y="131"/>
                    <a:pt x="84" y="131"/>
                  </a:cubicBezTo>
                  <a:cubicBezTo>
                    <a:pt x="83" y="131"/>
                    <a:pt x="83" y="130"/>
                    <a:pt x="84" y="129"/>
                  </a:cubicBezTo>
                  <a:cubicBezTo>
                    <a:pt x="84" y="128"/>
                    <a:pt x="84" y="128"/>
                    <a:pt x="85" y="128"/>
                  </a:cubicBezTo>
                  <a:close/>
                  <a:moveTo>
                    <a:pt x="39" y="95"/>
                  </a:moveTo>
                  <a:cubicBezTo>
                    <a:pt x="39" y="95"/>
                    <a:pt x="39" y="95"/>
                    <a:pt x="39" y="95"/>
                  </a:cubicBezTo>
                  <a:cubicBezTo>
                    <a:pt x="40" y="97"/>
                    <a:pt x="42" y="98"/>
                    <a:pt x="45" y="99"/>
                  </a:cubicBezTo>
                  <a:cubicBezTo>
                    <a:pt x="47" y="100"/>
                    <a:pt x="49" y="100"/>
                    <a:pt x="51" y="99"/>
                  </a:cubicBezTo>
                  <a:cubicBezTo>
                    <a:pt x="52" y="99"/>
                    <a:pt x="52" y="99"/>
                    <a:pt x="52" y="99"/>
                  </a:cubicBezTo>
                  <a:cubicBezTo>
                    <a:pt x="54" y="98"/>
                    <a:pt x="55" y="96"/>
                    <a:pt x="56" y="94"/>
                  </a:cubicBezTo>
                  <a:cubicBezTo>
                    <a:pt x="57" y="91"/>
                    <a:pt x="57" y="89"/>
                    <a:pt x="56" y="87"/>
                  </a:cubicBezTo>
                  <a:cubicBezTo>
                    <a:pt x="56" y="87"/>
                    <a:pt x="56" y="87"/>
                    <a:pt x="56" y="87"/>
                  </a:cubicBezTo>
                  <a:cubicBezTo>
                    <a:pt x="55" y="85"/>
                    <a:pt x="53" y="83"/>
                    <a:pt x="51" y="82"/>
                  </a:cubicBezTo>
                  <a:cubicBezTo>
                    <a:pt x="48" y="81"/>
                    <a:pt x="46" y="81"/>
                    <a:pt x="44" y="82"/>
                  </a:cubicBezTo>
                  <a:cubicBezTo>
                    <a:pt x="42" y="84"/>
                    <a:pt x="40" y="85"/>
                    <a:pt x="39" y="88"/>
                  </a:cubicBezTo>
                  <a:cubicBezTo>
                    <a:pt x="38" y="90"/>
                    <a:pt x="38" y="93"/>
                    <a:pt x="39" y="95"/>
                  </a:cubicBezTo>
                  <a:cubicBezTo>
                    <a:pt x="39" y="95"/>
                    <a:pt x="39" y="95"/>
                    <a:pt x="39" y="95"/>
                  </a:cubicBezTo>
                  <a:close/>
                  <a:moveTo>
                    <a:pt x="46" y="88"/>
                  </a:moveTo>
                  <a:cubicBezTo>
                    <a:pt x="46" y="88"/>
                    <a:pt x="46" y="88"/>
                    <a:pt x="46" y="88"/>
                  </a:cubicBezTo>
                  <a:cubicBezTo>
                    <a:pt x="46" y="88"/>
                    <a:pt x="46" y="88"/>
                    <a:pt x="46" y="88"/>
                  </a:cubicBezTo>
                  <a:cubicBezTo>
                    <a:pt x="47" y="88"/>
                    <a:pt x="48" y="88"/>
                    <a:pt x="49" y="88"/>
                  </a:cubicBezTo>
                  <a:cubicBezTo>
                    <a:pt x="49" y="88"/>
                    <a:pt x="50" y="89"/>
                    <a:pt x="50" y="90"/>
                  </a:cubicBezTo>
                  <a:cubicBezTo>
                    <a:pt x="50" y="90"/>
                    <a:pt x="50" y="90"/>
                    <a:pt x="50" y="90"/>
                  </a:cubicBezTo>
                  <a:cubicBezTo>
                    <a:pt x="50" y="90"/>
                    <a:pt x="50" y="91"/>
                    <a:pt x="50" y="92"/>
                  </a:cubicBezTo>
                  <a:cubicBezTo>
                    <a:pt x="50" y="92"/>
                    <a:pt x="49" y="93"/>
                    <a:pt x="49" y="93"/>
                  </a:cubicBezTo>
                  <a:cubicBezTo>
                    <a:pt x="49" y="93"/>
                    <a:pt x="49" y="93"/>
                    <a:pt x="49" y="93"/>
                  </a:cubicBezTo>
                  <a:cubicBezTo>
                    <a:pt x="48" y="93"/>
                    <a:pt x="47" y="93"/>
                    <a:pt x="47" y="93"/>
                  </a:cubicBezTo>
                  <a:cubicBezTo>
                    <a:pt x="46" y="93"/>
                    <a:pt x="45" y="92"/>
                    <a:pt x="45" y="92"/>
                  </a:cubicBezTo>
                  <a:cubicBezTo>
                    <a:pt x="45" y="92"/>
                    <a:pt x="45" y="92"/>
                    <a:pt x="45" y="92"/>
                  </a:cubicBezTo>
                  <a:cubicBezTo>
                    <a:pt x="45" y="91"/>
                    <a:pt x="45" y="90"/>
                    <a:pt x="45" y="90"/>
                  </a:cubicBezTo>
                  <a:cubicBezTo>
                    <a:pt x="45" y="89"/>
                    <a:pt x="46" y="89"/>
                    <a:pt x="46" y="88"/>
                  </a:cubicBezTo>
                  <a:close/>
                  <a:moveTo>
                    <a:pt x="31" y="118"/>
                  </a:moveTo>
                  <a:cubicBezTo>
                    <a:pt x="31" y="118"/>
                    <a:pt x="31" y="118"/>
                    <a:pt x="31" y="118"/>
                  </a:cubicBezTo>
                  <a:cubicBezTo>
                    <a:pt x="32" y="120"/>
                    <a:pt x="34" y="121"/>
                    <a:pt x="37" y="122"/>
                  </a:cubicBezTo>
                  <a:cubicBezTo>
                    <a:pt x="39" y="123"/>
                    <a:pt x="41" y="123"/>
                    <a:pt x="43" y="122"/>
                  </a:cubicBezTo>
                  <a:cubicBezTo>
                    <a:pt x="43" y="122"/>
                    <a:pt x="43" y="122"/>
                    <a:pt x="43" y="122"/>
                  </a:cubicBezTo>
                  <a:cubicBezTo>
                    <a:pt x="46" y="121"/>
                    <a:pt x="47" y="119"/>
                    <a:pt x="48" y="117"/>
                  </a:cubicBezTo>
                  <a:cubicBezTo>
                    <a:pt x="49" y="114"/>
                    <a:pt x="49" y="112"/>
                    <a:pt x="48" y="110"/>
                  </a:cubicBezTo>
                  <a:cubicBezTo>
                    <a:pt x="48" y="110"/>
                    <a:pt x="48" y="110"/>
                    <a:pt x="48" y="110"/>
                  </a:cubicBezTo>
                  <a:cubicBezTo>
                    <a:pt x="47" y="108"/>
                    <a:pt x="45" y="106"/>
                    <a:pt x="43" y="105"/>
                  </a:cubicBezTo>
                  <a:cubicBezTo>
                    <a:pt x="40" y="104"/>
                    <a:pt x="38" y="104"/>
                    <a:pt x="36" y="105"/>
                  </a:cubicBezTo>
                  <a:cubicBezTo>
                    <a:pt x="33" y="106"/>
                    <a:pt x="32" y="108"/>
                    <a:pt x="31" y="111"/>
                  </a:cubicBezTo>
                  <a:cubicBezTo>
                    <a:pt x="30" y="113"/>
                    <a:pt x="30" y="115"/>
                    <a:pt x="31" y="118"/>
                  </a:cubicBezTo>
                  <a:close/>
                  <a:moveTo>
                    <a:pt x="38" y="111"/>
                  </a:moveTo>
                  <a:cubicBezTo>
                    <a:pt x="38" y="111"/>
                    <a:pt x="38" y="111"/>
                    <a:pt x="38" y="111"/>
                  </a:cubicBezTo>
                  <a:cubicBezTo>
                    <a:pt x="38" y="111"/>
                    <a:pt x="38" y="111"/>
                    <a:pt x="38" y="111"/>
                  </a:cubicBezTo>
                  <a:cubicBezTo>
                    <a:pt x="39" y="111"/>
                    <a:pt x="40" y="111"/>
                    <a:pt x="40" y="111"/>
                  </a:cubicBezTo>
                  <a:cubicBezTo>
                    <a:pt x="41" y="111"/>
                    <a:pt x="42" y="112"/>
                    <a:pt x="42" y="112"/>
                  </a:cubicBezTo>
                  <a:cubicBezTo>
                    <a:pt x="42" y="112"/>
                    <a:pt x="42" y="112"/>
                    <a:pt x="42" y="112"/>
                  </a:cubicBezTo>
                  <a:cubicBezTo>
                    <a:pt x="42" y="113"/>
                    <a:pt x="42" y="114"/>
                    <a:pt x="42" y="114"/>
                  </a:cubicBezTo>
                  <a:cubicBezTo>
                    <a:pt x="42" y="115"/>
                    <a:pt x="41" y="116"/>
                    <a:pt x="41" y="116"/>
                  </a:cubicBezTo>
                  <a:cubicBezTo>
                    <a:pt x="41" y="116"/>
                    <a:pt x="41" y="116"/>
                    <a:pt x="41" y="116"/>
                  </a:cubicBezTo>
                  <a:cubicBezTo>
                    <a:pt x="40" y="116"/>
                    <a:pt x="39" y="116"/>
                    <a:pt x="39" y="116"/>
                  </a:cubicBezTo>
                  <a:cubicBezTo>
                    <a:pt x="38" y="116"/>
                    <a:pt x="37" y="115"/>
                    <a:pt x="37" y="115"/>
                  </a:cubicBezTo>
                  <a:cubicBezTo>
                    <a:pt x="37" y="115"/>
                    <a:pt x="37" y="115"/>
                    <a:pt x="37" y="115"/>
                  </a:cubicBezTo>
                  <a:cubicBezTo>
                    <a:pt x="37" y="114"/>
                    <a:pt x="37" y="113"/>
                    <a:pt x="37" y="113"/>
                  </a:cubicBezTo>
                  <a:cubicBezTo>
                    <a:pt x="37" y="112"/>
                    <a:pt x="38" y="111"/>
                    <a:pt x="38" y="111"/>
                  </a:cubicBezTo>
                  <a:close/>
                  <a:moveTo>
                    <a:pt x="86" y="111"/>
                  </a:moveTo>
                  <a:cubicBezTo>
                    <a:pt x="86" y="111"/>
                    <a:pt x="86" y="111"/>
                    <a:pt x="86" y="111"/>
                  </a:cubicBezTo>
                  <a:cubicBezTo>
                    <a:pt x="87" y="113"/>
                    <a:pt x="89" y="115"/>
                    <a:pt x="91" y="116"/>
                  </a:cubicBezTo>
                  <a:cubicBezTo>
                    <a:pt x="94" y="117"/>
                    <a:pt x="96" y="116"/>
                    <a:pt x="98" y="115"/>
                  </a:cubicBezTo>
                  <a:cubicBezTo>
                    <a:pt x="98" y="115"/>
                    <a:pt x="98" y="115"/>
                    <a:pt x="98" y="115"/>
                  </a:cubicBezTo>
                  <a:cubicBezTo>
                    <a:pt x="100" y="114"/>
                    <a:pt x="102" y="113"/>
                    <a:pt x="103" y="110"/>
                  </a:cubicBezTo>
                  <a:cubicBezTo>
                    <a:pt x="104" y="108"/>
                    <a:pt x="103" y="105"/>
                    <a:pt x="103" y="103"/>
                  </a:cubicBezTo>
                  <a:cubicBezTo>
                    <a:pt x="102" y="103"/>
                    <a:pt x="102" y="103"/>
                    <a:pt x="102" y="103"/>
                  </a:cubicBezTo>
                  <a:cubicBezTo>
                    <a:pt x="102" y="101"/>
                    <a:pt x="100" y="99"/>
                    <a:pt x="97" y="99"/>
                  </a:cubicBezTo>
                  <a:cubicBezTo>
                    <a:pt x="95" y="98"/>
                    <a:pt x="92" y="98"/>
                    <a:pt x="90" y="99"/>
                  </a:cubicBezTo>
                  <a:cubicBezTo>
                    <a:pt x="90" y="99"/>
                    <a:pt x="90" y="99"/>
                    <a:pt x="90" y="99"/>
                  </a:cubicBezTo>
                  <a:cubicBezTo>
                    <a:pt x="88" y="100"/>
                    <a:pt x="86" y="102"/>
                    <a:pt x="86" y="104"/>
                  </a:cubicBezTo>
                  <a:cubicBezTo>
                    <a:pt x="85" y="106"/>
                    <a:pt x="85" y="109"/>
                    <a:pt x="86" y="111"/>
                  </a:cubicBezTo>
                  <a:cubicBezTo>
                    <a:pt x="86" y="111"/>
                    <a:pt x="86" y="111"/>
                    <a:pt x="86" y="111"/>
                  </a:cubicBezTo>
                  <a:close/>
                  <a:moveTo>
                    <a:pt x="93" y="105"/>
                  </a:moveTo>
                  <a:cubicBezTo>
                    <a:pt x="93" y="105"/>
                    <a:pt x="93" y="105"/>
                    <a:pt x="93" y="105"/>
                  </a:cubicBezTo>
                  <a:cubicBezTo>
                    <a:pt x="93" y="105"/>
                    <a:pt x="93" y="105"/>
                    <a:pt x="93" y="105"/>
                  </a:cubicBezTo>
                  <a:cubicBezTo>
                    <a:pt x="94" y="104"/>
                    <a:pt x="94" y="104"/>
                    <a:pt x="95" y="105"/>
                  </a:cubicBezTo>
                  <a:cubicBezTo>
                    <a:pt x="96" y="105"/>
                    <a:pt x="96" y="105"/>
                    <a:pt x="97" y="106"/>
                  </a:cubicBezTo>
                  <a:cubicBezTo>
                    <a:pt x="97" y="106"/>
                    <a:pt x="97" y="106"/>
                    <a:pt x="97" y="106"/>
                  </a:cubicBezTo>
                  <a:cubicBezTo>
                    <a:pt x="97" y="107"/>
                    <a:pt x="97" y="107"/>
                    <a:pt x="97" y="108"/>
                  </a:cubicBezTo>
                  <a:cubicBezTo>
                    <a:pt x="97" y="109"/>
                    <a:pt x="96" y="109"/>
                    <a:pt x="95" y="110"/>
                  </a:cubicBezTo>
                  <a:cubicBezTo>
                    <a:pt x="95" y="110"/>
                    <a:pt x="95" y="110"/>
                    <a:pt x="95" y="110"/>
                  </a:cubicBezTo>
                  <a:cubicBezTo>
                    <a:pt x="95" y="110"/>
                    <a:pt x="94" y="110"/>
                    <a:pt x="93" y="110"/>
                  </a:cubicBezTo>
                  <a:cubicBezTo>
                    <a:pt x="93" y="109"/>
                    <a:pt x="92" y="109"/>
                    <a:pt x="92" y="108"/>
                  </a:cubicBezTo>
                  <a:cubicBezTo>
                    <a:pt x="92" y="108"/>
                    <a:pt x="92" y="108"/>
                    <a:pt x="92" y="108"/>
                  </a:cubicBezTo>
                  <a:cubicBezTo>
                    <a:pt x="92" y="108"/>
                    <a:pt x="92" y="107"/>
                    <a:pt x="92" y="106"/>
                  </a:cubicBezTo>
                  <a:cubicBezTo>
                    <a:pt x="92" y="106"/>
                    <a:pt x="92" y="105"/>
                    <a:pt x="93" y="105"/>
                  </a:cubicBezTo>
                  <a:close/>
                  <a:moveTo>
                    <a:pt x="109" y="119"/>
                  </a:moveTo>
                  <a:cubicBezTo>
                    <a:pt x="109" y="119"/>
                    <a:pt x="109" y="119"/>
                    <a:pt x="109" y="119"/>
                  </a:cubicBezTo>
                  <a:cubicBezTo>
                    <a:pt x="110" y="121"/>
                    <a:pt x="112" y="123"/>
                    <a:pt x="115" y="124"/>
                  </a:cubicBezTo>
                  <a:cubicBezTo>
                    <a:pt x="117" y="125"/>
                    <a:pt x="119" y="125"/>
                    <a:pt x="122" y="124"/>
                  </a:cubicBezTo>
                  <a:cubicBezTo>
                    <a:pt x="122" y="124"/>
                    <a:pt x="122" y="124"/>
                    <a:pt x="122" y="124"/>
                  </a:cubicBezTo>
                  <a:cubicBezTo>
                    <a:pt x="124" y="123"/>
                    <a:pt x="125" y="121"/>
                    <a:pt x="126" y="118"/>
                  </a:cubicBezTo>
                  <a:cubicBezTo>
                    <a:pt x="127" y="116"/>
                    <a:pt x="127" y="114"/>
                    <a:pt x="126" y="111"/>
                  </a:cubicBezTo>
                  <a:cubicBezTo>
                    <a:pt x="125" y="109"/>
                    <a:pt x="123" y="108"/>
                    <a:pt x="121" y="107"/>
                  </a:cubicBezTo>
                  <a:cubicBezTo>
                    <a:pt x="118" y="106"/>
                    <a:pt x="116" y="106"/>
                    <a:pt x="114" y="107"/>
                  </a:cubicBezTo>
                  <a:cubicBezTo>
                    <a:pt x="114" y="107"/>
                    <a:pt x="114" y="107"/>
                    <a:pt x="114" y="107"/>
                  </a:cubicBezTo>
                  <a:cubicBezTo>
                    <a:pt x="112" y="108"/>
                    <a:pt x="110" y="110"/>
                    <a:pt x="109" y="112"/>
                  </a:cubicBezTo>
                  <a:cubicBezTo>
                    <a:pt x="108" y="115"/>
                    <a:pt x="108" y="117"/>
                    <a:pt x="109" y="119"/>
                  </a:cubicBezTo>
                  <a:cubicBezTo>
                    <a:pt x="109" y="119"/>
                    <a:pt x="109" y="119"/>
                    <a:pt x="109" y="119"/>
                  </a:cubicBezTo>
                  <a:close/>
                  <a:moveTo>
                    <a:pt x="116" y="113"/>
                  </a:moveTo>
                  <a:cubicBezTo>
                    <a:pt x="116" y="113"/>
                    <a:pt x="116" y="113"/>
                    <a:pt x="116" y="113"/>
                  </a:cubicBezTo>
                  <a:cubicBezTo>
                    <a:pt x="116" y="113"/>
                    <a:pt x="116" y="113"/>
                    <a:pt x="116" y="113"/>
                  </a:cubicBezTo>
                  <a:cubicBezTo>
                    <a:pt x="117" y="113"/>
                    <a:pt x="118" y="113"/>
                    <a:pt x="119" y="113"/>
                  </a:cubicBezTo>
                  <a:cubicBezTo>
                    <a:pt x="119" y="113"/>
                    <a:pt x="120" y="114"/>
                    <a:pt x="120" y="114"/>
                  </a:cubicBezTo>
                  <a:cubicBezTo>
                    <a:pt x="120" y="114"/>
                    <a:pt x="120" y="114"/>
                    <a:pt x="120" y="114"/>
                  </a:cubicBezTo>
                  <a:cubicBezTo>
                    <a:pt x="120" y="115"/>
                    <a:pt x="120" y="116"/>
                    <a:pt x="120" y="116"/>
                  </a:cubicBezTo>
                  <a:cubicBezTo>
                    <a:pt x="120" y="117"/>
                    <a:pt x="119" y="117"/>
                    <a:pt x="119" y="118"/>
                  </a:cubicBezTo>
                  <a:cubicBezTo>
                    <a:pt x="119" y="118"/>
                    <a:pt x="119" y="118"/>
                    <a:pt x="119" y="118"/>
                  </a:cubicBezTo>
                  <a:cubicBezTo>
                    <a:pt x="118" y="118"/>
                    <a:pt x="117" y="118"/>
                    <a:pt x="117" y="118"/>
                  </a:cubicBezTo>
                  <a:cubicBezTo>
                    <a:pt x="116" y="118"/>
                    <a:pt x="115" y="117"/>
                    <a:pt x="115" y="117"/>
                  </a:cubicBezTo>
                  <a:cubicBezTo>
                    <a:pt x="115" y="117"/>
                    <a:pt x="115" y="117"/>
                    <a:pt x="115" y="117"/>
                  </a:cubicBezTo>
                  <a:cubicBezTo>
                    <a:pt x="115" y="116"/>
                    <a:pt x="115" y="115"/>
                    <a:pt x="115" y="115"/>
                  </a:cubicBezTo>
                  <a:cubicBezTo>
                    <a:pt x="115" y="114"/>
                    <a:pt x="116" y="113"/>
                    <a:pt x="116" y="1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9" name="Freeform 152"/>
            <p:cNvSpPr>
              <a:spLocks noEditPoints="1"/>
            </p:cNvSpPr>
            <p:nvPr userDrawn="1"/>
          </p:nvSpPr>
          <p:spPr bwMode="auto">
            <a:xfrm>
              <a:off x="35" y="2936"/>
              <a:ext cx="265" cy="318"/>
            </a:xfrm>
            <a:custGeom>
              <a:avLst/>
              <a:gdLst>
                <a:gd name="T0" fmla="*/ 82 w 130"/>
                <a:gd name="T1" fmla="*/ 95 h 156"/>
                <a:gd name="T2" fmla="*/ 44 w 130"/>
                <a:gd name="T3" fmla="*/ 105 h 156"/>
                <a:gd name="T4" fmla="*/ 34 w 130"/>
                <a:gd name="T5" fmla="*/ 110 h 156"/>
                <a:gd name="T6" fmla="*/ 24 w 130"/>
                <a:gd name="T7" fmla="*/ 139 h 156"/>
                <a:gd name="T8" fmla="*/ 25 w 130"/>
                <a:gd name="T9" fmla="*/ 143 h 156"/>
                <a:gd name="T10" fmla="*/ 118 w 130"/>
                <a:gd name="T11" fmla="*/ 119 h 156"/>
                <a:gd name="T12" fmla="*/ 116 w 130"/>
                <a:gd name="T13" fmla="*/ 115 h 156"/>
                <a:gd name="T14" fmla="*/ 99 w 130"/>
                <a:gd name="T15" fmla="*/ 96 h 156"/>
                <a:gd name="T16" fmla="*/ 93 w 130"/>
                <a:gd name="T17" fmla="*/ 94 h 156"/>
                <a:gd name="T18" fmla="*/ 88 w 130"/>
                <a:gd name="T19" fmla="*/ 94 h 156"/>
                <a:gd name="T20" fmla="*/ 82 w 130"/>
                <a:gd name="T21" fmla="*/ 95 h 156"/>
                <a:gd name="T22" fmla="*/ 83 w 130"/>
                <a:gd name="T23" fmla="*/ 84 h 156"/>
                <a:gd name="T24" fmla="*/ 83 w 130"/>
                <a:gd name="T25" fmla="*/ 84 h 156"/>
                <a:gd name="T26" fmla="*/ 87 w 130"/>
                <a:gd name="T27" fmla="*/ 83 h 156"/>
                <a:gd name="T28" fmla="*/ 95 w 130"/>
                <a:gd name="T29" fmla="*/ 84 h 156"/>
                <a:gd name="T30" fmla="*/ 127 w 130"/>
                <a:gd name="T31" fmla="*/ 112 h 156"/>
                <a:gd name="T32" fmla="*/ 129 w 130"/>
                <a:gd name="T33" fmla="*/ 122 h 156"/>
                <a:gd name="T34" fmla="*/ 125 w 130"/>
                <a:gd name="T35" fmla="*/ 128 h 156"/>
                <a:gd name="T36" fmla="*/ 125 w 130"/>
                <a:gd name="T37" fmla="*/ 128 h 156"/>
                <a:gd name="T38" fmla="*/ 22 w 130"/>
                <a:gd name="T39" fmla="*/ 155 h 156"/>
                <a:gd name="T40" fmla="*/ 16 w 130"/>
                <a:gd name="T41" fmla="*/ 151 h 156"/>
                <a:gd name="T42" fmla="*/ 16 w 130"/>
                <a:gd name="T43" fmla="*/ 151 h 156"/>
                <a:gd name="T44" fmla="*/ 13 w 130"/>
                <a:gd name="T45" fmla="*/ 142 h 156"/>
                <a:gd name="T46" fmla="*/ 27 w 130"/>
                <a:gd name="T47" fmla="*/ 101 h 156"/>
                <a:gd name="T48" fmla="*/ 38 w 130"/>
                <a:gd name="T49" fmla="*/ 95 h 156"/>
                <a:gd name="T50" fmla="*/ 6 w 130"/>
                <a:gd name="T51" fmla="*/ 63 h 156"/>
                <a:gd name="T52" fmla="*/ 39 w 130"/>
                <a:gd name="T53" fmla="*/ 7 h 156"/>
                <a:gd name="T54" fmla="*/ 95 w 130"/>
                <a:gd name="T55" fmla="*/ 40 h 156"/>
                <a:gd name="T56" fmla="*/ 83 w 130"/>
                <a:gd name="T57" fmla="*/ 84 h 156"/>
                <a:gd name="T58" fmla="*/ 42 w 130"/>
                <a:gd name="T59" fmla="*/ 17 h 156"/>
                <a:gd name="T60" fmla="*/ 42 w 130"/>
                <a:gd name="T61" fmla="*/ 17 h 156"/>
                <a:gd name="T62" fmla="*/ 16 w 130"/>
                <a:gd name="T63" fmla="*/ 46 h 156"/>
                <a:gd name="T64" fmla="*/ 16 w 130"/>
                <a:gd name="T65" fmla="*/ 60 h 156"/>
                <a:gd name="T66" fmla="*/ 45 w 130"/>
                <a:gd name="T67" fmla="*/ 86 h 156"/>
                <a:gd name="T68" fmla="*/ 72 w 130"/>
                <a:gd name="T69" fmla="*/ 79 h 156"/>
                <a:gd name="T70" fmla="*/ 85 w 130"/>
                <a:gd name="T71" fmla="*/ 42 h 156"/>
                <a:gd name="T72" fmla="*/ 42 w 130"/>
                <a:gd name="T73" fmla="*/ 1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0" h="156">
                  <a:moveTo>
                    <a:pt x="82" y="95"/>
                  </a:moveTo>
                  <a:cubicBezTo>
                    <a:pt x="44" y="105"/>
                    <a:pt x="44" y="105"/>
                    <a:pt x="44" y="105"/>
                  </a:cubicBezTo>
                  <a:cubicBezTo>
                    <a:pt x="40" y="106"/>
                    <a:pt x="37" y="107"/>
                    <a:pt x="34" y="110"/>
                  </a:cubicBezTo>
                  <a:cubicBezTo>
                    <a:pt x="25" y="116"/>
                    <a:pt x="21" y="128"/>
                    <a:pt x="24" y="139"/>
                  </a:cubicBezTo>
                  <a:cubicBezTo>
                    <a:pt x="25" y="143"/>
                    <a:pt x="25" y="143"/>
                    <a:pt x="25" y="143"/>
                  </a:cubicBezTo>
                  <a:cubicBezTo>
                    <a:pt x="118" y="119"/>
                    <a:pt x="118" y="119"/>
                    <a:pt x="118" y="119"/>
                  </a:cubicBezTo>
                  <a:cubicBezTo>
                    <a:pt x="116" y="115"/>
                    <a:pt x="116" y="115"/>
                    <a:pt x="116" y="115"/>
                  </a:cubicBezTo>
                  <a:cubicBezTo>
                    <a:pt x="114" y="106"/>
                    <a:pt x="107" y="99"/>
                    <a:pt x="99" y="96"/>
                  </a:cubicBezTo>
                  <a:cubicBezTo>
                    <a:pt x="97" y="95"/>
                    <a:pt x="95" y="95"/>
                    <a:pt x="93" y="94"/>
                  </a:cubicBezTo>
                  <a:cubicBezTo>
                    <a:pt x="91" y="94"/>
                    <a:pt x="90" y="94"/>
                    <a:pt x="88" y="94"/>
                  </a:cubicBezTo>
                  <a:cubicBezTo>
                    <a:pt x="86" y="94"/>
                    <a:pt x="84" y="94"/>
                    <a:pt x="82" y="95"/>
                  </a:cubicBezTo>
                  <a:close/>
                  <a:moveTo>
                    <a:pt x="83" y="84"/>
                  </a:moveTo>
                  <a:cubicBezTo>
                    <a:pt x="83" y="84"/>
                    <a:pt x="83" y="84"/>
                    <a:pt x="83" y="84"/>
                  </a:cubicBezTo>
                  <a:cubicBezTo>
                    <a:pt x="84" y="84"/>
                    <a:pt x="86" y="83"/>
                    <a:pt x="87" y="83"/>
                  </a:cubicBezTo>
                  <a:cubicBezTo>
                    <a:pt x="90" y="83"/>
                    <a:pt x="92" y="83"/>
                    <a:pt x="95" y="84"/>
                  </a:cubicBezTo>
                  <a:cubicBezTo>
                    <a:pt x="110" y="86"/>
                    <a:pt x="123" y="97"/>
                    <a:pt x="127" y="112"/>
                  </a:cubicBezTo>
                  <a:cubicBezTo>
                    <a:pt x="129" y="122"/>
                    <a:pt x="129" y="122"/>
                    <a:pt x="129" y="122"/>
                  </a:cubicBezTo>
                  <a:cubicBezTo>
                    <a:pt x="130" y="125"/>
                    <a:pt x="128" y="128"/>
                    <a:pt x="125" y="128"/>
                  </a:cubicBezTo>
                  <a:cubicBezTo>
                    <a:pt x="125" y="128"/>
                    <a:pt x="125" y="128"/>
                    <a:pt x="125" y="128"/>
                  </a:cubicBezTo>
                  <a:cubicBezTo>
                    <a:pt x="22" y="155"/>
                    <a:pt x="22" y="155"/>
                    <a:pt x="22" y="155"/>
                  </a:cubicBezTo>
                  <a:cubicBezTo>
                    <a:pt x="19" y="156"/>
                    <a:pt x="16" y="154"/>
                    <a:pt x="16" y="151"/>
                  </a:cubicBezTo>
                  <a:cubicBezTo>
                    <a:pt x="16" y="151"/>
                    <a:pt x="16" y="151"/>
                    <a:pt x="16" y="151"/>
                  </a:cubicBezTo>
                  <a:cubicBezTo>
                    <a:pt x="13" y="142"/>
                    <a:pt x="13" y="142"/>
                    <a:pt x="13" y="142"/>
                  </a:cubicBezTo>
                  <a:cubicBezTo>
                    <a:pt x="9" y="127"/>
                    <a:pt x="15" y="110"/>
                    <a:pt x="27" y="101"/>
                  </a:cubicBezTo>
                  <a:cubicBezTo>
                    <a:pt x="30" y="99"/>
                    <a:pt x="34" y="97"/>
                    <a:pt x="38" y="95"/>
                  </a:cubicBezTo>
                  <a:cubicBezTo>
                    <a:pt x="22" y="91"/>
                    <a:pt x="10" y="78"/>
                    <a:pt x="6" y="63"/>
                  </a:cubicBezTo>
                  <a:cubicBezTo>
                    <a:pt x="0" y="38"/>
                    <a:pt x="15" y="13"/>
                    <a:pt x="39" y="7"/>
                  </a:cubicBezTo>
                  <a:cubicBezTo>
                    <a:pt x="64" y="0"/>
                    <a:pt x="89" y="15"/>
                    <a:pt x="95" y="40"/>
                  </a:cubicBezTo>
                  <a:cubicBezTo>
                    <a:pt x="99" y="55"/>
                    <a:pt x="94" y="72"/>
                    <a:pt x="83" y="84"/>
                  </a:cubicBezTo>
                  <a:close/>
                  <a:moveTo>
                    <a:pt x="42" y="17"/>
                  </a:moveTo>
                  <a:cubicBezTo>
                    <a:pt x="42" y="17"/>
                    <a:pt x="42" y="17"/>
                    <a:pt x="42" y="17"/>
                  </a:cubicBezTo>
                  <a:cubicBezTo>
                    <a:pt x="28" y="21"/>
                    <a:pt x="18" y="32"/>
                    <a:pt x="16" y="46"/>
                  </a:cubicBezTo>
                  <a:cubicBezTo>
                    <a:pt x="15" y="51"/>
                    <a:pt x="15" y="55"/>
                    <a:pt x="16" y="60"/>
                  </a:cubicBezTo>
                  <a:cubicBezTo>
                    <a:pt x="20" y="74"/>
                    <a:pt x="31" y="84"/>
                    <a:pt x="45" y="86"/>
                  </a:cubicBezTo>
                  <a:cubicBezTo>
                    <a:pt x="55" y="88"/>
                    <a:pt x="64" y="85"/>
                    <a:pt x="72" y="79"/>
                  </a:cubicBezTo>
                  <a:cubicBezTo>
                    <a:pt x="83" y="71"/>
                    <a:pt x="88" y="56"/>
                    <a:pt x="85" y="42"/>
                  </a:cubicBezTo>
                  <a:cubicBezTo>
                    <a:pt x="80" y="24"/>
                    <a:pt x="61" y="12"/>
                    <a:pt x="42"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0" name="Freeform 153"/>
            <p:cNvSpPr>
              <a:spLocks noEditPoints="1"/>
            </p:cNvSpPr>
            <p:nvPr userDrawn="1"/>
          </p:nvSpPr>
          <p:spPr bwMode="auto">
            <a:xfrm>
              <a:off x="365" y="2734"/>
              <a:ext cx="283" cy="286"/>
            </a:xfrm>
            <a:custGeom>
              <a:avLst/>
              <a:gdLst>
                <a:gd name="T0" fmla="*/ 70 w 139"/>
                <a:gd name="T1" fmla="*/ 0 h 140"/>
                <a:gd name="T2" fmla="*/ 0 w 139"/>
                <a:gd name="T3" fmla="*/ 70 h 140"/>
                <a:gd name="T4" fmla="*/ 70 w 139"/>
                <a:gd name="T5" fmla="*/ 140 h 140"/>
                <a:gd name="T6" fmla="*/ 139 w 139"/>
                <a:gd name="T7" fmla="*/ 70 h 140"/>
                <a:gd name="T8" fmla="*/ 70 w 139"/>
                <a:gd name="T9" fmla="*/ 0 h 140"/>
                <a:gd name="T10" fmla="*/ 126 w 139"/>
                <a:gd name="T11" fmla="*/ 88 h 140"/>
                <a:gd name="T12" fmla="*/ 126 w 139"/>
                <a:gd name="T13" fmla="*/ 88 h 140"/>
                <a:gd name="T14" fmla="*/ 87 w 139"/>
                <a:gd name="T15" fmla="*/ 85 h 140"/>
                <a:gd name="T16" fmla="*/ 38 w 139"/>
                <a:gd name="T17" fmla="*/ 78 h 140"/>
                <a:gd name="T18" fmla="*/ 35 w 139"/>
                <a:gd name="T19" fmla="*/ 71 h 140"/>
                <a:gd name="T20" fmla="*/ 55 w 139"/>
                <a:gd name="T21" fmla="*/ 63 h 140"/>
                <a:gd name="T22" fmla="*/ 119 w 139"/>
                <a:gd name="T23" fmla="*/ 55 h 140"/>
                <a:gd name="T24" fmla="*/ 127 w 139"/>
                <a:gd name="T25" fmla="*/ 56 h 140"/>
                <a:gd name="T26" fmla="*/ 129 w 139"/>
                <a:gd name="T27" fmla="*/ 70 h 140"/>
                <a:gd name="T28" fmla="*/ 126 w 139"/>
                <a:gd name="T29" fmla="*/ 88 h 140"/>
                <a:gd name="T30" fmla="*/ 125 w 139"/>
                <a:gd name="T31" fmla="*/ 49 h 140"/>
                <a:gd name="T32" fmla="*/ 125 w 139"/>
                <a:gd name="T33" fmla="*/ 49 h 140"/>
                <a:gd name="T34" fmla="*/ 119 w 139"/>
                <a:gd name="T35" fmla="*/ 49 h 140"/>
                <a:gd name="T36" fmla="*/ 53 w 139"/>
                <a:gd name="T37" fmla="*/ 57 h 140"/>
                <a:gd name="T38" fmla="*/ 33 w 139"/>
                <a:gd name="T39" fmla="*/ 64 h 140"/>
                <a:gd name="T40" fmla="*/ 32 w 139"/>
                <a:gd name="T41" fmla="*/ 60 h 140"/>
                <a:gd name="T42" fmla="*/ 91 w 139"/>
                <a:gd name="T43" fmla="*/ 15 h 140"/>
                <a:gd name="T44" fmla="*/ 125 w 139"/>
                <a:gd name="T45" fmla="*/ 49 h 140"/>
                <a:gd name="T46" fmla="*/ 78 w 139"/>
                <a:gd name="T47" fmla="*/ 12 h 140"/>
                <a:gd name="T48" fmla="*/ 78 w 139"/>
                <a:gd name="T49" fmla="*/ 12 h 140"/>
                <a:gd name="T50" fmla="*/ 31 w 139"/>
                <a:gd name="T51" fmla="*/ 53 h 140"/>
                <a:gd name="T52" fmla="*/ 34 w 139"/>
                <a:gd name="T53" fmla="*/ 23 h 140"/>
                <a:gd name="T54" fmla="*/ 70 w 139"/>
                <a:gd name="T55" fmla="*/ 11 h 140"/>
                <a:gd name="T56" fmla="*/ 78 w 139"/>
                <a:gd name="T57" fmla="*/ 12 h 140"/>
                <a:gd name="T58" fmla="*/ 25 w 139"/>
                <a:gd name="T59" fmla="*/ 31 h 140"/>
                <a:gd name="T60" fmla="*/ 25 w 139"/>
                <a:gd name="T61" fmla="*/ 31 h 140"/>
                <a:gd name="T62" fmla="*/ 25 w 139"/>
                <a:gd name="T63" fmla="*/ 55 h 140"/>
                <a:gd name="T64" fmla="*/ 13 w 139"/>
                <a:gd name="T65" fmla="*/ 52 h 140"/>
                <a:gd name="T66" fmla="*/ 25 w 139"/>
                <a:gd name="T67" fmla="*/ 31 h 140"/>
                <a:gd name="T68" fmla="*/ 12 w 139"/>
                <a:gd name="T69" fmla="*/ 58 h 140"/>
                <a:gd name="T70" fmla="*/ 12 w 139"/>
                <a:gd name="T71" fmla="*/ 58 h 140"/>
                <a:gd name="T72" fmla="*/ 26 w 139"/>
                <a:gd name="T73" fmla="*/ 61 h 140"/>
                <a:gd name="T74" fmla="*/ 27 w 139"/>
                <a:gd name="T75" fmla="*/ 67 h 140"/>
                <a:gd name="T76" fmla="*/ 11 w 139"/>
                <a:gd name="T77" fmla="*/ 77 h 140"/>
                <a:gd name="T78" fmla="*/ 11 w 139"/>
                <a:gd name="T79" fmla="*/ 70 h 140"/>
                <a:gd name="T80" fmla="*/ 12 w 139"/>
                <a:gd name="T81" fmla="*/ 58 h 140"/>
                <a:gd name="T82" fmla="*/ 12 w 139"/>
                <a:gd name="T83" fmla="*/ 84 h 140"/>
                <a:gd name="T84" fmla="*/ 12 w 139"/>
                <a:gd name="T85" fmla="*/ 84 h 140"/>
                <a:gd name="T86" fmla="*/ 29 w 139"/>
                <a:gd name="T87" fmla="*/ 74 h 140"/>
                <a:gd name="T88" fmla="*/ 32 w 139"/>
                <a:gd name="T89" fmla="*/ 82 h 140"/>
                <a:gd name="T90" fmla="*/ 25 w 139"/>
                <a:gd name="T91" fmla="*/ 90 h 140"/>
                <a:gd name="T92" fmla="*/ 21 w 139"/>
                <a:gd name="T93" fmla="*/ 103 h 140"/>
                <a:gd name="T94" fmla="*/ 12 w 139"/>
                <a:gd name="T95" fmla="*/ 84 h 140"/>
                <a:gd name="T96" fmla="*/ 27 w 139"/>
                <a:gd name="T97" fmla="*/ 111 h 140"/>
                <a:gd name="T98" fmla="*/ 27 w 139"/>
                <a:gd name="T99" fmla="*/ 111 h 140"/>
                <a:gd name="T100" fmla="*/ 31 w 139"/>
                <a:gd name="T101" fmla="*/ 93 h 140"/>
                <a:gd name="T102" fmla="*/ 35 w 139"/>
                <a:gd name="T103" fmla="*/ 87 h 140"/>
                <a:gd name="T104" fmla="*/ 81 w 139"/>
                <a:gd name="T105" fmla="*/ 128 h 140"/>
                <a:gd name="T106" fmla="*/ 70 w 139"/>
                <a:gd name="T107" fmla="*/ 129 h 140"/>
                <a:gd name="T108" fmla="*/ 27 w 139"/>
                <a:gd name="T109" fmla="*/ 111 h 140"/>
                <a:gd name="T110" fmla="*/ 92 w 139"/>
                <a:gd name="T111" fmla="*/ 125 h 140"/>
                <a:gd name="T112" fmla="*/ 92 w 139"/>
                <a:gd name="T113" fmla="*/ 125 h 140"/>
                <a:gd name="T114" fmla="*/ 41 w 139"/>
                <a:gd name="T115" fmla="*/ 84 h 140"/>
                <a:gd name="T116" fmla="*/ 84 w 139"/>
                <a:gd name="T117" fmla="*/ 90 h 140"/>
                <a:gd name="T118" fmla="*/ 123 w 139"/>
                <a:gd name="T119" fmla="*/ 96 h 140"/>
                <a:gd name="T120" fmla="*/ 92 w 139"/>
                <a:gd name="T121" fmla="*/ 12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9" h="140">
                  <a:moveTo>
                    <a:pt x="70" y="0"/>
                  </a:moveTo>
                  <a:cubicBezTo>
                    <a:pt x="31" y="0"/>
                    <a:pt x="0" y="32"/>
                    <a:pt x="0" y="70"/>
                  </a:cubicBezTo>
                  <a:cubicBezTo>
                    <a:pt x="0" y="108"/>
                    <a:pt x="31" y="140"/>
                    <a:pt x="70" y="140"/>
                  </a:cubicBezTo>
                  <a:cubicBezTo>
                    <a:pt x="108" y="140"/>
                    <a:pt x="139" y="108"/>
                    <a:pt x="139" y="70"/>
                  </a:cubicBezTo>
                  <a:cubicBezTo>
                    <a:pt x="139" y="32"/>
                    <a:pt x="108" y="0"/>
                    <a:pt x="70" y="0"/>
                  </a:cubicBezTo>
                  <a:close/>
                  <a:moveTo>
                    <a:pt x="126" y="88"/>
                  </a:moveTo>
                  <a:cubicBezTo>
                    <a:pt x="126" y="88"/>
                    <a:pt x="126" y="88"/>
                    <a:pt x="126" y="88"/>
                  </a:cubicBezTo>
                  <a:cubicBezTo>
                    <a:pt x="119" y="90"/>
                    <a:pt x="104" y="95"/>
                    <a:pt x="87" y="85"/>
                  </a:cubicBezTo>
                  <a:cubicBezTo>
                    <a:pt x="74" y="77"/>
                    <a:pt x="53" y="71"/>
                    <a:pt x="38" y="78"/>
                  </a:cubicBezTo>
                  <a:cubicBezTo>
                    <a:pt x="37" y="76"/>
                    <a:pt x="36" y="73"/>
                    <a:pt x="35" y="71"/>
                  </a:cubicBezTo>
                  <a:cubicBezTo>
                    <a:pt x="41" y="68"/>
                    <a:pt x="48" y="65"/>
                    <a:pt x="55" y="63"/>
                  </a:cubicBezTo>
                  <a:cubicBezTo>
                    <a:pt x="75" y="56"/>
                    <a:pt x="97" y="53"/>
                    <a:pt x="119" y="55"/>
                  </a:cubicBezTo>
                  <a:cubicBezTo>
                    <a:pt x="121" y="55"/>
                    <a:pt x="124" y="56"/>
                    <a:pt x="127" y="56"/>
                  </a:cubicBezTo>
                  <a:cubicBezTo>
                    <a:pt x="128" y="60"/>
                    <a:pt x="129" y="65"/>
                    <a:pt x="129" y="70"/>
                  </a:cubicBezTo>
                  <a:cubicBezTo>
                    <a:pt x="129" y="76"/>
                    <a:pt x="128" y="82"/>
                    <a:pt x="126" y="88"/>
                  </a:cubicBezTo>
                  <a:close/>
                  <a:moveTo>
                    <a:pt x="125" y="49"/>
                  </a:moveTo>
                  <a:cubicBezTo>
                    <a:pt x="125" y="49"/>
                    <a:pt x="125" y="49"/>
                    <a:pt x="125" y="49"/>
                  </a:cubicBezTo>
                  <a:cubicBezTo>
                    <a:pt x="123" y="49"/>
                    <a:pt x="121" y="49"/>
                    <a:pt x="119" y="49"/>
                  </a:cubicBezTo>
                  <a:cubicBezTo>
                    <a:pt x="97" y="47"/>
                    <a:pt x="74" y="50"/>
                    <a:pt x="53" y="57"/>
                  </a:cubicBezTo>
                  <a:cubicBezTo>
                    <a:pt x="46" y="59"/>
                    <a:pt x="39" y="61"/>
                    <a:pt x="33" y="64"/>
                  </a:cubicBezTo>
                  <a:cubicBezTo>
                    <a:pt x="33" y="63"/>
                    <a:pt x="32" y="61"/>
                    <a:pt x="32" y="60"/>
                  </a:cubicBezTo>
                  <a:cubicBezTo>
                    <a:pt x="57" y="50"/>
                    <a:pt x="59" y="19"/>
                    <a:pt x="91" y="15"/>
                  </a:cubicBezTo>
                  <a:cubicBezTo>
                    <a:pt x="107" y="21"/>
                    <a:pt x="119" y="34"/>
                    <a:pt x="125" y="49"/>
                  </a:cubicBezTo>
                  <a:close/>
                  <a:moveTo>
                    <a:pt x="78" y="12"/>
                  </a:moveTo>
                  <a:cubicBezTo>
                    <a:pt x="78" y="12"/>
                    <a:pt x="78" y="12"/>
                    <a:pt x="78" y="12"/>
                  </a:cubicBezTo>
                  <a:cubicBezTo>
                    <a:pt x="55" y="20"/>
                    <a:pt x="50" y="44"/>
                    <a:pt x="31" y="53"/>
                  </a:cubicBezTo>
                  <a:cubicBezTo>
                    <a:pt x="30" y="43"/>
                    <a:pt x="31" y="33"/>
                    <a:pt x="34" y="23"/>
                  </a:cubicBezTo>
                  <a:cubicBezTo>
                    <a:pt x="44" y="16"/>
                    <a:pt x="56" y="11"/>
                    <a:pt x="70" y="11"/>
                  </a:cubicBezTo>
                  <a:cubicBezTo>
                    <a:pt x="72" y="11"/>
                    <a:pt x="75" y="11"/>
                    <a:pt x="78" y="12"/>
                  </a:cubicBezTo>
                  <a:close/>
                  <a:moveTo>
                    <a:pt x="25" y="31"/>
                  </a:moveTo>
                  <a:cubicBezTo>
                    <a:pt x="25" y="31"/>
                    <a:pt x="25" y="31"/>
                    <a:pt x="25" y="31"/>
                  </a:cubicBezTo>
                  <a:cubicBezTo>
                    <a:pt x="24" y="39"/>
                    <a:pt x="24" y="47"/>
                    <a:pt x="25" y="55"/>
                  </a:cubicBezTo>
                  <a:cubicBezTo>
                    <a:pt x="21" y="55"/>
                    <a:pt x="17" y="54"/>
                    <a:pt x="13" y="52"/>
                  </a:cubicBezTo>
                  <a:cubicBezTo>
                    <a:pt x="16" y="44"/>
                    <a:pt x="20" y="37"/>
                    <a:pt x="25" y="31"/>
                  </a:cubicBezTo>
                  <a:close/>
                  <a:moveTo>
                    <a:pt x="12" y="58"/>
                  </a:moveTo>
                  <a:cubicBezTo>
                    <a:pt x="12" y="58"/>
                    <a:pt x="12" y="58"/>
                    <a:pt x="12" y="58"/>
                  </a:cubicBezTo>
                  <a:cubicBezTo>
                    <a:pt x="16" y="61"/>
                    <a:pt x="21" y="62"/>
                    <a:pt x="26" y="61"/>
                  </a:cubicBezTo>
                  <a:cubicBezTo>
                    <a:pt x="26" y="63"/>
                    <a:pt x="27" y="65"/>
                    <a:pt x="27" y="67"/>
                  </a:cubicBezTo>
                  <a:cubicBezTo>
                    <a:pt x="22" y="70"/>
                    <a:pt x="16" y="73"/>
                    <a:pt x="11" y="77"/>
                  </a:cubicBezTo>
                  <a:cubicBezTo>
                    <a:pt x="11" y="75"/>
                    <a:pt x="11" y="72"/>
                    <a:pt x="11" y="70"/>
                  </a:cubicBezTo>
                  <a:cubicBezTo>
                    <a:pt x="11" y="66"/>
                    <a:pt x="11" y="62"/>
                    <a:pt x="12" y="58"/>
                  </a:cubicBezTo>
                  <a:close/>
                  <a:moveTo>
                    <a:pt x="12" y="84"/>
                  </a:moveTo>
                  <a:cubicBezTo>
                    <a:pt x="12" y="84"/>
                    <a:pt x="12" y="84"/>
                    <a:pt x="12" y="84"/>
                  </a:cubicBezTo>
                  <a:cubicBezTo>
                    <a:pt x="18" y="80"/>
                    <a:pt x="23" y="77"/>
                    <a:pt x="29" y="74"/>
                  </a:cubicBezTo>
                  <a:cubicBezTo>
                    <a:pt x="30" y="76"/>
                    <a:pt x="31" y="79"/>
                    <a:pt x="32" y="82"/>
                  </a:cubicBezTo>
                  <a:cubicBezTo>
                    <a:pt x="29" y="84"/>
                    <a:pt x="27" y="86"/>
                    <a:pt x="25" y="90"/>
                  </a:cubicBezTo>
                  <a:cubicBezTo>
                    <a:pt x="23" y="93"/>
                    <a:pt x="21" y="98"/>
                    <a:pt x="21" y="103"/>
                  </a:cubicBezTo>
                  <a:cubicBezTo>
                    <a:pt x="17" y="97"/>
                    <a:pt x="14" y="91"/>
                    <a:pt x="12" y="84"/>
                  </a:cubicBezTo>
                  <a:close/>
                  <a:moveTo>
                    <a:pt x="27" y="111"/>
                  </a:moveTo>
                  <a:cubicBezTo>
                    <a:pt x="27" y="111"/>
                    <a:pt x="27" y="111"/>
                    <a:pt x="27" y="111"/>
                  </a:cubicBezTo>
                  <a:cubicBezTo>
                    <a:pt x="27" y="103"/>
                    <a:pt x="28" y="97"/>
                    <a:pt x="31" y="93"/>
                  </a:cubicBezTo>
                  <a:cubicBezTo>
                    <a:pt x="32" y="91"/>
                    <a:pt x="33" y="89"/>
                    <a:pt x="35" y="87"/>
                  </a:cubicBezTo>
                  <a:cubicBezTo>
                    <a:pt x="45" y="106"/>
                    <a:pt x="61" y="120"/>
                    <a:pt x="81" y="128"/>
                  </a:cubicBezTo>
                  <a:cubicBezTo>
                    <a:pt x="77" y="129"/>
                    <a:pt x="73" y="129"/>
                    <a:pt x="70" y="129"/>
                  </a:cubicBezTo>
                  <a:cubicBezTo>
                    <a:pt x="53" y="129"/>
                    <a:pt x="38" y="122"/>
                    <a:pt x="27" y="111"/>
                  </a:cubicBezTo>
                  <a:close/>
                  <a:moveTo>
                    <a:pt x="92" y="125"/>
                  </a:moveTo>
                  <a:cubicBezTo>
                    <a:pt x="92" y="125"/>
                    <a:pt x="92" y="125"/>
                    <a:pt x="92" y="125"/>
                  </a:cubicBezTo>
                  <a:cubicBezTo>
                    <a:pt x="70" y="119"/>
                    <a:pt x="51" y="104"/>
                    <a:pt x="41" y="84"/>
                  </a:cubicBezTo>
                  <a:cubicBezTo>
                    <a:pt x="54" y="78"/>
                    <a:pt x="72" y="83"/>
                    <a:pt x="84" y="90"/>
                  </a:cubicBezTo>
                  <a:cubicBezTo>
                    <a:pt x="100" y="99"/>
                    <a:pt x="114" y="98"/>
                    <a:pt x="123" y="96"/>
                  </a:cubicBezTo>
                  <a:cubicBezTo>
                    <a:pt x="116" y="109"/>
                    <a:pt x="105" y="119"/>
                    <a:pt x="92" y="1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1" name="Freeform 154"/>
            <p:cNvSpPr>
              <a:spLocks noEditPoints="1"/>
            </p:cNvSpPr>
            <p:nvPr userDrawn="1"/>
          </p:nvSpPr>
          <p:spPr bwMode="auto">
            <a:xfrm>
              <a:off x="1253" y="1045"/>
              <a:ext cx="283" cy="289"/>
            </a:xfrm>
            <a:custGeom>
              <a:avLst/>
              <a:gdLst>
                <a:gd name="T0" fmla="*/ 121 w 139"/>
                <a:gd name="T1" fmla="*/ 26 h 142"/>
                <a:gd name="T2" fmla="*/ 18 w 139"/>
                <a:gd name="T3" fmla="*/ 21 h 142"/>
                <a:gd name="T4" fmla="*/ 2 w 139"/>
                <a:gd name="T5" fmla="*/ 73 h 142"/>
                <a:gd name="T6" fmla="*/ 39 w 139"/>
                <a:gd name="T7" fmla="*/ 100 h 142"/>
                <a:gd name="T8" fmla="*/ 50 w 139"/>
                <a:gd name="T9" fmla="*/ 113 h 142"/>
                <a:gd name="T10" fmla="*/ 49 w 139"/>
                <a:gd name="T11" fmla="*/ 116 h 142"/>
                <a:gd name="T12" fmla="*/ 85 w 139"/>
                <a:gd name="T13" fmla="*/ 138 h 142"/>
                <a:gd name="T14" fmla="*/ 64 w 139"/>
                <a:gd name="T15" fmla="*/ 130 h 142"/>
                <a:gd name="T16" fmla="*/ 60 w 139"/>
                <a:gd name="T17" fmla="*/ 114 h 142"/>
                <a:gd name="T18" fmla="*/ 37 w 139"/>
                <a:gd name="T19" fmla="*/ 89 h 142"/>
                <a:gd name="T20" fmla="*/ 12 w 139"/>
                <a:gd name="T21" fmla="*/ 70 h 142"/>
                <a:gd name="T22" fmla="*/ 25 w 139"/>
                <a:gd name="T23" fmla="*/ 29 h 142"/>
                <a:gd name="T24" fmla="*/ 113 w 139"/>
                <a:gd name="T25" fmla="*/ 33 h 142"/>
                <a:gd name="T26" fmla="*/ 82 w 139"/>
                <a:gd name="T27" fmla="*/ 128 h 142"/>
                <a:gd name="T28" fmla="*/ 92 w 139"/>
                <a:gd name="T29" fmla="*/ 55 h 142"/>
                <a:gd name="T30" fmla="*/ 95 w 139"/>
                <a:gd name="T31" fmla="*/ 27 h 142"/>
                <a:gd name="T32" fmla="*/ 74 w 139"/>
                <a:gd name="T33" fmla="*/ 33 h 142"/>
                <a:gd name="T34" fmla="*/ 92 w 139"/>
                <a:gd name="T35" fmla="*/ 55 h 142"/>
                <a:gd name="T36" fmla="*/ 79 w 139"/>
                <a:gd name="T37" fmla="*/ 43 h 142"/>
                <a:gd name="T38" fmla="*/ 91 w 139"/>
                <a:gd name="T39" fmla="*/ 33 h 142"/>
                <a:gd name="T40" fmla="*/ 95 w 139"/>
                <a:gd name="T41" fmla="*/ 44 h 142"/>
                <a:gd name="T42" fmla="*/ 110 w 139"/>
                <a:gd name="T43" fmla="*/ 86 h 142"/>
                <a:gd name="T44" fmla="*/ 120 w 139"/>
                <a:gd name="T45" fmla="*/ 67 h 142"/>
                <a:gd name="T46" fmla="*/ 93 w 139"/>
                <a:gd name="T47" fmla="*/ 65 h 142"/>
                <a:gd name="T48" fmla="*/ 110 w 139"/>
                <a:gd name="T49" fmla="*/ 86 h 142"/>
                <a:gd name="T50" fmla="*/ 98 w 139"/>
                <a:gd name="T51" fmla="*/ 74 h 142"/>
                <a:gd name="T52" fmla="*/ 110 w 139"/>
                <a:gd name="T53" fmla="*/ 64 h 142"/>
                <a:gd name="T54" fmla="*/ 108 w 139"/>
                <a:gd name="T55" fmla="*/ 80 h 142"/>
                <a:gd name="T56" fmla="*/ 53 w 139"/>
                <a:gd name="T57" fmla="*/ 66 h 142"/>
                <a:gd name="T58" fmla="*/ 44 w 139"/>
                <a:gd name="T59" fmla="*/ 85 h 142"/>
                <a:gd name="T60" fmla="*/ 36 w 139"/>
                <a:gd name="T61" fmla="*/ 72 h 142"/>
                <a:gd name="T62" fmla="*/ 41 w 139"/>
                <a:gd name="T63" fmla="*/ 75 h 142"/>
                <a:gd name="T64" fmla="*/ 96 w 139"/>
                <a:gd name="T65" fmla="*/ 88 h 142"/>
                <a:gd name="T66" fmla="*/ 75 w 139"/>
                <a:gd name="T67" fmla="*/ 106 h 142"/>
                <a:gd name="T68" fmla="*/ 102 w 139"/>
                <a:gd name="T69" fmla="*/ 109 h 142"/>
                <a:gd name="T70" fmla="*/ 92 w 139"/>
                <a:gd name="T71" fmla="*/ 110 h 142"/>
                <a:gd name="T72" fmla="*/ 81 w 139"/>
                <a:gd name="T73" fmla="*/ 104 h 142"/>
                <a:gd name="T74" fmla="*/ 93 w 139"/>
                <a:gd name="T75" fmla="*/ 94 h 142"/>
                <a:gd name="T76" fmla="*/ 92 w 139"/>
                <a:gd name="T77" fmla="*/ 110 h 142"/>
                <a:gd name="T78" fmla="*/ 61 w 139"/>
                <a:gd name="T79" fmla="*/ 22 h 142"/>
                <a:gd name="T80" fmla="*/ 40 w 139"/>
                <a:gd name="T81" fmla="*/ 28 h 142"/>
                <a:gd name="T82" fmla="*/ 58 w 139"/>
                <a:gd name="T83" fmla="*/ 49 h 142"/>
                <a:gd name="T84" fmla="*/ 49 w 139"/>
                <a:gd name="T85" fmla="*/ 42 h 142"/>
                <a:gd name="T86" fmla="*/ 46 w 139"/>
                <a:gd name="T87" fmla="*/ 31 h 142"/>
                <a:gd name="T88" fmla="*/ 58 w 139"/>
                <a:gd name="T89" fmla="*/ 27 h 142"/>
                <a:gd name="T90" fmla="*/ 56 w 139"/>
                <a:gd name="T91" fmla="*/ 4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9" h="142">
                  <a:moveTo>
                    <a:pt x="127" y="106"/>
                  </a:moveTo>
                  <a:cubicBezTo>
                    <a:pt x="136" y="92"/>
                    <a:pt x="139" y="74"/>
                    <a:pt x="135" y="56"/>
                  </a:cubicBezTo>
                  <a:cubicBezTo>
                    <a:pt x="133" y="45"/>
                    <a:pt x="128" y="35"/>
                    <a:pt x="121" y="26"/>
                  </a:cubicBezTo>
                  <a:cubicBezTo>
                    <a:pt x="114" y="18"/>
                    <a:pt x="104" y="11"/>
                    <a:pt x="94" y="6"/>
                  </a:cubicBezTo>
                  <a:cubicBezTo>
                    <a:pt x="81" y="1"/>
                    <a:pt x="67" y="0"/>
                    <a:pt x="53" y="2"/>
                  </a:cubicBezTo>
                  <a:cubicBezTo>
                    <a:pt x="40" y="5"/>
                    <a:pt x="28" y="11"/>
                    <a:pt x="18" y="21"/>
                  </a:cubicBezTo>
                  <a:cubicBezTo>
                    <a:pt x="13" y="27"/>
                    <a:pt x="9" y="32"/>
                    <a:pt x="6" y="38"/>
                  </a:cubicBezTo>
                  <a:cubicBezTo>
                    <a:pt x="3" y="45"/>
                    <a:pt x="1" y="52"/>
                    <a:pt x="1" y="58"/>
                  </a:cubicBezTo>
                  <a:cubicBezTo>
                    <a:pt x="0" y="63"/>
                    <a:pt x="1" y="68"/>
                    <a:pt x="2" y="73"/>
                  </a:cubicBezTo>
                  <a:cubicBezTo>
                    <a:pt x="4" y="79"/>
                    <a:pt x="7" y="86"/>
                    <a:pt x="11" y="91"/>
                  </a:cubicBezTo>
                  <a:cubicBezTo>
                    <a:pt x="16" y="97"/>
                    <a:pt x="22" y="100"/>
                    <a:pt x="30" y="101"/>
                  </a:cubicBezTo>
                  <a:cubicBezTo>
                    <a:pt x="33" y="101"/>
                    <a:pt x="36" y="101"/>
                    <a:pt x="39" y="100"/>
                  </a:cubicBezTo>
                  <a:cubicBezTo>
                    <a:pt x="43" y="99"/>
                    <a:pt x="46" y="99"/>
                    <a:pt x="48" y="99"/>
                  </a:cubicBezTo>
                  <a:cubicBezTo>
                    <a:pt x="49" y="100"/>
                    <a:pt x="49" y="100"/>
                    <a:pt x="49" y="101"/>
                  </a:cubicBezTo>
                  <a:cubicBezTo>
                    <a:pt x="50" y="103"/>
                    <a:pt x="50" y="108"/>
                    <a:pt x="50" y="113"/>
                  </a:cubicBezTo>
                  <a:cubicBezTo>
                    <a:pt x="50" y="113"/>
                    <a:pt x="50" y="113"/>
                    <a:pt x="50" y="113"/>
                  </a:cubicBezTo>
                  <a:cubicBezTo>
                    <a:pt x="50" y="113"/>
                    <a:pt x="50" y="113"/>
                    <a:pt x="50" y="113"/>
                  </a:cubicBezTo>
                  <a:cubicBezTo>
                    <a:pt x="49" y="116"/>
                    <a:pt x="49" y="116"/>
                    <a:pt x="49" y="116"/>
                  </a:cubicBezTo>
                  <a:cubicBezTo>
                    <a:pt x="49" y="116"/>
                    <a:pt x="49" y="116"/>
                    <a:pt x="49" y="116"/>
                  </a:cubicBezTo>
                  <a:cubicBezTo>
                    <a:pt x="48" y="130"/>
                    <a:pt x="52" y="137"/>
                    <a:pt x="60" y="140"/>
                  </a:cubicBezTo>
                  <a:cubicBezTo>
                    <a:pt x="67" y="142"/>
                    <a:pt x="75" y="141"/>
                    <a:pt x="85" y="138"/>
                  </a:cubicBezTo>
                  <a:cubicBezTo>
                    <a:pt x="103" y="132"/>
                    <a:pt x="118" y="121"/>
                    <a:pt x="127" y="106"/>
                  </a:cubicBezTo>
                  <a:close/>
                  <a:moveTo>
                    <a:pt x="64" y="130"/>
                  </a:moveTo>
                  <a:cubicBezTo>
                    <a:pt x="64" y="130"/>
                    <a:pt x="64" y="130"/>
                    <a:pt x="64" y="130"/>
                  </a:cubicBezTo>
                  <a:cubicBezTo>
                    <a:pt x="61" y="129"/>
                    <a:pt x="59" y="125"/>
                    <a:pt x="60" y="117"/>
                  </a:cubicBezTo>
                  <a:cubicBezTo>
                    <a:pt x="60" y="117"/>
                    <a:pt x="60" y="117"/>
                    <a:pt x="60" y="117"/>
                  </a:cubicBezTo>
                  <a:cubicBezTo>
                    <a:pt x="60" y="114"/>
                    <a:pt x="60" y="114"/>
                    <a:pt x="60" y="114"/>
                  </a:cubicBezTo>
                  <a:cubicBezTo>
                    <a:pt x="61" y="108"/>
                    <a:pt x="61" y="102"/>
                    <a:pt x="59" y="97"/>
                  </a:cubicBezTo>
                  <a:cubicBezTo>
                    <a:pt x="58" y="93"/>
                    <a:pt x="55" y="90"/>
                    <a:pt x="51" y="89"/>
                  </a:cubicBezTo>
                  <a:cubicBezTo>
                    <a:pt x="47" y="88"/>
                    <a:pt x="43" y="88"/>
                    <a:pt x="37" y="89"/>
                  </a:cubicBezTo>
                  <a:cubicBezTo>
                    <a:pt x="35" y="90"/>
                    <a:pt x="33" y="90"/>
                    <a:pt x="31" y="90"/>
                  </a:cubicBezTo>
                  <a:cubicBezTo>
                    <a:pt x="26" y="90"/>
                    <a:pt x="22" y="87"/>
                    <a:pt x="19" y="84"/>
                  </a:cubicBezTo>
                  <a:cubicBezTo>
                    <a:pt x="16" y="80"/>
                    <a:pt x="14" y="75"/>
                    <a:pt x="12" y="70"/>
                  </a:cubicBezTo>
                  <a:cubicBezTo>
                    <a:pt x="11" y="66"/>
                    <a:pt x="11" y="62"/>
                    <a:pt x="11" y="59"/>
                  </a:cubicBezTo>
                  <a:cubicBezTo>
                    <a:pt x="12" y="54"/>
                    <a:pt x="13" y="48"/>
                    <a:pt x="15" y="43"/>
                  </a:cubicBezTo>
                  <a:cubicBezTo>
                    <a:pt x="18" y="38"/>
                    <a:pt x="21" y="33"/>
                    <a:pt x="25" y="29"/>
                  </a:cubicBezTo>
                  <a:cubicBezTo>
                    <a:pt x="34" y="20"/>
                    <a:pt x="44" y="15"/>
                    <a:pt x="55" y="13"/>
                  </a:cubicBezTo>
                  <a:cubicBezTo>
                    <a:pt x="67" y="11"/>
                    <a:pt x="79" y="12"/>
                    <a:pt x="90" y="16"/>
                  </a:cubicBezTo>
                  <a:cubicBezTo>
                    <a:pt x="99" y="20"/>
                    <a:pt x="106" y="26"/>
                    <a:pt x="113" y="33"/>
                  </a:cubicBezTo>
                  <a:cubicBezTo>
                    <a:pt x="119" y="40"/>
                    <a:pt x="123" y="49"/>
                    <a:pt x="125" y="58"/>
                  </a:cubicBezTo>
                  <a:cubicBezTo>
                    <a:pt x="128" y="73"/>
                    <a:pt x="125" y="88"/>
                    <a:pt x="118" y="101"/>
                  </a:cubicBezTo>
                  <a:cubicBezTo>
                    <a:pt x="110" y="113"/>
                    <a:pt x="97" y="123"/>
                    <a:pt x="82" y="128"/>
                  </a:cubicBezTo>
                  <a:cubicBezTo>
                    <a:pt x="74" y="130"/>
                    <a:pt x="68" y="131"/>
                    <a:pt x="64" y="130"/>
                  </a:cubicBezTo>
                  <a:close/>
                  <a:moveTo>
                    <a:pt x="92" y="55"/>
                  </a:moveTo>
                  <a:cubicBezTo>
                    <a:pt x="92" y="55"/>
                    <a:pt x="92" y="55"/>
                    <a:pt x="92" y="55"/>
                  </a:cubicBezTo>
                  <a:cubicBezTo>
                    <a:pt x="96" y="53"/>
                    <a:pt x="99" y="51"/>
                    <a:pt x="101" y="47"/>
                  </a:cubicBezTo>
                  <a:cubicBezTo>
                    <a:pt x="103" y="44"/>
                    <a:pt x="103" y="40"/>
                    <a:pt x="102" y="36"/>
                  </a:cubicBezTo>
                  <a:cubicBezTo>
                    <a:pt x="101" y="32"/>
                    <a:pt x="98" y="29"/>
                    <a:pt x="95" y="27"/>
                  </a:cubicBezTo>
                  <a:cubicBezTo>
                    <a:pt x="94" y="27"/>
                    <a:pt x="94" y="27"/>
                    <a:pt x="94" y="27"/>
                  </a:cubicBezTo>
                  <a:cubicBezTo>
                    <a:pt x="91" y="25"/>
                    <a:pt x="87" y="25"/>
                    <a:pt x="83" y="26"/>
                  </a:cubicBezTo>
                  <a:cubicBezTo>
                    <a:pt x="79" y="27"/>
                    <a:pt x="76" y="30"/>
                    <a:pt x="74" y="33"/>
                  </a:cubicBezTo>
                  <a:cubicBezTo>
                    <a:pt x="72" y="37"/>
                    <a:pt x="72" y="41"/>
                    <a:pt x="73" y="45"/>
                  </a:cubicBezTo>
                  <a:cubicBezTo>
                    <a:pt x="74" y="49"/>
                    <a:pt x="77" y="52"/>
                    <a:pt x="80" y="53"/>
                  </a:cubicBezTo>
                  <a:cubicBezTo>
                    <a:pt x="84" y="55"/>
                    <a:pt x="88" y="56"/>
                    <a:pt x="92" y="55"/>
                  </a:cubicBezTo>
                  <a:close/>
                  <a:moveTo>
                    <a:pt x="83" y="48"/>
                  </a:moveTo>
                  <a:cubicBezTo>
                    <a:pt x="83" y="48"/>
                    <a:pt x="83" y="48"/>
                    <a:pt x="83" y="48"/>
                  </a:cubicBezTo>
                  <a:cubicBezTo>
                    <a:pt x="81" y="47"/>
                    <a:pt x="80" y="45"/>
                    <a:pt x="79" y="43"/>
                  </a:cubicBezTo>
                  <a:cubicBezTo>
                    <a:pt x="79" y="40"/>
                    <a:pt x="79" y="38"/>
                    <a:pt x="80" y="36"/>
                  </a:cubicBezTo>
                  <a:cubicBezTo>
                    <a:pt x="81" y="34"/>
                    <a:pt x="83" y="33"/>
                    <a:pt x="85" y="32"/>
                  </a:cubicBezTo>
                  <a:cubicBezTo>
                    <a:pt x="87" y="31"/>
                    <a:pt x="89" y="32"/>
                    <a:pt x="91" y="33"/>
                  </a:cubicBezTo>
                  <a:cubicBezTo>
                    <a:pt x="92" y="33"/>
                    <a:pt x="92" y="33"/>
                    <a:pt x="92" y="33"/>
                  </a:cubicBezTo>
                  <a:cubicBezTo>
                    <a:pt x="94" y="34"/>
                    <a:pt x="95" y="35"/>
                    <a:pt x="96" y="38"/>
                  </a:cubicBezTo>
                  <a:cubicBezTo>
                    <a:pt x="96" y="40"/>
                    <a:pt x="96" y="42"/>
                    <a:pt x="95" y="44"/>
                  </a:cubicBezTo>
                  <a:cubicBezTo>
                    <a:pt x="94" y="46"/>
                    <a:pt x="92" y="48"/>
                    <a:pt x="90" y="48"/>
                  </a:cubicBezTo>
                  <a:cubicBezTo>
                    <a:pt x="88" y="49"/>
                    <a:pt x="85" y="49"/>
                    <a:pt x="83" y="48"/>
                  </a:cubicBezTo>
                  <a:close/>
                  <a:moveTo>
                    <a:pt x="110" y="86"/>
                  </a:moveTo>
                  <a:cubicBezTo>
                    <a:pt x="110" y="86"/>
                    <a:pt x="110" y="86"/>
                    <a:pt x="110" y="86"/>
                  </a:cubicBezTo>
                  <a:cubicBezTo>
                    <a:pt x="114" y="85"/>
                    <a:pt x="117" y="82"/>
                    <a:pt x="119" y="79"/>
                  </a:cubicBezTo>
                  <a:cubicBezTo>
                    <a:pt x="121" y="76"/>
                    <a:pt x="122" y="71"/>
                    <a:pt x="120" y="67"/>
                  </a:cubicBezTo>
                  <a:cubicBezTo>
                    <a:pt x="119" y="64"/>
                    <a:pt x="116" y="60"/>
                    <a:pt x="113" y="59"/>
                  </a:cubicBezTo>
                  <a:cubicBezTo>
                    <a:pt x="110" y="57"/>
                    <a:pt x="105" y="56"/>
                    <a:pt x="101" y="58"/>
                  </a:cubicBezTo>
                  <a:cubicBezTo>
                    <a:pt x="98" y="59"/>
                    <a:pt x="94" y="62"/>
                    <a:pt x="93" y="65"/>
                  </a:cubicBezTo>
                  <a:cubicBezTo>
                    <a:pt x="91" y="68"/>
                    <a:pt x="90" y="72"/>
                    <a:pt x="92" y="76"/>
                  </a:cubicBezTo>
                  <a:cubicBezTo>
                    <a:pt x="93" y="80"/>
                    <a:pt x="96" y="83"/>
                    <a:pt x="99" y="85"/>
                  </a:cubicBezTo>
                  <a:cubicBezTo>
                    <a:pt x="102" y="87"/>
                    <a:pt x="107" y="88"/>
                    <a:pt x="110" y="86"/>
                  </a:cubicBezTo>
                  <a:close/>
                  <a:moveTo>
                    <a:pt x="102" y="80"/>
                  </a:moveTo>
                  <a:cubicBezTo>
                    <a:pt x="102" y="80"/>
                    <a:pt x="102" y="80"/>
                    <a:pt x="102" y="80"/>
                  </a:cubicBezTo>
                  <a:cubicBezTo>
                    <a:pt x="100" y="79"/>
                    <a:pt x="98" y="77"/>
                    <a:pt x="98" y="74"/>
                  </a:cubicBezTo>
                  <a:cubicBezTo>
                    <a:pt x="97" y="72"/>
                    <a:pt x="97" y="70"/>
                    <a:pt x="98" y="68"/>
                  </a:cubicBezTo>
                  <a:cubicBezTo>
                    <a:pt x="99" y="66"/>
                    <a:pt x="101" y="64"/>
                    <a:pt x="103" y="64"/>
                  </a:cubicBezTo>
                  <a:cubicBezTo>
                    <a:pt x="106" y="63"/>
                    <a:pt x="108" y="63"/>
                    <a:pt x="110" y="64"/>
                  </a:cubicBezTo>
                  <a:cubicBezTo>
                    <a:pt x="112" y="65"/>
                    <a:pt x="114" y="67"/>
                    <a:pt x="114" y="69"/>
                  </a:cubicBezTo>
                  <a:cubicBezTo>
                    <a:pt x="115" y="72"/>
                    <a:pt x="115" y="74"/>
                    <a:pt x="114" y="76"/>
                  </a:cubicBezTo>
                  <a:cubicBezTo>
                    <a:pt x="112" y="78"/>
                    <a:pt x="111" y="79"/>
                    <a:pt x="108" y="80"/>
                  </a:cubicBezTo>
                  <a:cubicBezTo>
                    <a:pt x="106" y="81"/>
                    <a:pt x="104" y="81"/>
                    <a:pt x="102" y="80"/>
                  </a:cubicBezTo>
                  <a:close/>
                  <a:moveTo>
                    <a:pt x="53" y="66"/>
                  </a:moveTo>
                  <a:cubicBezTo>
                    <a:pt x="53" y="66"/>
                    <a:pt x="53" y="66"/>
                    <a:pt x="53" y="66"/>
                  </a:cubicBezTo>
                  <a:cubicBezTo>
                    <a:pt x="51" y="59"/>
                    <a:pt x="43" y="54"/>
                    <a:pt x="35" y="57"/>
                  </a:cubicBezTo>
                  <a:cubicBezTo>
                    <a:pt x="27" y="59"/>
                    <a:pt x="23" y="67"/>
                    <a:pt x="25" y="75"/>
                  </a:cubicBezTo>
                  <a:cubicBezTo>
                    <a:pt x="28" y="83"/>
                    <a:pt x="36" y="87"/>
                    <a:pt x="44" y="85"/>
                  </a:cubicBezTo>
                  <a:cubicBezTo>
                    <a:pt x="51" y="82"/>
                    <a:pt x="56" y="74"/>
                    <a:pt x="53" y="66"/>
                  </a:cubicBezTo>
                  <a:close/>
                  <a:moveTo>
                    <a:pt x="36" y="72"/>
                  </a:moveTo>
                  <a:cubicBezTo>
                    <a:pt x="36" y="72"/>
                    <a:pt x="36" y="72"/>
                    <a:pt x="36" y="72"/>
                  </a:cubicBezTo>
                  <a:cubicBezTo>
                    <a:pt x="35" y="70"/>
                    <a:pt x="36" y="67"/>
                    <a:pt x="38" y="67"/>
                  </a:cubicBezTo>
                  <a:cubicBezTo>
                    <a:pt x="40" y="66"/>
                    <a:pt x="43" y="67"/>
                    <a:pt x="43" y="70"/>
                  </a:cubicBezTo>
                  <a:cubicBezTo>
                    <a:pt x="44" y="72"/>
                    <a:pt x="43" y="74"/>
                    <a:pt x="41" y="75"/>
                  </a:cubicBezTo>
                  <a:cubicBezTo>
                    <a:pt x="39" y="75"/>
                    <a:pt x="36" y="74"/>
                    <a:pt x="36" y="72"/>
                  </a:cubicBezTo>
                  <a:close/>
                  <a:moveTo>
                    <a:pt x="96" y="88"/>
                  </a:moveTo>
                  <a:cubicBezTo>
                    <a:pt x="96" y="88"/>
                    <a:pt x="96" y="88"/>
                    <a:pt x="96" y="88"/>
                  </a:cubicBezTo>
                  <a:cubicBezTo>
                    <a:pt x="93" y="87"/>
                    <a:pt x="89" y="86"/>
                    <a:pt x="85" y="87"/>
                  </a:cubicBezTo>
                  <a:cubicBezTo>
                    <a:pt x="81" y="89"/>
                    <a:pt x="77" y="91"/>
                    <a:pt x="76" y="95"/>
                  </a:cubicBezTo>
                  <a:cubicBezTo>
                    <a:pt x="74" y="98"/>
                    <a:pt x="73" y="102"/>
                    <a:pt x="75" y="106"/>
                  </a:cubicBezTo>
                  <a:cubicBezTo>
                    <a:pt x="76" y="110"/>
                    <a:pt x="79" y="113"/>
                    <a:pt x="82" y="115"/>
                  </a:cubicBezTo>
                  <a:cubicBezTo>
                    <a:pt x="85" y="117"/>
                    <a:pt x="90" y="117"/>
                    <a:pt x="93" y="116"/>
                  </a:cubicBezTo>
                  <a:cubicBezTo>
                    <a:pt x="97" y="115"/>
                    <a:pt x="101" y="112"/>
                    <a:pt x="102" y="109"/>
                  </a:cubicBezTo>
                  <a:cubicBezTo>
                    <a:pt x="104" y="105"/>
                    <a:pt x="105" y="101"/>
                    <a:pt x="103" y="97"/>
                  </a:cubicBezTo>
                  <a:cubicBezTo>
                    <a:pt x="102" y="93"/>
                    <a:pt x="99" y="90"/>
                    <a:pt x="96" y="88"/>
                  </a:cubicBezTo>
                  <a:close/>
                  <a:moveTo>
                    <a:pt x="92" y="110"/>
                  </a:moveTo>
                  <a:cubicBezTo>
                    <a:pt x="92" y="110"/>
                    <a:pt x="92" y="110"/>
                    <a:pt x="92" y="110"/>
                  </a:cubicBezTo>
                  <a:cubicBezTo>
                    <a:pt x="89" y="111"/>
                    <a:pt x="87" y="110"/>
                    <a:pt x="85" y="109"/>
                  </a:cubicBezTo>
                  <a:cubicBezTo>
                    <a:pt x="83" y="108"/>
                    <a:pt x="81" y="107"/>
                    <a:pt x="81" y="104"/>
                  </a:cubicBezTo>
                  <a:cubicBezTo>
                    <a:pt x="80" y="102"/>
                    <a:pt x="80" y="100"/>
                    <a:pt x="81" y="98"/>
                  </a:cubicBezTo>
                  <a:cubicBezTo>
                    <a:pt x="82" y="96"/>
                    <a:pt x="84" y="94"/>
                    <a:pt x="86" y="93"/>
                  </a:cubicBezTo>
                  <a:cubicBezTo>
                    <a:pt x="89" y="93"/>
                    <a:pt x="91" y="93"/>
                    <a:pt x="93" y="94"/>
                  </a:cubicBezTo>
                  <a:cubicBezTo>
                    <a:pt x="95" y="95"/>
                    <a:pt x="96" y="97"/>
                    <a:pt x="97" y="99"/>
                  </a:cubicBezTo>
                  <a:cubicBezTo>
                    <a:pt x="98" y="101"/>
                    <a:pt x="98" y="104"/>
                    <a:pt x="97" y="106"/>
                  </a:cubicBezTo>
                  <a:cubicBezTo>
                    <a:pt x="96" y="108"/>
                    <a:pt x="94" y="109"/>
                    <a:pt x="92" y="110"/>
                  </a:cubicBezTo>
                  <a:close/>
                  <a:moveTo>
                    <a:pt x="68" y="30"/>
                  </a:moveTo>
                  <a:cubicBezTo>
                    <a:pt x="68" y="30"/>
                    <a:pt x="68" y="30"/>
                    <a:pt x="68" y="30"/>
                  </a:cubicBezTo>
                  <a:cubicBezTo>
                    <a:pt x="67" y="26"/>
                    <a:pt x="64" y="23"/>
                    <a:pt x="61" y="22"/>
                  </a:cubicBezTo>
                  <a:cubicBezTo>
                    <a:pt x="60" y="22"/>
                    <a:pt x="60" y="22"/>
                    <a:pt x="60" y="22"/>
                  </a:cubicBezTo>
                  <a:cubicBezTo>
                    <a:pt x="57" y="20"/>
                    <a:pt x="53" y="19"/>
                    <a:pt x="49" y="20"/>
                  </a:cubicBezTo>
                  <a:cubicBezTo>
                    <a:pt x="45" y="22"/>
                    <a:pt x="42" y="24"/>
                    <a:pt x="40" y="28"/>
                  </a:cubicBezTo>
                  <a:cubicBezTo>
                    <a:pt x="38" y="31"/>
                    <a:pt x="38" y="35"/>
                    <a:pt x="39" y="39"/>
                  </a:cubicBezTo>
                  <a:cubicBezTo>
                    <a:pt x="40" y="43"/>
                    <a:pt x="43" y="46"/>
                    <a:pt x="46" y="48"/>
                  </a:cubicBezTo>
                  <a:cubicBezTo>
                    <a:pt x="50" y="50"/>
                    <a:pt x="54" y="50"/>
                    <a:pt x="58" y="49"/>
                  </a:cubicBezTo>
                  <a:cubicBezTo>
                    <a:pt x="62" y="48"/>
                    <a:pt x="65" y="45"/>
                    <a:pt x="67" y="42"/>
                  </a:cubicBezTo>
                  <a:cubicBezTo>
                    <a:pt x="68" y="38"/>
                    <a:pt x="69" y="34"/>
                    <a:pt x="68" y="30"/>
                  </a:cubicBezTo>
                  <a:close/>
                  <a:moveTo>
                    <a:pt x="49" y="42"/>
                  </a:moveTo>
                  <a:cubicBezTo>
                    <a:pt x="49" y="42"/>
                    <a:pt x="49" y="42"/>
                    <a:pt x="49" y="42"/>
                  </a:cubicBezTo>
                  <a:cubicBezTo>
                    <a:pt x="47" y="41"/>
                    <a:pt x="46" y="40"/>
                    <a:pt x="45" y="37"/>
                  </a:cubicBezTo>
                  <a:cubicBezTo>
                    <a:pt x="44" y="35"/>
                    <a:pt x="45" y="33"/>
                    <a:pt x="46" y="31"/>
                  </a:cubicBezTo>
                  <a:cubicBezTo>
                    <a:pt x="47" y="29"/>
                    <a:pt x="49" y="27"/>
                    <a:pt x="51" y="27"/>
                  </a:cubicBezTo>
                  <a:cubicBezTo>
                    <a:pt x="53" y="26"/>
                    <a:pt x="55" y="26"/>
                    <a:pt x="57" y="27"/>
                  </a:cubicBezTo>
                  <a:cubicBezTo>
                    <a:pt x="58" y="27"/>
                    <a:pt x="58" y="27"/>
                    <a:pt x="58" y="27"/>
                  </a:cubicBezTo>
                  <a:cubicBezTo>
                    <a:pt x="59" y="28"/>
                    <a:pt x="61" y="30"/>
                    <a:pt x="62" y="32"/>
                  </a:cubicBezTo>
                  <a:cubicBezTo>
                    <a:pt x="62" y="35"/>
                    <a:pt x="62" y="37"/>
                    <a:pt x="61" y="39"/>
                  </a:cubicBezTo>
                  <a:cubicBezTo>
                    <a:pt x="60" y="41"/>
                    <a:pt x="58" y="42"/>
                    <a:pt x="56" y="43"/>
                  </a:cubicBezTo>
                  <a:cubicBezTo>
                    <a:pt x="54" y="44"/>
                    <a:pt x="51" y="43"/>
                    <a:pt x="49"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2" name="Freeform 155"/>
            <p:cNvSpPr>
              <a:spLocks noEditPoints="1"/>
            </p:cNvSpPr>
            <p:nvPr userDrawn="1"/>
          </p:nvSpPr>
          <p:spPr bwMode="auto">
            <a:xfrm>
              <a:off x="296" y="2174"/>
              <a:ext cx="291" cy="285"/>
            </a:xfrm>
            <a:custGeom>
              <a:avLst/>
              <a:gdLst>
                <a:gd name="T0" fmla="*/ 48 w 143"/>
                <a:gd name="T1" fmla="*/ 14 h 140"/>
                <a:gd name="T2" fmla="*/ 55 w 143"/>
                <a:gd name="T3" fmla="*/ 0 h 140"/>
                <a:gd name="T4" fmla="*/ 55 w 143"/>
                <a:gd name="T5" fmla="*/ 24 h 140"/>
                <a:gd name="T6" fmla="*/ 55 w 143"/>
                <a:gd name="T7" fmla="*/ 24 h 140"/>
                <a:gd name="T8" fmla="*/ 55 w 143"/>
                <a:gd name="T9" fmla="*/ 24 h 140"/>
                <a:gd name="T10" fmla="*/ 55 w 143"/>
                <a:gd name="T11" fmla="*/ 24 h 140"/>
                <a:gd name="T12" fmla="*/ 57 w 143"/>
                <a:gd name="T13" fmla="*/ 37 h 140"/>
                <a:gd name="T14" fmla="*/ 68 w 143"/>
                <a:gd name="T15" fmla="*/ 30 h 140"/>
                <a:gd name="T16" fmla="*/ 78 w 143"/>
                <a:gd name="T17" fmla="*/ 26 h 140"/>
                <a:gd name="T18" fmla="*/ 84 w 143"/>
                <a:gd name="T19" fmla="*/ 32 h 140"/>
                <a:gd name="T20" fmla="*/ 85 w 143"/>
                <a:gd name="T21" fmla="*/ 38 h 140"/>
                <a:gd name="T22" fmla="*/ 122 w 143"/>
                <a:gd name="T23" fmla="*/ 48 h 140"/>
                <a:gd name="T24" fmla="*/ 130 w 143"/>
                <a:gd name="T25" fmla="*/ 49 h 140"/>
                <a:gd name="T26" fmla="*/ 131 w 143"/>
                <a:gd name="T27" fmla="*/ 50 h 140"/>
                <a:gd name="T28" fmla="*/ 102 w 143"/>
                <a:gd name="T29" fmla="*/ 117 h 140"/>
                <a:gd name="T30" fmla="*/ 89 w 143"/>
                <a:gd name="T31" fmla="*/ 123 h 140"/>
                <a:gd name="T32" fmla="*/ 18 w 143"/>
                <a:gd name="T33" fmla="*/ 108 h 140"/>
                <a:gd name="T34" fmla="*/ 48 w 143"/>
                <a:gd name="T35" fmla="*/ 41 h 140"/>
                <a:gd name="T36" fmla="*/ 49 w 143"/>
                <a:gd name="T37" fmla="*/ 32 h 140"/>
                <a:gd name="T38" fmla="*/ 1 w 143"/>
                <a:gd name="T39" fmla="*/ 23 h 140"/>
                <a:gd name="T40" fmla="*/ 29 w 143"/>
                <a:gd name="T41" fmla="*/ 6 h 140"/>
                <a:gd name="T42" fmla="*/ 50 w 143"/>
                <a:gd name="T43" fmla="*/ 52 h 140"/>
                <a:gd name="T44" fmla="*/ 44 w 143"/>
                <a:gd name="T45" fmla="*/ 54 h 140"/>
                <a:gd name="T46" fmla="*/ 76 w 143"/>
                <a:gd name="T47" fmla="*/ 119 h 140"/>
                <a:gd name="T48" fmla="*/ 88 w 143"/>
                <a:gd name="T49" fmla="*/ 110 h 140"/>
                <a:gd name="T50" fmla="*/ 99 w 143"/>
                <a:gd name="T51" fmla="*/ 106 h 140"/>
                <a:gd name="T52" fmla="*/ 124 w 143"/>
                <a:gd name="T53" fmla="*/ 60 h 140"/>
                <a:gd name="T54" fmla="*/ 74 w 143"/>
                <a:gd name="T55" fmla="*/ 39 h 140"/>
                <a:gd name="T56" fmla="*/ 67 w 143"/>
                <a:gd name="T57" fmla="*/ 43 h 140"/>
                <a:gd name="T58" fmla="*/ 58 w 143"/>
                <a:gd name="T59" fmla="*/ 50 h 140"/>
                <a:gd name="T60" fmla="*/ 28 w 143"/>
                <a:gd name="T61" fmla="*/ 12 h 140"/>
                <a:gd name="T62" fmla="*/ 28 w 143"/>
                <a:gd name="T63" fmla="*/ 12 h 140"/>
                <a:gd name="T64" fmla="*/ 27 w 143"/>
                <a:gd name="T65" fmla="*/ 35 h 140"/>
                <a:gd name="T66" fmla="*/ 28 w 143"/>
                <a:gd name="T67" fmla="*/ 1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3" h="140">
                  <a:moveTo>
                    <a:pt x="29" y="6"/>
                  </a:moveTo>
                  <a:cubicBezTo>
                    <a:pt x="36" y="6"/>
                    <a:pt x="43" y="9"/>
                    <a:pt x="48" y="14"/>
                  </a:cubicBezTo>
                  <a:cubicBezTo>
                    <a:pt x="49" y="10"/>
                    <a:pt x="50" y="6"/>
                    <a:pt x="51" y="2"/>
                  </a:cubicBezTo>
                  <a:cubicBezTo>
                    <a:pt x="51" y="1"/>
                    <a:pt x="53" y="0"/>
                    <a:pt x="55" y="0"/>
                  </a:cubicBezTo>
                  <a:cubicBezTo>
                    <a:pt x="57" y="1"/>
                    <a:pt x="58" y="3"/>
                    <a:pt x="57" y="4"/>
                  </a:cubicBezTo>
                  <a:cubicBezTo>
                    <a:pt x="55" y="11"/>
                    <a:pt x="54" y="17"/>
                    <a:pt x="55" y="24"/>
                  </a:cubicBezTo>
                  <a:cubicBezTo>
                    <a:pt x="55" y="24"/>
                    <a:pt x="55" y="24"/>
                    <a:pt x="55" y="24"/>
                  </a:cubicBezTo>
                  <a:cubicBezTo>
                    <a:pt x="55" y="24"/>
                    <a:pt x="55" y="24"/>
                    <a:pt x="55" y="24"/>
                  </a:cubicBezTo>
                  <a:cubicBezTo>
                    <a:pt x="55" y="24"/>
                    <a:pt x="55" y="24"/>
                    <a:pt x="55" y="24"/>
                  </a:cubicBezTo>
                  <a:cubicBezTo>
                    <a:pt x="55" y="24"/>
                    <a:pt x="55" y="24"/>
                    <a:pt x="55" y="24"/>
                  </a:cubicBezTo>
                  <a:cubicBezTo>
                    <a:pt x="55" y="24"/>
                    <a:pt x="55" y="24"/>
                    <a:pt x="55" y="24"/>
                  </a:cubicBezTo>
                  <a:cubicBezTo>
                    <a:pt x="55" y="24"/>
                    <a:pt x="55" y="24"/>
                    <a:pt x="55" y="24"/>
                  </a:cubicBezTo>
                  <a:cubicBezTo>
                    <a:pt x="55" y="24"/>
                    <a:pt x="55" y="24"/>
                    <a:pt x="55" y="24"/>
                  </a:cubicBezTo>
                  <a:cubicBezTo>
                    <a:pt x="55" y="29"/>
                    <a:pt x="56" y="33"/>
                    <a:pt x="57" y="37"/>
                  </a:cubicBezTo>
                  <a:cubicBezTo>
                    <a:pt x="58" y="36"/>
                    <a:pt x="59" y="36"/>
                    <a:pt x="60" y="35"/>
                  </a:cubicBezTo>
                  <a:cubicBezTo>
                    <a:pt x="62" y="33"/>
                    <a:pt x="65" y="31"/>
                    <a:pt x="68" y="30"/>
                  </a:cubicBezTo>
                  <a:cubicBezTo>
                    <a:pt x="69" y="29"/>
                    <a:pt x="71" y="28"/>
                    <a:pt x="73" y="28"/>
                  </a:cubicBezTo>
                  <a:cubicBezTo>
                    <a:pt x="74" y="27"/>
                    <a:pt x="76" y="27"/>
                    <a:pt x="78" y="26"/>
                  </a:cubicBezTo>
                  <a:cubicBezTo>
                    <a:pt x="80" y="25"/>
                    <a:pt x="83" y="27"/>
                    <a:pt x="84" y="30"/>
                  </a:cubicBezTo>
                  <a:cubicBezTo>
                    <a:pt x="84" y="31"/>
                    <a:pt x="84" y="31"/>
                    <a:pt x="84" y="32"/>
                  </a:cubicBezTo>
                  <a:cubicBezTo>
                    <a:pt x="84" y="32"/>
                    <a:pt x="84" y="32"/>
                    <a:pt x="84" y="32"/>
                  </a:cubicBezTo>
                  <a:cubicBezTo>
                    <a:pt x="84" y="34"/>
                    <a:pt x="84" y="36"/>
                    <a:pt x="85" y="38"/>
                  </a:cubicBezTo>
                  <a:cubicBezTo>
                    <a:pt x="88" y="53"/>
                    <a:pt x="107" y="60"/>
                    <a:pt x="119" y="51"/>
                  </a:cubicBezTo>
                  <a:cubicBezTo>
                    <a:pt x="120" y="50"/>
                    <a:pt x="121" y="49"/>
                    <a:pt x="122" y="48"/>
                  </a:cubicBezTo>
                  <a:cubicBezTo>
                    <a:pt x="124" y="46"/>
                    <a:pt x="127" y="46"/>
                    <a:pt x="129" y="48"/>
                  </a:cubicBezTo>
                  <a:cubicBezTo>
                    <a:pt x="130" y="48"/>
                    <a:pt x="130" y="49"/>
                    <a:pt x="130" y="49"/>
                  </a:cubicBezTo>
                  <a:cubicBezTo>
                    <a:pt x="131" y="50"/>
                    <a:pt x="131" y="50"/>
                    <a:pt x="131" y="50"/>
                  </a:cubicBezTo>
                  <a:cubicBezTo>
                    <a:pt x="131" y="50"/>
                    <a:pt x="131" y="50"/>
                    <a:pt x="131" y="50"/>
                  </a:cubicBezTo>
                  <a:cubicBezTo>
                    <a:pt x="143" y="73"/>
                    <a:pt x="134" y="102"/>
                    <a:pt x="111" y="113"/>
                  </a:cubicBezTo>
                  <a:cubicBezTo>
                    <a:pt x="108" y="115"/>
                    <a:pt x="105" y="116"/>
                    <a:pt x="102" y="117"/>
                  </a:cubicBezTo>
                  <a:cubicBezTo>
                    <a:pt x="99" y="117"/>
                    <a:pt x="97" y="118"/>
                    <a:pt x="95" y="118"/>
                  </a:cubicBezTo>
                  <a:cubicBezTo>
                    <a:pt x="93" y="120"/>
                    <a:pt x="91" y="122"/>
                    <a:pt x="89" y="123"/>
                  </a:cubicBezTo>
                  <a:cubicBezTo>
                    <a:pt x="87" y="125"/>
                    <a:pt x="84" y="127"/>
                    <a:pt x="81" y="128"/>
                  </a:cubicBezTo>
                  <a:cubicBezTo>
                    <a:pt x="58" y="140"/>
                    <a:pt x="30" y="131"/>
                    <a:pt x="18" y="108"/>
                  </a:cubicBezTo>
                  <a:cubicBezTo>
                    <a:pt x="7" y="85"/>
                    <a:pt x="16" y="56"/>
                    <a:pt x="39" y="45"/>
                  </a:cubicBezTo>
                  <a:cubicBezTo>
                    <a:pt x="41" y="43"/>
                    <a:pt x="44" y="42"/>
                    <a:pt x="48" y="41"/>
                  </a:cubicBezTo>
                  <a:cubicBezTo>
                    <a:pt x="49" y="41"/>
                    <a:pt x="50" y="41"/>
                    <a:pt x="52" y="40"/>
                  </a:cubicBezTo>
                  <a:cubicBezTo>
                    <a:pt x="51" y="38"/>
                    <a:pt x="50" y="35"/>
                    <a:pt x="49" y="32"/>
                  </a:cubicBezTo>
                  <a:cubicBezTo>
                    <a:pt x="43" y="38"/>
                    <a:pt x="35" y="41"/>
                    <a:pt x="27" y="41"/>
                  </a:cubicBezTo>
                  <a:cubicBezTo>
                    <a:pt x="15" y="40"/>
                    <a:pt x="6" y="34"/>
                    <a:pt x="1" y="23"/>
                  </a:cubicBezTo>
                  <a:cubicBezTo>
                    <a:pt x="0" y="22"/>
                    <a:pt x="1" y="21"/>
                    <a:pt x="1" y="20"/>
                  </a:cubicBezTo>
                  <a:cubicBezTo>
                    <a:pt x="7" y="11"/>
                    <a:pt x="17" y="5"/>
                    <a:pt x="29" y="6"/>
                  </a:cubicBezTo>
                  <a:cubicBezTo>
                    <a:pt x="29" y="6"/>
                    <a:pt x="29" y="6"/>
                    <a:pt x="29" y="6"/>
                  </a:cubicBezTo>
                  <a:close/>
                  <a:moveTo>
                    <a:pt x="50" y="52"/>
                  </a:moveTo>
                  <a:cubicBezTo>
                    <a:pt x="50" y="52"/>
                    <a:pt x="50" y="52"/>
                    <a:pt x="50" y="52"/>
                  </a:cubicBezTo>
                  <a:cubicBezTo>
                    <a:pt x="48" y="52"/>
                    <a:pt x="46" y="53"/>
                    <a:pt x="44" y="54"/>
                  </a:cubicBezTo>
                  <a:cubicBezTo>
                    <a:pt x="26" y="63"/>
                    <a:pt x="19" y="85"/>
                    <a:pt x="28" y="103"/>
                  </a:cubicBezTo>
                  <a:cubicBezTo>
                    <a:pt x="37" y="121"/>
                    <a:pt x="59" y="128"/>
                    <a:pt x="76" y="119"/>
                  </a:cubicBezTo>
                  <a:cubicBezTo>
                    <a:pt x="79" y="118"/>
                    <a:pt x="81" y="116"/>
                    <a:pt x="83" y="115"/>
                  </a:cubicBezTo>
                  <a:cubicBezTo>
                    <a:pt x="85" y="113"/>
                    <a:pt x="86" y="111"/>
                    <a:pt x="88" y="110"/>
                  </a:cubicBezTo>
                  <a:cubicBezTo>
                    <a:pt x="89" y="108"/>
                    <a:pt x="90" y="108"/>
                    <a:pt x="92" y="108"/>
                  </a:cubicBezTo>
                  <a:cubicBezTo>
                    <a:pt x="94" y="107"/>
                    <a:pt x="96" y="107"/>
                    <a:pt x="99" y="106"/>
                  </a:cubicBezTo>
                  <a:cubicBezTo>
                    <a:pt x="101" y="106"/>
                    <a:pt x="103" y="105"/>
                    <a:pt x="106" y="104"/>
                  </a:cubicBezTo>
                  <a:cubicBezTo>
                    <a:pt x="121" y="96"/>
                    <a:pt x="129" y="77"/>
                    <a:pt x="124" y="60"/>
                  </a:cubicBezTo>
                  <a:cubicBezTo>
                    <a:pt x="105" y="73"/>
                    <a:pt x="79" y="62"/>
                    <a:pt x="74" y="40"/>
                  </a:cubicBezTo>
                  <a:cubicBezTo>
                    <a:pt x="74" y="39"/>
                    <a:pt x="74" y="39"/>
                    <a:pt x="74" y="39"/>
                  </a:cubicBezTo>
                  <a:cubicBezTo>
                    <a:pt x="73" y="39"/>
                    <a:pt x="73" y="39"/>
                    <a:pt x="73" y="39"/>
                  </a:cubicBezTo>
                  <a:cubicBezTo>
                    <a:pt x="70" y="41"/>
                    <a:pt x="68" y="42"/>
                    <a:pt x="67" y="43"/>
                  </a:cubicBezTo>
                  <a:cubicBezTo>
                    <a:pt x="65" y="45"/>
                    <a:pt x="63" y="47"/>
                    <a:pt x="61" y="49"/>
                  </a:cubicBezTo>
                  <a:cubicBezTo>
                    <a:pt x="60" y="50"/>
                    <a:pt x="59" y="50"/>
                    <a:pt x="58" y="50"/>
                  </a:cubicBezTo>
                  <a:cubicBezTo>
                    <a:pt x="55" y="51"/>
                    <a:pt x="53" y="51"/>
                    <a:pt x="50" y="52"/>
                  </a:cubicBezTo>
                  <a:close/>
                  <a:moveTo>
                    <a:pt x="28" y="12"/>
                  </a:moveTo>
                  <a:cubicBezTo>
                    <a:pt x="28" y="12"/>
                    <a:pt x="28" y="12"/>
                    <a:pt x="28" y="12"/>
                  </a:cubicBezTo>
                  <a:cubicBezTo>
                    <a:pt x="28" y="12"/>
                    <a:pt x="28" y="12"/>
                    <a:pt x="28" y="12"/>
                  </a:cubicBezTo>
                  <a:cubicBezTo>
                    <a:pt x="20" y="12"/>
                    <a:pt x="12" y="16"/>
                    <a:pt x="7" y="22"/>
                  </a:cubicBezTo>
                  <a:cubicBezTo>
                    <a:pt x="11" y="29"/>
                    <a:pt x="19" y="34"/>
                    <a:pt x="27" y="35"/>
                  </a:cubicBezTo>
                  <a:cubicBezTo>
                    <a:pt x="35" y="35"/>
                    <a:pt x="43" y="31"/>
                    <a:pt x="48" y="24"/>
                  </a:cubicBezTo>
                  <a:cubicBezTo>
                    <a:pt x="44" y="17"/>
                    <a:pt x="36" y="13"/>
                    <a:pt x="2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3" name="Freeform 156"/>
            <p:cNvSpPr>
              <a:spLocks noEditPoints="1"/>
            </p:cNvSpPr>
            <p:nvPr userDrawn="1"/>
          </p:nvSpPr>
          <p:spPr bwMode="auto">
            <a:xfrm>
              <a:off x="2426" y="556"/>
              <a:ext cx="290" cy="285"/>
            </a:xfrm>
            <a:custGeom>
              <a:avLst/>
              <a:gdLst>
                <a:gd name="T0" fmla="*/ 48 w 142"/>
                <a:gd name="T1" fmla="*/ 15 h 140"/>
                <a:gd name="T2" fmla="*/ 54 w 142"/>
                <a:gd name="T3" fmla="*/ 0 h 140"/>
                <a:gd name="T4" fmla="*/ 54 w 142"/>
                <a:gd name="T5" fmla="*/ 24 h 140"/>
                <a:gd name="T6" fmla="*/ 54 w 142"/>
                <a:gd name="T7" fmla="*/ 24 h 140"/>
                <a:gd name="T8" fmla="*/ 54 w 142"/>
                <a:gd name="T9" fmla="*/ 24 h 140"/>
                <a:gd name="T10" fmla="*/ 54 w 142"/>
                <a:gd name="T11" fmla="*/ 24 h 140"/>
                <a:gd name="T12" fmla="*/ 57 w 142"/>
                <a:gd name="T13" fmla="*/ 37 h 140"/>
                <a:gd name="T14" fmla="*/ 67 w 142"/>
                <a:gd name="T15" fmla="*/ 30 h 140"/>
                <a:gd name="T16" fmla="*/ 77 w 142"/>
                <a:gd name="T17" fmla="*/ 26 h 140"/>
                <a:gd name="T18" fmla="*/ 84 w 142"/>
                <a:gd name="T19" fmla="*/ 32 h 140"/>
                <a:gd name="T20" fmla="*/ 84 w 142"/>
                <a:gd name="T21" fmla="*/ 38 h 140"/>
                <a:gd name="T22" fmla="*/ 121 w 142"/>
                <a:gd name="T23" fmla="*/ 48 h 140"/>
                <a:gd name="T24" fmla="*/ 130 w 142"/>
                <a:gd name="T25" fmla="*/ 49 h 140"/>
                <a:gd name="T26" fmla="*/ 131 w 142"/>
                <a:gd name="T27" fmla="*/ 50 h 140"/>
                <a:gd name="T28" fmla="*/ 101 w 142"/>
                <a:gd name="T29" fmla="*/ 117 h 140"/>
                <a:gd name="T30" fmla="*/ 89 w 142"/>
                <a:gd name="T31" fmla="*/ 123 h 140"/>
                <a:gd name="T32" fmla="*/ 18 w 142"/>
                <a:gd name="T33" fmla="*/ 108 h 140"/>
                <a:gd name="T34" fmla="*/ 47 w 142"/>
                <a:gd name="T35" fmla="*/ 41 h 140"/>
                <a:gd name="T36" fmla="*/ 49 w 142"/>
                <a:gd name="T37" fmla="*/ 32 h 140"/>
                <a:gd name="T38" fmla="*/ 1 w 142"/>
                <a:gd name="T39" fmla="*/ 24 h 140"/>
                <a:gd name="T40" fmla="*/ 28 w 142"/>
                <a:gd name="T41" fmla="*/ 6 h 140"/>
                <a:gd name="T42" fmla="*/ 50 w 142"/>
                <a:gd name="T43" fmla="*/ 52 h 140"/>
                <a:gd name="T44" fmla="*/ 43 w 142"/>
                <a:gd name="T45" fmla="*/ 54 h 140"/>
                <a:gd name="T46" fmla="*/ 76 w 142"/>
                <a:gd name="T47" fmla="*/ 119 h 140"/>
                <a:gd name="T48" fmla="*/ 87 w 142"/>
                <a:gd name="T49" fmla="*/ 110 h 140"/>
                <a:gd name="T50" fmla="*/ 98 w 142"/>
                <a:gd name="T51" fmla="*/ 107 h 140"/>
                <a:gd name="T52" fmla="*/ 123 w 142"/>
                <a:gd name="T53" fmla="*/ 60 h 140"/>
                <a:gd name="T54" fmla="*/ 74 w 142"/>
                <a:gd name="T55" fmla="*/ 39 h 140"/>
                <a:gd name="T56" fmla="*/ 66 w 142"/>
                <a:gd name="T57" fmla="*/ 44 h 140"/>
                <a:gd name="T58" fmla="*/ 57 w 142"/>
                <a:gd name="T59" fmla="*/ 51 h 140"/>
                <a:gd name="T60" fmla="*/ 28 w 142"/>
                <a:gd name="T61" fmla="*/ 12 h 140"/>
                <a:gd name="T62" fmla="*/ 28 w 142"/>
                <a:gd name="T63" fmla="*/ 12 h 140"/>
                <a:gd name="T64" fmla="*/ 27 w 142"/>
                <a:gd name="T65" fmla="*/ 35 h 140"/>
                <a:gd name="T66" fmla="*/ 28 w 142"/>
                <a:gd name="T67" fmla="*/ 1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2" h="140">
                  <a:moveTo>
                    <a:pt x="28" y="6"/>
                  </a:moveTo>
                  <a:cubicBezTo>
                    <a:pt x="36" y="6"/>
                    <a:pt x="43" y="9"/>
                    <a:pt x="48" y="15"/>
                  </a:cubicBezTo>
                  <a:cubicBezTo>
                    <a:pt x="48" y="10"/>
                    <a:pt x="49" y="6"/>
                    <a:pt x="50" y="2"/>
                  </a:cubicBezTo>
                  <a:cubicBezTo>
                    <a:pt x="51" y="1"/>
                    <a:pt x="53" y="0"/>
                    <a:pt x="54" y="0"/>
                  </a:cubicBezTo>
                  <a:cubicBezTo>
                    <a:pt x="56" y="1"/>
                    <a:pt x="57" y="3"/>
                    <a:pt x="57" y="4"/>
                  </a:cubicBezTo>
                  <a:cubicBezTo>
                    <a:pt x="55" y="11"/>
                    <a:pt x="54" y="17"/>
                    <a:pt x="54" y="24"/>
                  </a:cubicBezTo>
                  <a:cubicBezTo>
                    <a:pt x="54" y="24"/>
                    <a:pt x="54" y="24"/>
                    <a:pt x="54" y="24"/>
                  </a:cubicBezTo>
                  <a:cubicBezTo>
                    <a:pt x="54" y="24"/>
                    <a:pt x="54" y="24"/>
                    <a:pt x="54" y="24"/>
                  </a:cubicBezTo>
                  <a:cubicBezTo>
                    <a:pt x="54" y="24"/>
                    <a:pt x="54" y="24"/>
                    <a:pt x="54" y="24"/>
                  </a:cubicBezTo>
                  <a:cubicBezTo>
                    <a:pt x="54" y="24"/>
                    <a:pt x="54" y="24"/>
                    <a:pt x="54" y="24"/>
                  </a:cubicBezTo>
                  <a:cubicBezTo>
                    <a:pt x="54" y="24"/>
                    <a:pt x="54" y="24"/>
                    <a:pt x="54" y="24"/>
                  </a:cubicBezTo>
                  <a:cubicBezTo>
                    <a:pt x="54" y="24"/>
                    <a:pt x="54" y="24"/>
                    <a:pt x="54" y="24"/>
                  </a:cubicBezTo>
                  <a:cubicBezTo>
                    <a:pt x="54" y="24"/>
                    <a:pt x="54" y="24"/>
                    <a:pt x="54" y="24"/>
                  </a:cubicBezTo>
                  <a:cubicBezTo>
                    <a:pt x="55" y="29"/>
                    <a:pt x="55" y="33"/>
                    <a:pt x="57" y="37"/>
                  </a:cubicBezTo>
                  <a:cubicBezTo>
                    <a:pt x="58" y="37"/>
                    <a:pt x="59" y="36"/>
                    <a:pt x="59" y="35"/>
                  </a:cubicBezTo>
                  <a:cubicBezTo>
                    <a:pt x="62" y="33"/>
                    <a:pt x="65" y="31"/>
                    <a:pt x="67" y="30"/>
                  </a:cubicBezTo>
                  <a:cubicBezTo>
                    <a:pt x="69" y="29"/>
                    <a:pt x="71" y="28"/>
                    <a:pt x="72" y="28"/>
                  </a:cubicBezTo>
                  <a:cubicBezTo>
                    <a:pt x="74" y="27"/>
                    <a:pt x="76" y="27"/>
                    <a:pt x="77" y="26"/>
                  </a:cubicBezTo>
                  <a:cubicBezTo>
                    <a:pt x="80" y="26"/>
                    <a:pt x="83" y="27"/>
                    <a:pt x="84" y="30"/>
                  </a:cubicBezTo>
                  <a:cubicBezTo>
                    <a:pt x="84" y="31"/>
                    <a:pt x="84" y="31"/>
                    <a:pt x="84" y="32"/>
                  </a:cubicBezTo>
                  <a:cubicBezTo>
                    <a:pt x="84" y="32"/>
                    <a:pt x="84" y="32"/>
                    <a:pt x="84" y="32"/>
                  </a:cubicBezTo>
                  <a:cubicBezTo>
                    <a:pt x="84" y="34"/>
                    <a:pt x="84" y="36"/>
                    <a:pt x="84" y="38"/>
                  </a:cubicBezTo>
                  <a:cubicBezTo>
                    <a:pt x="88" y="53"/>
                    <a:pt x="106" y="60"/>
                    <a:pt x="119" y="51"/>
                  </a:cubicBezTo>
                  <a:cubicBezTo>
                    <a:pt x="120" y="50"/>
                    <a:pt x="121" y="49"/>
                    <a:pt x="121" y="48"/>
                  </a:cubicBezTo>
                  <a:cubicBezTo>
                    <a:pt x="123" y="46"/>
                    <a:pt x="127" y="46"/>
                    <a:pt x="129" y="48"/>
                  </a:cubicBezTo>
                  <a:cubicBezTo>
                    <a:pt x="129" y="48"/>
                    <a:pt x="130" y="49"/>
                    <a:pt x="130" y="49"/>
                  </a:cubicBezTo>
                  <a:cubicBezTo>
                    <a:pt x="131" y="50"/>
                    <a:pt x="131" y="50"/>
                    <a:pt x="131" y="50"/>
                  </a:cubicBezTo>
                  <a:cubicBezTo>
                    <a:pt x="131" y="50"/>
                    <a:pt x="131" y="50"/>
                    <a:pt x="131" y="50"/>
                  </a:cubicBezTo>
                  <a:cubicBezTo>
                    <a:pt x="142" y="73"/>
                    <a:pt x="133" y="102"/>
                    <a:pt x="110" y="113"/>
                  </a:cubicBezTo>
                  <a:cubicBezTo>
                    <a:pt x="107" y="115"/>
                    <a:pt x="104" y="116"/>
                    <a:pt x="101" y="117"/>
                  </a:cubicBezTo>
                  <a:cubicBezTo>
                    <a:pt x="99" y="117"/>
                    <a:pt x="97" y="118"/>
                    <a:pt x="94" y="118"/>
                  </a:cubicBezTo>
                  <a:cubicBezTo>
                    <a:pt x="93" y="120"/>
                    <a:pt x="91" y="122"/>
                    <a:pt x="89" y="123"/>
                  </a:cubicBezTo>
                  <a:cubicBezTo>
                    <a:pt x="86" y="125"/>
                    <a:pt x="84" y="127"/>
                    <a:pt x="81" y="128"/>
                  </a:cubicBezTo>
                  <a:cubicBezTo>
                    <a:pt x="58" y="140"/>
                    <a:pt x="30" y="131"/>
                    <a:pt x="18" y="108"/>
                  </a:cubicBezTo>
                  <a:cubicBezTo>
                    <a:pt x="6" y="85"/>
                    <a:pt x="15" y="57"/>
                    <a:pt x="38" y="45"/>
                  </a:cubicBezTo>
                  <a:cubicBezTo>
                    <a:pt x="41" y="43"/>
                    <a:pt x="44" y="42"/>
                    <a:pt x="47" y="41"/>
                  </a:cubicBezTo>
                  <a:cubicBezTo>
                    <a:pt x="49" y="41"/>
                    <a:pt x="50" y="41"/>
                    <a:pt x="51" y="41"/>
                  </a:cubicBezTo>
                  <a:cubicBezTo>
                    <a:pt x="50" y="38"/>
                    <a:pt x="50" y="35"/>
                    <a:pt x="49" y="32"/>
                  </a:cubicBezTo>
                  <a:cubicBezTo>
                    <a:pt x="43" y="38"/>
                    <a:pt x="35" y="41"/>
                    <a:pt x="26" y="41"/>
                  </a:cubicBezTo>
                  <a:cubicBezTo>
                    <a:pt x="15" y="40"/>
                    <a:pt x="5" y="34"/>
                    <a:pt x="1" y="24"/>
                  </a:cubicBezTo>
                  <a:cubicBezTo>
                    <a:pt x="0" y="22"/>
                    <a:pt x="0" y="21"/>
                    <a:pt x="1" y="20"/>
                  </a:cubicBezTo>
                  <a:cubicBezTo>
                    <a:pt x="6" y="11"/>
                    <a:pt x="17" y="5"/>
                    <a:pt x="28" y="6"/>
                  </a:cubicBezTo>
                  <a:cubicBezTo>
                    <a:pt x="28" y="6"/>
                    <a:pt x="28" y="6"/>
                    <a:pt x="28" y="6"/>
                  </a:cubicBezTo>
                  <a:close/>
                  <a:moveTo>
                    <a:pt x="50" y="52"/>
                  </a:moveTo>
                  <a:cubicBezTo>
                    <a:pt x="50" y="52"/>
                    <a:pt x="50" y="52"/>
                    <a:pt x="50" y="52"/>
                  </a:cubicBezTo>
                  <a:cubicBezTo>
                    <a:pt x="48" y="52"/>
                    <a:pt x="45" y="53"/>
                    <a:pt x="43" y="54"/>
                  </a:cubicBezTo>
                  <a:cubicBezTo>
                    <a:pt x="25" y="63"/>
                    <a:pt x="18" y="85"/>
                    <a:pt x="27" y="103"/>
                  </a:cubicBezTo>
                  <a:cubicBezTo>
                    <a:pt x="37" y="121"/>
                    <a:pt x="58" y="128"/>
                    <a:pt x="76" y="119"/>
                  </a:cubicBezTo>
                  <a:cubicBezTo>
                    <a:pt x="78" y="118"/>
                    <a:pt x="80" y="116"/>
                    <a:pt x="82" y="115"/>
                  </a:cubicBezTo>
                  <a:cubicBezTo>
                    <a:pt x="84" y="113"/>
                    <a:pt x="86" y="112"/>
                    <a:pt x="87" y="110"/>
                  </a:cubicBezTo>
                  <a:cubicBezTo>
                    <a:pt x="88" y="109"/>
                    <a:pt x="90" y="108"/>
                    <a:pt x="91" y="108"/>
                  </a:cubicBezTo>
                  <a:cubicBezTo>
                    <a:pt x="94" y="108"/>
                    <a:pt x="96" y="107"/>
                    <a:pt x="98" y="107"/>
                  </a:cubicBezTo>
                  <a:cubicBezTo>
                    <a:pt x="101" y="106"/>
                    <a:pt x="103" y="105"/>
                    <a:pt x="105" y="104"/>
                  </a:cubicBezTo>
                  <a:cubicBezTo>
                    <a:pt x="121" y="96"/>
                    <a:pt x="129" y="77"/>
                    <a:pt x="123" y="60"/>
                  </a:cubicBezTo>
                  <a:cubicBezTo>
                    <a:pt x="104" y="73"/>
                    <a:pt x="78" y="62"/>
                    <a:pt x="74" y="40"/>
                  </a:cubicBezTo>
                  <a:cubicBezTo>
                    <a:pt x="74" y="39"/>
                    <a:pt x="74" y="39"/>
                    <a:pt x="74" y="39"/>
                  </a:cubicBezTo>
                  <a:cubicBezTo>
                    <a:pt x="72" y="39"/>
                    <a:pt x="72" y="39"/>
                    <a:pt x="72" y="39"/>
                  </a:cubicBezTo>
                  <a:cubicBezTo>
                    <a:pt x="70" y="41"/>
                    <a:pt x="68" y="42"/>
                    <a:pt x="66" y="44"/>
                  </a:cubicBezTo>
                  <a:cubicBezTo>
                    <a:pt x="64" y="45"/>
                    <a:pt x="63" y="47"/>
                    <a:pt x="61" y="49"/>
                  </a:cubicBezTo>
                  <a:cubicBezTo>
                    <a:pt x="60" y="50"/>
                    <a:pt x="59" y="50"/>
                    <a:pt x="57" y="51"/>
                  </a:cubicBezTo>
                  <a:cubicBezTo>
                    <a:pt x="55" y="51"/>
                    <a:pt x="52" y="51"/>
                    <a:pt x="50" y="52"/>
                  </a:cubicBezTo>
                  <a:close/>
                  <a:moveTo>
                    <a:pt x="28" y="12"/>
                  </a:moveTo>
                  <a:cubicBezTo>
                    <a:pt x="28" y="12"/>
                    <a:pt x="28" y="12"/>
                    <a:pt x="28" y="12"/>
                  </a:cubicBezTo>
                  <a:cubicBezTo>
                    <a:pt x="28" y="12"/>
                    <a:pt x="28" y="12"/>
                    <a:pt x="28" y="12"/>
                  </a:cubicBezTo>
                  <a:cubicBezTo>
                    <a:pt x="20" y="12"/>
                    <a:pt x="12" y="16"/>
                    <a:pt x="7" y="22"/>
                  </a:cubicBezTo>
                  <a:cubicBezTo>
                    <a:pt x="11" y="30"/>
                    <a:pt x="18" y="34"/>
                    <a:pt x="27" y="35"/>
                  </a:cubicBezTo>
                  <a:cubicBezTo>
                    <a:pt x="35" y="35"/>
                    <a:pt x="43" y="31"/>
                    <a:pt x="47" y="24"/>
                  </a:cubicBezTo>
                  <a:cubicBezTo>
                    <a:pt x="43" y="17"/>
                    <a:pt x="36" y="13"/>
                    <a:pt x="2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4" name="Freeform 157"/>
            <p:cNvSpPr>
              <a:spLocks noEditPoints="1"/>
            </p:cNvSpPr>
            <p:nvPr userDrawn="1"/>
          </p:nvSpPr>
          <p:spPr bwMode="auto">
            <a:xfrm>
              <a:off x="1092" y="346"/>
              <a:ext cx="357" cy="312"/>
            </a:xfrm>
            <a:custGeom>
              <a:avLst/>
              <a:gdLst>
                <a:gd name="T0" fmla="*/ 85 w 175"/>
                <a:gd name="T1" fmla="*/ 16 h 153"/>
                <a:gd name="T2" fmla="*/ 0 w 175"/>
                <a:gd name="T3" fmla="*/ 39 h 153"/>
                <a:gd name="T4" fmla="*/ 108 w 175"/>
                <a:gd name="T5" fmla="*/ 135 h 153"/>
                <a:gd name="T6" fmla="*/ 130 w 175"/>
                <a:gd name="T7" fmla="*/ 126 h 153"/>
                <a:gd name="T8" fmla="*/ 174 w 175"/>
                <a:gd name="T9" fmla="*/ 102 h 153"/>
                <a:gd name="T10" fmla="*/ 64 w 175"/>
                <a:gd name="T11" fmla="*/ 134 h 153"/>
                <a:gd name="T12" fmla="*/ 42 w 175"/>
                <a:gd name="T13" fmla="*/ 35 h 153"/>
                <a:gd name="T14" fmla="*/ 100 w 175"/>
                <a:gd name="T15" fmla="*/ 126 h 153"/>
                <a:gd name="T16" fmla="*/ 78 w 175"/>
                <a:gd name="T17" fmla="*/ 27 h 153"/>
                <a:gd name="T18" fmla="*/ 137 w 175"/>
                <a:gd name="T19" fmla="*/ 116 h 153"/>
                <a:gd name="T20" fmla="*/ 162 w 175"/>
                <a:gd name="T21" fmla="*/ 103 h 153"/>
                <a:gd name="T22" fmla="*/ 39 w 175"/>
                <a:gd name="T23" fmla="*/ 126 h 153"/>
                <a:gd name="T24" fmla="*/ 54 w 175"/>
                <a:gd name="T25" fmla="*/ 123 h 153"/>
                <a:gd name="T26" fmla="*/ 50 w 175"/>
                <a:gd name="T27" fmla="*/ 108 h 153"/>
                <a:gd name="T28" fmla="*/ 36 w 175"/>
                <a:gd name="T29" fmla="*/ 111 h 153"/>
                <a:gd name="T30" fmla="*/ 41 w 175"/>
                <a:gd name="T31" fmla="*/ 114 h 153"/>
                <a:gd name="T32" fmla="*/ 47 w 175"/>
                <a:gd name="T33" fmla="*/ 113 h 153"/>
                <a:gd name="T34" fmla="*/ 48 w 175"/>
                <a:gd name="T35" fmla="*/ 119 h 153"/>
                <a:gd name="T36" fmla="*/ 42 w 175"/>
                <a:gd name="T37" fmla="*/ 120 h 153"/>
                <a:gd name="T38" fmla="*/ 38 w 175"/>
                <a:gd name="T39" fmla="*/ 91 h 153"/>
                <a:gd name="T40" fmla="*/ 32 w 175"/>
                <a:gd name="T41" fmla="*/ 50 h 153"/>
                <a:gd name="T42" fmla="*/ 34 w 175"/>
                <a:gd name="T43" fmla="*/ 89 h 153"/>
                <a:gd name="T44" fmla="*/ 107 w 175"/>
                <a:gd name="T45" fmla="*/ 28 h 153"/>
                <a:gd name="T46" fmla="*/ 128 w 175"/>
                <a:gd name="T47" fmla="*/ 68 h 153"/>
                <a:gd name="T48" fmla="*/ 107 w 175"/>
                <a:gd name="T49" fmla="*/ 28 h 153"/>
                <a:gd name="T50" fmla="*/ 74 w 175"/>
                <a:gd name="T51" fmla="*/ 118 h 153"/>
                <a:gd name="T52" fmla="*/ 89 w 175"/>
                <a:gd name="T53" fmla="*/ 114 h 153"/>
                <a:gd name="T54" fmla="*/ 78 w 175"/>
                <a:gd name="T55" fmla="*/ 98 h 153"/>
                <a:gd name="T56" fmla="*/ 69 w 175"/>
                <a:gd name="T57" fmla="*/ 111 h 153"/>
                <a:gd name="T58" fmla="*/ 76 w 175"/>
                <a:gd name="T59" fmla="*/ 106 h 153"/>
                <a:gd name="T60" fmla="*/ 82 w 175"/>
                <a:gd name="T61" fmla="*/ 105 h 153"/>
                <a:gd name="T62" fmla="*/ 84 w 175"/>
                <a:gd name="T63" fmla="*/ 111 h 153"/>
                <a:gd name="T64" fmla="*/ 77 w 175"/>
                <a:gd name="T65" fmla="*/ 112 h 153"/>
                <a:gd name="T66" fmla="*/ 76 w 175"/>
                <a:gd name="T67" fmla="*/ 83 h 153"/>
                <a:gd name="T68" fmla="*/ 70 w 175"/>
                <a:gd name="T69" fmla="*/ 41 h 153"/>
                <a:gd name="T70" fmla="*/ 72 w 175"/>
                <a:gd name="T71" fmla="*/ 80 h 153"/>
                <a:gd name="T72" fmla="*/ 131 w 175"/>
                <a:gd name="T73" fmla="*/ 85 h 153"/>
                <a:gd name="T74" fmla="*/ 135 w 175"/>
                <a:gd name="T75" fmla="*/ 100 h 153"/>
                <a:gd name="T76" fmla="*/ 149 w 175"/>
                <a:gd name="T77" fmla="*/ 97 h 153"/>
                <a:gd name="T78" fmla="*/ 146 w 175"/>
                <a:gd name="T79" fmla="*/ 81 h 153"/>
                <a:gd name="T80" fmla="*/ 138 w 175"/>
                <a:gd name="T81" fmla="*/ 80 h 153"/>
                <a:gd name="T82" fmla="*/ 136 w 175"/>
                <a:gd name="T83" fmla="*/ 88 h 153"/>
                <a:gd name="T84" fmla="*/ 145 w 175"/>
                <a:gd name="T85" fmla="*/ 90 h 153"/>
                <a:gd name="T86" fmla="*/ 138 w 175"/>
                <a:gd name="T87" fmla="*/ 94 h 153"/>
                <a:gd name="T88" fmla="*/ 136 w 175"/>
                <a:gd name="T89" fmla="*/ 88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5" h="153">
                  <a:moveTo>
                    <a:pt x="122" y="3"/>
                  </a:moveTo>
                  <a:cubicBezTo>
                    <a:pt x="120" y="1"/>
                    <a:pt x="117" y="0"/>
                    <a:pt x="114" y="1"/>
                  </a:cubicBezTo>
                  <a:cubicBezTo>
                    <a:pt x="85" y="16"/>
                    <a:pt x="85" y="16"/>
                    <a:pt x="85" y="16"/>
                  </a:cubicBezTo>
                  <a:cubicBezTo>
                    <a:pt x="84" y="15"/>
                    <a:pt x="82" y="14"/>
                    <a:pt x="80" y="15"/>
                  </a:cubicBezTo>
                  <a:cubicBezTo>
                    <a:pt x="4" y="32"/>
                    <a:pt x="4" y="32"/>
                    <a:pt x="4" y="32"/>
                  </a:cubicBezTo>
                  <a:cubicBezTo>
                    <a:pt x="2" y="33"/>
                    <a:pt x="0" y="36"/>
                    <a:pt x="0" y="39"/>
                  </a:cubicBezTo>
                  <a:cubicBezTo>
                    <a:pt x="25" y="148"/>
                    <a:pt x="25" y="148"/>
                    <a:pt x="25" y="148"/>
                  </a:cubicBezTo>
                  <a:cubicBezTo>
                    <a:pt x="26" y="151"/>
                    <a:pt x="29" y="153"/>
                    <a:pt x="32" y="152"/>
                  </a:cubicBezTo>
                  <a:cubicBezTo>
                    <a:pt x="108" y="135"/>
                    <a:pt x="108" y="135"/>
                    <a:pt x="108" y="135"/>
                  </a:cubicBezTo>
                  <a:cubicBezTo>
                    <a:pt x="111" y="134"/>
                    <a:pt x="112" y="131"/>
                    <a:pt x="112" y="128"/>
                  </a:cubicBezTo>
                  <a:cubicBezTo>
                    <a:pt x="97" y="62"/>
                    <a:pt x="97" y="62"/>
                    <a:pt x="97" y="62"/>
                  </a:cubicBezTo>
                  <a:cubicBezTo>
                    <a:pt x="130" y="126"/>
                    <a:pt x="130" y="126"/>
                    <a:pt x="130" y="126"/>
                  </a:cubicBezTo>
                  <a:cubicBezTo>
                    <a:pt x="132" y="128"/>
                    <a:pt x="135" y="129"/>
                    <a:pt x="137" y="128"/>
                  </a:cubicBezTo>
                  <a:cubicBezTo>
                    <a:pt x="172" y="110"/>
                    <a:pt x="172" y="110"/>
                    <a:pt x="172" y="110"/>
                  </a:cubicBezTo>
                  <a:cubicBezTo>
                    <a:pt x="174" y="108"/>
                    <a:pt x="175" y="105"/>
                    <a:pt x="174" y="102"/>
                  </a:cubicBezTo>
                  <a:cubicBezTo>
                    <a:pt x="122" y="3"/>
                    <a:pt x="122" y="3"/>
                    <a:pt x="122" y="3"/>
                  </a:cubicBezTo>
                  <a:close/>
                  <a:moveTo>
                    <a:pt x="64" y="134"/>
                  </a:moveTo>
                  <a:cubicBezTo>
                    <a:pt x="64" y="134"/>
                    <a:pt x="64" y="134"/>
                    <a:pt x="64" y="134"/>
                  </a:cubicBezTo>
                  <a:cubicBezTo>
                    <a:pt x="35" y="140"/>
                    <a:pt x="35" y="140"/>
                    <a:pt x="35" y="140"/>
                  </a:cubicBezTo>
                  <a:cubicBezTo>
                    <a:pt x="12" y="41"/>
                    <a:pt x="12" y="41"/>
                    <a:pt x="12" y="41"/>
                  </a:cubicBezTo>
                  <a:cubicBezTo>
                    <a:pt x="42" y="35"/>
                    <a:pt x="42" y="35"/>
                    <a:pt x="42" y="35"/>
                  </a:cubicBezTo>
                  <a:cubicBezTo>
                    <a:pt x="64" y="134"/>
                    <a:pt x="64" y="134"/>
                    <a:pt x="64" y="134"/>
                  </a:cubicBezTo>
                  <a:close/>
                  <a:moveTo>
                    <a:pt x="100" y="126"/>
                  </a:moveTo>
                  <a:cubicBezTo>
                    <a:pt x="100" y="126"/>
                    <a:pt x="100" y="126"/>
                    <a:pt x="100" y="126"/>
                  </a:cubicBezTo>
                  <a:cubicBezTo>
                    <a:pt x="71" y="132"/>
                    <a:pt x="71" y="132"/>
                    <a:pt x="71" y="132"/>
                  </a:cubicBezTo>
                  <a:cubicBezTo>
                    <a:pt x="48" y="33"/>
                    <a:pt x="48" y="33"/>
                    <a:pt x="48" y="33"/>
                  </a:cubicBezTo>
                  <a:cubicBezTo>
                    <a:pt x="78" y="27"/>
                    <a:pt x="78" y="27"/>
                    <a:pt x="78" y="27"/>
                  </a:cubicBezTo>
                  <a:cubicBezTo>
                    <a:pt x="100" y="126"/>
                    <a:pt x="100" y="126"/>
                    <a:pt x="100" y="126"/>
                  </a:cubicBezTo>
                  <a:close/>
                  <a:moveTo>
                    <a:pt x="137" y="116"/>
                  </a:moveTo>
                  <a:cubicBezTo>
                    <a:pt x="137" y="116"/>
                    <a:pt x="137" y="116"/>
                    <a:pt x="137" y="116"/>
                  </a:cubicBezTo>
                  <a:cubicBezTo>
                    <a:pt x="90" y="26"/>
                    <a:pt x="90" y="26"/>
                    <a:pt x="90" y="26"/>
                  </a:cubicBezTo>
                  <a:cubicBezTo>
                    <a:pt x="115" y="13"/>
                    <a:pt x="115" y="13"/>
                    <a:pt x="115" y="13"/>
                  </a:cubicBezTo>
                  <a:cubicBezTo>
                    <a:pt x="162" y="103"/>
                    <a:pt x="162" y="103"/>
                    <a:pt x="162" y="103"/>
                  </a:cubicBezTo>
                  <a:cubicBezTo>
                    <a:pt x="137" y="116"/>
                    <a:pt x="137" y="116"/>
                    <a:pt x="137" y="116"/>
                  </a:cubicBezTo>
                  <a:close/>
                  <a:moveTo>
                    <a:pt x="39" y="126"/>
                  </a:moveTo>
                  <a:cubicBezTo>
                    <a:pt x="39" y="126"/>
                    <a:pt x="39" y="126"/>
                    <a:pt x="39" y="126"/>
                  </a:cubicBezTo>
                  <a:cubicBezTo>
                    <a:pt x="39" y="126"/>
                    <a:pt x="39" y="126"/>
                    <a:pt x="39" y="126"/>
                  </a:cubicBezTo>
                  <a:cubicBezTo>
                    <a:pt x="41" y="127"/>
                    <a:pt x="44" y="128"/>
                    <a:pt x="47" y="127"/>
                  </a:cubicBezTo>
                  <a:cubicBezTo>
                    <a:pt x="50" y="127"/>
                    <a:pt x="52" y="125"/>
                    <a:pt x="54" y="123"/>
                  </a:cubicBezTo>
                  <a:cubicBezTo>
                    <a:pt x="54" y="122"/>
                    <a:pt x="54" y="122"/>
                    <a:pt x="54" y="122"/>
                  </a:cubicBezTo>
                  <a:cubicBezTo>
                    <a:pt x="55" y="120"/>
                    <a:pt x="56" y="117"/>
                    <a:pt x="55" y="114"/>
                  </a:cubicBezTo>
                  <a:cubicBezTo>
                    <a:pt x="55" y="111"/>
                    <a:pt x="53" y="109"/>
                    <a:pt x="50" y="108"/>
                  </a:cubicBezTo>
                  <a:cubicBezTo>
                    <a:pt x="50" y="108"/>
                    <a:pt x="50" y="108"/>
                    <a:pt x="50" y="108"/>
                  </a:cubicBezTo>
                  <a:cubicBezTo>
                    <a:pt x="48" y="106"/>
                    <a:pt x="45" y="105"/>
                    <a:pt x="42" y="106"/>
                  </a:cubicBezTo>
                  <a:cubicBezTo>
                    <a:pt x="39" y="107"/>
                    <a:pt x="37" y="109"/>
                    <a:pt x="36" y="111"/>
                  </a:cubicBezTo>
                  <a:cubicBezTo>
                    <a:pt x="34" y="113"/>
                    <a:pt x="33" y="116"/>
                    <a:pt x="34" y="119"/>
                  </a:cubicBezTo>
                  <a:cubicBezTo>
                    <a:pt x="35" y="122"/>
                    <a:pt x="36" y="124"/>
                    <a:pt x="39" y="126"/>
                  </a:cubicBezTo>
                  <a:close/>
                  <a:moveTo>
                    <a:pt x="41" y="114"/>
                  </a:moveTo>
                  <a:cubicBezTo>
                    <a:pt x="41" y="114"/>
                    <a:pt x="41" y="114"/>
                    <a:pt x="41" y="114"/>
                  </a:cubicBezTo>
                  <a:cubicBezTo>
                    <a:pt x="42" y="113"/>
                    <a:pt x="42" y="113"/>
                    <a:pt x="44" y="112"/>
                  </a:cubicBezTo>
                  <a:cubicBezTo>
                    <a:pt x="45" y="112"/>
                    <a:pt x="46" y="112"/>
                    <a:pt x="47" y="113"/>
                  </a:cubicBezTo>
                  <a:cubicBezTo>
                    <a:pt x="47" y="113"/>
                    <a:pt x="47" y="113"/>
                    <a:pt x="47" y="113"/>
                  </a:cubicBezTo>
                  <a:cubicBezTo>
                    <a:pt x="48" y="114"/>
                    <a:pt x="49" y="115"/>
                    <a:pt x="49" y="116"/>
                  </a:cubicBezTo>
                  <a:cubicBezTo>
                    <a:pt x="49" y="117"/>
                    <a:pt x="49" y="118"/>
                    <a:pt x="48" y="119"/>
                  </a:cubicBezTo>
                  <a:cubicBezTo>
                    <a:pt x="48" y="120"/>
                    <a:pt x="47" y="121"/>
                    <a:pt x="46" y="121"/>
                  </a:cubicBezTo>
                  <a:cubicBezTo>
                    <a:pt x="44" y="121"/>
                    <a:pt x="43" y="121"/>
                    <a:pt x="42" y="121"/>
                  </a:cubicBezTo>
                  <a:cubicBezTo>
                    <a:pt x="42" y="120"/>
                    <a:pt x="42" y="120"/>
                    <a:pt x="42" y="120"/>
                  </a:cubicBezTo>
                  <a:cubicBezTo>
                    <a:pt x="41" y="120"/>
                    <a:pt x="41" y="119"/>
                    <a:pt x="40" y="118"/>
                  </a:cubicBezTo>
                  <a:cubicBezTo>
                    <a:pt x="40" y="116"/>
                    <a:pt x="40" y="115"/>
                    <a:pt x="41" y="114"/>
                  </a:cubicBezTo>
                  <a:close/>
                  <a:moveTo>
                    <a:pt x="38" y="91"/>
                  </a:moveTo>
                  <a:cubicBezTo>
                    <a:pt x="38" y="91"/>
                    <a:pt x="38" y="91"/>
                    <a:pt x="38" y="91"/>
                  </a:cubicBezTo>
                  <a:cubicBezTo>
                    <a:pt x="40" y="91"/>
                    <a:pt x="41" y="89"/>
                    <a:pt x="40" y="88"/>
                  </a:cubicBezTo>
                  <a:cubicBezTo>
                    <a:pt x="32" y="50"/>
                    <a:pt x="32" y="50"/>
                    <a:pt x="32" y="50"/>
                  </a:cubicBezTo>
                  <a:cubicBezTo>
                    <a:pt x="31" y="48"/>
                    <a:pt x="30" y="47"/>
                    <a:pt x="28" y="47"/>
                  </a:cubicBezTo>
                  <a:cubicBezTo>
                    <a:pt x="26" y="48"/>
                    <a:pt x="25" y="49"/>
                    <a:pt x="25" y="51"/>
                  </a:cubicBezTo>
                  <a:cubicBezTo>
                    <a:pt x="34" y="89"/>
                    <a:pt x="34" y="89"/>
                    <a:pt x="34" y="89"/>
                  </a:cubicBezTo>
                  <a:cubicBezTo>
                    <a:pt x="34" y="91"/>
                    <a:pt x="36" y="92"/>
                    <a:pt x="38" y="91"/>
                  </a:cubicBezTo>
                  <a:close/>
                  <a:moveTo>
                    <a:pt x="107" y="28"/>
                  </a:moveTo>
                  <a:cubicBezTo>
                    <a:pt x="107" y="28"/>
                    <a:pt x="107" y="28"/>
                    <a:pt x="107" y="28"/>
                  </a:cubicBezTo>
                  <a:cubicBezTo>
                    <a:pt x="105" y="28"/>
                    <a:pt x="104" y="30"/>
                    <a:pt x="105" y="32"/>
                  </a:cubicBezTo>
                  <a:cubicBezTo>
                    <a:pt x="123" y="66"/>
                    <a:pt x="123" y="66"/>
                    <a:pt x="123" y="66"/>
                  </a:cubicBezTo>
                  <a:cubicBezTo>
                    <a:pt x="124" y="68"/>
                    <a:pt x="126" y="68"/>
                    <a:pt x="128" y="68"/>
                  </a:cubicBezTo>
                  <a:cubicBezTo>
                    <a:pt x="129" y="67"/>
                    <a:pt x="130" y="65"/>
                    <a:pt x="129" y="63"/>
                  </a:cubicBezTo>
                  <a:cubicBezTo>
                    <a:pt x="111" y="29"/>
                    <a:pt x="111" y="29"/>
                    <a:pt x="111" y="29"/>
                  </a:cubicBezTo>
                  <a:cubicBezTo>
                    <a:pt x="110" y="27"/>
                    <a:pt x="108" y="27"/>
                    <a:pt x="107" y="28"/>
                  </a:cubicBezTo>
                  <a:close/>
                  <a:moveTo>
                    <a:pt x="74" y="118"/>
                  </a:moveTo>
                  <a:cubicBezTo>
                    <a:pt x="74" y="118"/>
                    <a:pt x="74" y="118"/>
                    <a:pt x="74" y="118"/>
                  </a:cubicBezTo>
                  <a:cubicBezTo>
                    <a:pt x="74" y="118"/>
                    <a:pt x="74" y="118"/>
                    <a:pt x="74" y="118"/>
                  </a:cubicBezTo>
                  <a:cubicBezTo>
                    <a:pt x="77" y="119"/>
                    <a:pt x="79" y="120"/>
                    <a:pt x="82" y="119"/>
                  </a:cubicBezTo>
                  <a:cubicBezTo>
                    <a:pt x="85" y="119"/>
                    <a:pt x="88" y="117"/>
                    <a:pt x="89" y="115"/>
                  </a:cubicBezTo>
                  <a:cubicBezTo>
                    <a:pt x="89" y="114"/>
                    <a:pt x="89" y="114"/>
                    <a:pt x="89" y="114"/>
                  </a:cubicBezTo>
                  <a:cubicBezTo>
                    <a:pt x="91" y="112"/>
                    <a:pt x="91" y="109"/>
                    <a:pt x="91" y="106"/>
                  </a:cubicBezTo>
                  <a:cubicBezTo>
                    <a:pt x="90" y="103"/>
                    <a:pt x="88" y="101"/>
                    <a:pt x="86" y="99"/>
                  </a:cubicBezTo>
                  <a:cubicBezTo>
                    <a:pt x="83" y="98"/>
                    <a:pt x="81" y="97"/>
                    <a:pt x="78" y="98"/>
                  </a:cubicBezTo>
                  <a:cubicBezTo>
                    <a:pt x="75" y="99"/>
                    <a:pt x="72" y="101"/>
                    <a:pt x="71" y="103"/>
                  </a:cubicBezTo>
                  <a:cubicBezTo>
                    <a:pt x="71" y="103"/>
                    <a:pt x="71" y="103"/>
                    <a:pt x="71" y="103"/>
                  </a:cubicBezTo>
                  <a:cubicBezTo>
                    <a:pt x="69" y="105"/>
                    <a:pt x="69" y="108"/>
                    <a:pt x="69" y="111"/>
                  </a:cubicBezTo>
                  <a:cubicBezTo>
                    <a:pt x="70" y="114"/>
                    <a:pt x="72" y="116"/>
                    <a:pt x="74" y="118"/>
                  </a:cubicBezTo>
                  <a:close/>
                  <a:moveTo>
                    <a:pt x="76" y="106"/>
                  </a:moveTo>
                  <a:cubicBezTo>
                    <a:pt x="76" y="106"/>
                    <a:pt x="76" y="106"/>
                    <a:pt x="76" y="106"/>
                  </a:cubicBezTo>
                  <a:cubicBezTo>
                    <a:pt x="77" y="105"/>
                    <a:pt x="78" y="105"/>
                    <a:pt x="79" y="104"/>
                  </a:cubicBezTo>
                  <a:cubicBezTo>
                    <a:pt x="80" y="104"/>
                    <a:pt x="81" y="104"/>
                    <a:pt x="82" y="105"/>
                  </a:cubicBezTo>
                  <a:cubicBezTo>
                    <a:pt x="82" y="105"/>
                    <a:pt x="82" y="105"/>
                    <a:pt x="82" y="105"/>
                  </a:cubicBezTo>
                  <a:cubicBezTo>
                    <a:pt x="83" y="106"/>
                    <a:pt x="84" y="106"/>
                    <a:pt x="84" y="108"/>
                  </a:cubicBezTo>
                  <a:cubicBezTo>
                    <a:pt x="85" y="109"/>
                    <a:pt x="84" y="110"/>
                    <a:pt x="84" y="111"/>
                  </a:cubicBezTo>
                  <a:cubicBezTo>
                    <a:pt x="84" y="111"/>
                    <a:pt x="84" y="111"/>
                    <a:pt x="84" y="111"/>
                  </a:cubicBezTo>
                  <a:cubicBezTo>
                    <a:pt x="83" y="112"/>
                    <a:pt x="82" y="113"/>
                    <a:pt x="81" y="113"/>
                  </a:cubicBezTo>
                  <a:cubicBezTo>
                    <a:pt x="80" y="113"/>
                    <a:pt x="79" y="113"/>
                    <a:pt x="78" y="112"/>
                  </a:cubicBezTo>
                  <a:cubicBezTo>
                    <a:pt x="77" y="112"/>
                    <a:pt x="77" y="112"/>
                    <a:pt x="77" y="112"/>
                  </a:cubicBezTo>
                  <a:cubicBezTo>
                    <a:pt x="77" y="112"/>
                    <a:pt x="76" y="111"/>
                    <a:pt x="76" y="110"/>
                  </a:cubicBezTo>
                  <a:cubicBezTo>
                    <a:pt x="75" y="108"/>
                    <a:pt x="76" y="107"/>
                    <a:pt x="76" y="106"/>
                  </a:cubicBezTo>
                  <a:close/>
                  <a:moveTo>
                    <a:pt x="76" y="83"/>
                  </a:moveTo>
                  <a:cubicBezTo>
                    <a:pt x="76" y="83"/>
                    <a:pt x="76" y="83"/>
                    <a:pt x="76" y="83"/>
                  </a:cubicBezTo>
                  <a:cubicBezTo>
                    <a:pt x="78" y="82"/>
                    <a:pt x="79" y="81"/>
                    <a:pt x="78" y="79"/>
                  </a:cubicBezTo>
                  <a:cubicBezTo>
                    <a:pt x="70" y="41"/>
                    <a:pt x="70" y="41"/>
                    <a:pt x="70" y="41"/>
                  </a:cubicBezTo>
                  <a:cubicBezTo>
                    <a:pt x="69" y="39"/>
                    <a:pt x="68" y="38"/>
                    <a:pt x="66" y="39"/>
                  </a:cubicBezTo>
                  <a:cubicBezTo>
                    <a:pt x="64" y="39"/>
                    <a:pt x="63" y="41"/>
                    <a:pt x="63" y="43"/>
                  </a:cubicBezTo>
                  <a:cubicBezTo>
                    <a:pt x="72" y="80"/>
                    <a:pt x="72" y="80"/>
                    <a:pt x="72" y="80"/>
                  </a:cubicBezTo>
                  <a:cubicBezTo>
                    <a:pt x="72" y="82"/>
                    <a:pt x="74" y="83"/>
                    <a:pt x="76" y="83"/>
                  </a:cubicBezTo>
                  <a:close/>
                  <a:moveTo>
                    <a:pt x="131" y="85"/>
                  </a:moveTo>
                  <a:cubicBezTo>
                    <a:pt x="131" y="85"/>
                    <a:pt x="131" y="85"/>
                    <a:pt x="131" y="85"/>
                  </a:cubicBezTo>
                  <a:cubicBezTo>
                    <a:pt x="130" y="87"/>
                    <a:pt x="129" y="90"/>
                    <a:pt x="130" y="93"/>
                  </a:cubicBezTo>
                  <a:cubicBezTo>
                    <a:pt x="130" y="96"/>
                    <a:pt x="132" y="98"/>
                    <a:pt x="134" y="100"/>
                  </a:cubicBezTo>
                  <a:cubicBezTo>
                    <a:pt x="135" y="100"/>
                    <a:pt x="135" y="100"/>
                    <a:pt x="135" y="100"/>
                  </a:cubicBezTo>
                  <a:cubicBezTo>
                    <a:pt x="137" y="101"/>
                    <a:pt x="140" y="102"/>
                    <a:pt x="143" y="101"/>
                  </a:cubicBezTo>
                  <a:cubicBezTo>
                    <a:pt x="145" y="101"/>
                    <a:pt x="148" y="99"/>
                    <a:pt x="149" y="97"/>
                  </a:cubicBezTo>
                  <a:cubicBezTo>
                    <a:pt x="149" y="97"/>
                    <a:pt x="149" y="97"/>
                    <a:pt x="149" y="97"/>
                  </a:cubicBezTo>
                  <a:cubicBezTo>
                    <a:pt x="149" y="96"/>
                    <a:pt x="149" y="96"/>
                    <a:pt x="149" y="96"/>
                  </a:cubicBezTo>
                  <a:cubicBezTo>
                    <a:pt x="151" y="94"/>
                    <a:pt x="151" y="91"/>
                    <a:pt x="151" y="88"/>
                  </a:cubicBezTo>
                  <a:cubicBezTo>
                    <a:pt x="150" y="85"/>
                    <a:pt x="148" y="83"/>
                    <a:pt x="146" y="81"/>
                  </a:cubicBezTo>
                  <a:cubicBezTo>
                    <a:pt x="146" y="81"/>
                    <a:pt x="146" y="81"/>
                    <a:pt x="146" y="81"/>
                  </a:cubicBezTo>
                  <a:cubicBezTo>
                    <a:pt x="146" y="81"/>
                    <a:pt x="146" y="81"/>
                    <a:pt x="146" y="81"/>
                  </a:cubicBezTo>
                  <a:cubicBezTo>
                    <a:pt x="144" y="80"/>
                    <a:pt x="141" y="79"/>
                    <a:pt x="138" y="80"/>
                  </a:cubicBezTo>
                  <a:cubicBezTo>
                    <a:pt x="135" y="81"/>
                    <a:pt x="133" y="82"/>
                    <a:pt x="131" y="85"/>
                  </a:cubicBezTo>
                  <a:close/>
                  <a:moveTo>
                    <a:pt x="136" y="88"/>
                  </a:moveTo>
                  <a:cubicBezTo>
                    <a:pt x="136" y="88"/>
                    <a:pt x="136" y="88"/>
                    <a:pt x="136" y="88"/>
                  </a:cubicBezTo>
                  <a:cubicBezTo>
                    <a:pt x="137" y="87"/>
                    <a:pt x="138" y="87"/>
                    <a:pt x="139" y="86"/>
                  </a:cubicBezTo>
                  <a:cubicBezTo>
                    <a:pt x="140" y="86"/>
                    <a:pt x="142" y="86"/>
                    <a:pt x="143" y="87"/>
                  </a:cubicBezTo>
                  <a:cubicBezTo>
                    <a:pt x="144" y="87"/>
                    <a:pt x="144" y="88"/>
                    <a:pt x="145" y="90"/>
                  </a:cubicBezTo>
                  <a:cubicBezTo>
                    <a:pt x="145" y="91"/>
                    <a:pt x="145" y="92"/>
                    <a:pt x="144" y="93"/>
                  </a:cubicBezTo>
                  <a:cubicBezTo>
                    <a:pt x="143" y="94"/>
                    <a:pt x="142" y="95"/>
                    <a:pt x="141" y="95"/>
                  </a:cubicBezTo>
                  <a:cubicBezTo>
                    <a:pt x="140" y="95"/>
                    <a:pt x="139" y="95"/>
                    <a:pt x="138" y="94"/>
                  </a:cubicBezTo>
                  <a:cubicBezTo>
                    <a:pt x="138" y="94"/>
                    <a:pt x="138" y="94"/>
                    <a:pt x="138" y="94"/>
                  </a:cubicBezTo>
                  <a:cubicBezTo>
                    <a:pt x="137" y="94"/>
                    <a:pt x="136" y="93"/>
                    <a:pt x="136" y="92"/>
                  </a:cubicBezTo>
                  <a:cubicBezTo>
                    <a:pt x="136" y="90"/>
                    <a:pt x="136" y="89"/>
                    <a:pt x="136"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5" name="Freeform 158"/>
            <p:cNvSpPr>
              <a:spLocks noEditPoints="1"/>
            </p:cNvSpPr>
            <p:nvPr userDrawn="1"/>
          </p:nvSpPr>
          <p:spPr bwMode="auto">
            <a:xfrm>
              <a:off x="864" y="10"/>
              <a:ext cx="255" cy="285"/>
            </a:xfrm>
            <a:custGeom>
              <a:avLst/>
              <a:gdLst>
                <a:gd name="T0" fmla="*/ 65 w 125"/>
                <a:gd name="T1" fmla="*/ 1 h 140"/>
                <a:gd name="T2" fmla="*/ 122 w 125"/>
                <a:gd name="T3" fmla="*/ 30 h 140"/>
                <a:gd name="T4" fmla="*/ 125 w 125"/>
                <a:gd name="T5" fmla="*/ 34 h 140"/>
                <a:gd name="T6" fmla="*/ 125 w 125"/>
                <a:gd name="T7" fmla="*/ 34 h 140"/>
                <a:gd name="T8" fmla="*/ 125 w 125"/>
                <a:gd name="T9" fmla="*/ 106 h 140"/>
                <a:gd name="T10" fmla="*/ 121 w 125"/>
                <a:gd name="T11" fmla="*/ 111 h 140"/>
                <a:gd name="T12" fmla="*/ 65 w 125"/>
                <a:gd name="T13" fmla="*/ 139 h 140"/>
                <a:gd name="T14" fmla="*/ 60 w 125"/>
                <a:gd name="T15" fmla="*/ 139 h 140"/>
                <a:gd name="T16" fmla="*/ 3 w 125"/>
                <a:gd name="T17" fmla="*/ 111 h 140"/>
                <a:gd name="T18" fmla="*/ 0 w 125"/>
                <a:gd name="T19" fmla="*/ 106 h 140"/>
                <a:gd name="T20" fmla="*/ 0 w 125"/>
                <a:gd name="T21" fmla="*/ 106 h 140"/>
                <a:gd name="T22" fmla="*/ 0 w 125"/>
                <a:gd name="T23" fmla="*/ 34 h 140"/>
                <a:gd name="T24" fmla="*/ 3 w 125"/>
                <a:gd name="T25" fmla="*/ 29 h 140"/>
                <a:gd name="T26" fmla="*/ 60 w 125"/>
                <a:gd name="T27" fmla="*/ 1 h 140"/>
                <a:gd name="T28" fmla="*/ 65 w 125"/>
                <a:gd name="T29" fmla="*/ 1 h 140"/>
                <a:gd name="T30" fmla="*/ 15 w 125"/>
                <a:gd name="T31" fmla="*/ 36 h 140"/>
                <a:gd name="T32" fmla="*/ 15 w 125"/>
                <a:gd name="T33" fmla="*/ 36 h 140"/>
                <a:gd name="T34" fmla="*/ 62 w 125"/>
                <a:gd name="T35" fmla="*/ 59 h 140"/>
                <a:gd name="T36" fmla="*/ 110 w 125"/>
                <a:gd name="T37" fmla="*/ 36 h 140"/>
                <a:gd name="T38" fmla="*/ 62 w 125"/>
                <a:gd name="T39" fmla="*/ 12 h 140"/>
                <a:gd name="T40" fmla="*/ 15 w 125"/>
                <a:gd name="T41" fmla="*/ 36 h 140"/>
                <a:gd name="T42" fmla="*/ 11 w 125"/>
                <a:gd name="T43" fmla="*/ 41 h 140"/>
                <a:gd name="T44" fmla="*/ 11 w 125"/>
                <a:gd name="T45" fmla="*/ 41 h 140"/>
                <a:gd name="T46" fmla="*/ 11 w 125"/>
                <a:gd name="T47" fmla="*/ 103 h 140"/>
                <a:gd name="T48" fmla="*/ 59 w 125"/>
                <a:gd name="T49" fmla="*/ 127 h 140"/>
                <a:gd name="T50" fmla="*/ 59 w 125"/>
                <a:gd name="T51" fmla="*/ 65 h 140"/>
                <a:gd name="T52" fmla="*/ 11 w 125"/>
                <a:gd name="T53" fmla="*/ 41 h 140"/>
                <a:gd name="T54" fmla="*/ 65 w 125"/>
                <a:gd name="T55" fmla="*/ 127 h 140"/>
                <a:gd name="T56" fmla="*/ 65 w 125"/>
                <a:gd name="T57" fmla="*/ 127 h 140"/>
                <a:gd name="T58" fmla="*/ 114 w 125"/>
                <a:gd name="T59" fmla="*/ 103 h 140"/>
                <a:gd name="T60" fmla="*/ 114 w 125"/>
                <a:gd name="T61" fmla="*/ 41 h 140"/>
                <a:gd name="T62" fmla="*/ 65 w 125"/>
                <a:gd name="T63" fmla="*/ 65 h 140"/>
                <a:gd name="T64" fmla="*/ 65 w 125"/>
                <a:gd name="T65" fmla="*/ 127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5" h="140">
                  <a:moveTo>
                    <a:pt x="65" y="1"/>
                  </a:moveTo>
                  <a:cubicBezTo>
                    <a:pt x="122" y="30"/>
                    <a:pt x="122" y="30"/>
                    <a:pt x="122" y="30"/>
                  </a:cubicBezTo>
                  <a:cubicBezTo>
                    <a:pt x="124" y="30"/>
                    <a:pt x="125" y="32"/>
                    <a:pt x="125" y="34"/>
                  </a:cubicBezTo>
                  <a:cubicBezTo>
                    <a:pt x="125" y="34"/>
                    <a:pt x="125" y="34"/>
                    <a:pt x="125" y="34"/>
                  </a:cubicBezTo>
                  <a:cubicBezTo>
                    <a:pt x="125" y="106"/>
                    <a:pt x="125" y="106"/>
                    <a:pt x="125" y="106"/>
                  </a:cubicBezTo>
                  <a:cubicBezTo>
                    <a:pt x="125" y="108"/>
                    <a:pt x="123" y="110"/>
                    <a:pt x="121" y="111"/>
                  </a:cubicBezTo>
                  <a:cubicBezTo>
                    <a:pt x="65" y="139"/>
                    <a:pt x="65" y="139"/>
                    <a:pt x="65" y="139"/>
                  </a:cubicBezTo>
                  <a:cubicBezTo>
                    <a:pt x="63" y="140"/>
                    <a:pt x="61" y="140"/>
                    <a:pt x="60" y="139"/>
                  </a:cubicBezTo>
                  <a:cubicBezTo>
                    <a:pt x="3" y="111"/>
                    <a:pt x="3" y="111"/>
                    <a:pt x="3" y="111"/>
                  </a:cubicBezTo>
                  <a:cubicBezTo>
                    <a:pt x="1" y="110"/>
                    <a:pt x="0" y="108"/>
                    <a:pt x="0" y="106"/>
                  </a:cubicBezTo>
                  <a:cubicBezTo>
                    <a:pt x="0" y="106"/>
                    <a:pt x="0" y="106"/>
                    <a:pt x="0" y="106"/>
                  </a:cubicBezTo>
                  <a:cubicBezTo>
                    <a:pt x="0" y="34"/>
                    <a:pt x="0" y="34"/>
                    <a:pt x="0" y="34"/>
                  </a:cubicBezTo>
                  <a:cubicBezTo>
                    <a:pt x="0" y="32"/>
                    <a:pt x="1" y="30"/>
                    <a:pt x="3" y="29"/>
                  </a:cubicBezTo>
                  <a:cubicBezTo>
                    <a:pt x="60" y="1"/>
                    <a:pt x="60" y="1"/>
                    <a:pt x="60" y="1"/>
                  </a:cubicBezTo>
                  <a:cubicBezTo>
                    <a:pt x="61" y="0"/>
                    <a:pt x="63" y="0"/>
                    <a:pt x="65" y="1"/>
                  </a:cubicBezTo>
                  <a:close/>
                  <a:moveTo>
                    <a:pt x="15" y="36"/>
                  </a:moveTo>
                  <a:cubicBezTo>
                    <a:pt x="15" y="36"/>
                    <a:pt x="15" y="36"/>
                    <a:pt x="15" y="36"/>
                  </a:cubicBezTo>
                  <a:cubicBezTo>
                    <a:pt x="62" y="59"/>
                    <a:pt x="62" y="59"/>
                    <a:pt x="62" y="59"/>
                  </a:cubicBezTo>
                  <a:cubicBezTo>
                    <a:pt x="98" y="41"/>
                    <a:pt x="62" y="59"/>
                    <a:pt x="110" y="36"/>
                  </a:cubicBezTo>
                  <a:cubicBezTo>
                    <a:pt x="62" y="12"/>
                    <a:pt x="62" y="12"/>
                    <a:pt x="62" y="12"/>
                  </a:cubicBezTo>
                  <a:cubicBezTo>
                    <a:pt x="31" y="28"/>
                    <a:pt x="72" y="7"/>
                    <a:pt x="15" y="36"/>
                  </a:cubicBezTo>
                  <a:close/>
                  <a:moveTo>
                    <a:pt x="11" y="41"/>
                  </a:moveTo>
                  <a:cubicBezTo>
                    <a:pt x="11" y="41"/>
                    <a:pt x="11" y="41"/>
                    <a:pt x="11" y="41"/>
                  </a:cubicBezTo>
                  <a:cubicBezTo>
                    <a:pt x="11" y="103"/>
                    <a:pt x="11" y="103"/>
                    <a:pt x="11" y="103"/>
                  </a:cubicBezTo>
                  <a:cubicBezTo>
                    <a:pt x="59" y="127"/>
                    <a:pt x="59" y="127"/>
                    <a:pt x="59" y="127"/>
                  </a:cubicBezTo>
                  <a:cubicBezTo>
                    <a:pt x="59" y="65"/>
                    <a:pt x="59" y="65"/>
                    <a:pt x="59" y="65"/>
                  </a:cubicBezTo>
                  <a:cubicBezTo>
                    <a:pt x="11" y="41"/>
                    <a:pt x="11" y="41"/>
                    <a:pt x="11" y="41"/>
                  </a:cubicBezTo>
                  <a:close/>
                  <a:moveTo>
                    <a:pt x="65" y="127"/>
                  </a:moveTo>
                  <a:cubicBezTo>
                    <a:pt x="65" y="127"/>
                    <a:pt x="65" y="127"/>
                    <a:pt x="65" y="127"/>
                  </a:cubicBezTo>
                  <a:cubicBezTo>
                    <a:pt x="114" y="103"/>
                    <a:pt x="114" y="103"/>
                    <a:pt x="114" y="103"/>
                  </a:cubicBezTo>
                  <a:cubicBezTo>
                    <a:pt x="114" y="41"/>
                    <a:pt x="114" y="41"/>
                    <a:pt x="114" y="41"/>
                  </a:cubicBezTo>
                  <a:cubicBezTo>
                    <a:pt x="98" y="49"/>
                    <a:pt x="82" y="57"/>
                    <a:pt x="65" y="65"/>
                  </a:cubicBezTo>
                  <a:cubicBezTo>
                    <a:pt x="65" y="127"/>
                    <a:pt x="65" y="127"/>
                    <a:pt x="65" y="1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6" name="Freeform 159"/>
            <p:cNvSpPr>
              <a:spLocks noEditPoints="1"/>
            </p:cNvSpPr>
            <p:nvPr userDrawn="1"/>
          </p:nvSpPr>
          <p:spPr bwMode="auto">
            <a:xfrm>
              <a:off x="110" y="3688"/>
              <a:ext cx="277" cy="269"/>
            </a:xfrm>
            <a:custGeom>
              <a:avLst/>
              <a:gdLst>
                <a:gd name="T0" fmla="*/ 67 w 136"/>
                <a:gd name="T1" fmla="*/ 88 h 132"/>
                <a:gd name="T2" fmla="*/ 45 w 136"/>
                <a:gd name="T3" fmla="*/ 55 h 132"/>
                <a:gd name="T4" fmla="*/ 58 w 136"/>
                <a:gd name="T5" fmla="*/ 33 h 132"/>
                <a:gd name="T6" fmla="*/ 39 w 136"/>
                <a:gd name="T7" fmla="*/ 53 h 132"/>
                <a:gd name="T8" fmla="*/ 65 w 136"/>
                <a:gd name="T9" fmla="*/ 94 h 132"/>
                <a:gd name="T10" fmla="*/ 106 w 136"/>
                <a:gd name="T11" fmla="*/ 68 h 132"/>
                <a:gd name="T12" fmla="*/ 95 w 136"/>
                <a:gd name="T13" fmla="*/ 35 h 132"/>
                <a:gd name="T14" fmla="*/ 83 w 136"/>
                <a:gd name="T15" fmla="*/ 32 h 132"/>
                <a:gd name="T16" fmla="*/ 91 w 136"/>
                <a:gd name="T17" fmla="*/ 40 h 132"/>
                <a:gd name="T18" fmla="*/ 99 w 136"/>
                <a:gd name="T19" fmla="*/ 66 h 132"/>
                <a:gd name="T20" fmla="*/ 97 w 136"/>
                <a:gd name="T21" fmla="*/ 98 h 132"/>
                <a:gd name="T22" fmla="*/ 63 w 136"/>
                <a:gd name="T23" fmla="*/ 104 h 132"/>
                <a:gd name="T24" fmla="*/ 29 w 136"/>
                <a:gd name="T25" fmla="*/ 51 h 132"/>
                <a:gd name="T26" fmla="*/ 49 w 136"/>
                <a:gd name="T27" fmla="*/ 19 h 132"/>
                <a:gd name="T28" fmla="*/ 23 w 136"/>
                <a:gd name="T29" fmla="*/ 50 h 132"/>
                <a:gd name="T30" fmla="*/ 62 w 136"/>
                <a:gd name="T31" fmla="*/ 110 h 132"/>
                <a:gd name="T32" fmla="*/ 120 w 136"/>
                <a:gd name="T33" fmla="*/ 77 h 132"/>
                <a:gd name="T34" fmla="*/ 117 w 136"/>
                <a:gd name="T35" fmla="*/ 43 h 132"/>
                <a:gd name="T36" fmla="*/ 114 w 136"/>
                <a:gd name="T37" fmla="*/ 75 h 132"/>
                <a:gd name="T38" fmla="*/ 125 w 136"/>
                <a:gd name="T39" fmla="*/ 87 h 132"/>
                <a:gd name="T40" fmla="*/ 116 w 136"/>
                <a:gd name="T41" fmla="*/ 100 h 132"/>
                <a:gd name="T42" fmla="*/ 60 w 136"/>
                <a:gd name="T43" fmla="*/ 118 h 132"/>
                <a:gd name="T44" fmla="*/ 15 w 136"/>
                <a:gd name="T45" fmla="*/ 48 h 132"/>
                <a:gd name="T46" fmla="*/ 42 w 136"/>
                <a:gd name="T47" fmla="*/ 4 h 132"/>
                <a:gd name="T48" fmla="*/ 4 w 136"/>
                <a:gd name="T49" fmla="*/ 46 h 132"/>
                <a:gd name="T50" fmla="*/ 58 w 136"/>
                <a:gd name="T51" fmla="*/ 129 h 132"/>
                <a:gd name="T52" fmla="*/ 124 w 136"/>
                <a:gd name="T53" fmla="*/ 107 h 132"/>
                <a:gd name="T54" fmla="*/ 132 w 136"/>
                <a:gd name="T55" fmla="*/ 85 h 132"/>
                <a:gd name="T56" fmla="*/ 63 w 136"/>
                <a:gd name="T57" fmla="*/ 46 h 132"/>
                <a:gd name="T58" fmla="*/ 55 w 136"/>
                <a:gd name="T59" fmla="*/ 57 h 132"/>
                <a:gd name="T60" fmla="*/ 55 w 136"/>
                <a:gd name="T61" fmla="*/ 57 h 132"/>
                <a:gd name="T62" fmla="*/ 69 w 136"/>
                <a:gd name="T63" fmla="*/ 77 h 132"/>
                <a:gd name="T64" fmla="*/ 69 w 136"/>
                <a:gd name="T65" fmla="*/ 77 h 132"/>
                <a:gd name="T66" fmla="*/ 89 w 136"/>
                <a:gd name="T67" fmla="*/ 64 h 132"/>
                <a:gd name="T68" fmla="*/ 87 w 136"/>
                <a:gd name="T69" fmla="*/ 51 h 132"/>
                <a:gd name="T70" fmla="*/ 76 w 136"/>
                <a:gd name="T71" fmla="*/ 44 h 132"/>
                <a:gd name="T72" fmla="*/ 63 w 136"/>
                <a:gd name="T73" fmla="*/ 46 h 132"/>
                <a:gd name="T74" fmla="*/ 83 w 136"/>
                <a:gd name="T75" fmla="*/ 63 h 132"/>
                <a:gd name="T76" fmla="*/ 78 w 136"/>
                <a:gd name="T77" fmla="*/ 70 h 132"/>
                <a:gd name="T78" fmla="*/ 70 w 136"/>
                <a:gd name="T79" fmla="*/ 71 h 132"/>
                <a:gd name="T80" fmla="*/ 62 w 136"/>
                <a:gd name="T81" fmla="*/ 58 h 132"/>
                <a:gd name="T82" fmla="*/ 66 w 136"/>
                <a:gd name="T83" fmla="*/ 51 h 132"/>
                <a:gd name="T84" fmla="*/ 75 w 136"/>
                <a:gd name="T85" fmla="*/ 50 h 132"/>
                <a:gd name="T86" fmla="*/ 83 w 136"/>
                <a:gd name="T87" fmla="*/ 63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2">
                  <a:moveTo>
                    <a:pt x="87" y="84"/>
                  </a:moveTo>
                  <a:cubicBezTo>
                    <a:pt x="81" y="88"/>
                    <a:pt x="74" y="89"/>
                    <a:pt x="67" y="88"/>
                  </a:cubicBezTo>
                  <a:cubicBezTo>
                    <a:pt x="60" y="86"/>
                    <a:pt x="53" y="82"/>
                    <a:pt x="49" y="76"/>
                  </a:cubicBezTo>
                  <a:cubicBezTo>
                    <a:pt x="45" y="69"/>
                    <a:pt x="44" y="62"/>
                    <a:pt x="45" y="55"/>
                  </a:cubicBezTo>
                  <a:cubicBezTo>
                    <a:pt x="47" y="48"/>
                    <a:pt x="51" y="42"/>
                    <a:pt x="57" y="37"/>
                  </a:cubicBezTo>
                  <a:cubicBezTo>
                    <a:pt x="59" y="36"/>
                    <a:pt x="59" y="34"/>
                    <a:pt x="58" y="33"/>
                  </a:cubicBezTo>
                  <a:cubicBezTo>
                    <a:pt x="57" y="31"/>
                    <a:pt x="55" y="31"/>
                    <a:pt x="54" y="32"/>
                  </a:cubicBezTo>
                  <a:cubicBezTo>
                    <a:pt x="46" y="37"/>
                    <a:pt x="41" y="45"/>
                    <a:pt x="39" y="53"/>
                  </a:cubicBezTo>
                  <a:cubicBezTo>
                    <a:pt x="37" y="62"/>
                    <a:pt x="39" y="71"/>
                    <a:pt x="44" y="79"/>
                  </a:cubicBezTo>
                  <a:cubicBezTo>
                    <a:pt x="49" y="87"/>
                    <a:pt x="57" y="92"/>
                    <a:pt x="65" y="94"/>
                  </a:cubicBezTo>
                  <a:cubicBezTo>
                    <a:pt x="74" y="96"/>
                    <a:pt x="83" y="94"/>
                    <a:pt x="91" y="89"/>
                  </a:cubicBezTo>
                  <a:cubicBezTo>
                    <a:pt x="99" y="84"/>
                    <a:pt x="104" y="76"/>
                    <a:pt x="106" y="68"/>
                  </a:cubicBezTo>
                  <a:cubicBezTo>
                    <a:pt x="107" y="59"/>
                    <a:pt x="106" y="50"/>
                    <a:pt x="101" y="42"/>
                  </a:cubicBezTo>
                  <a:cubicBezTo>
                    <a:pt x="99" y="39"/>
                    <a:pt x="97" y="37"/>
                    <a:pt x="95" y="35"/>
                  </a:cubicBezTo>
                  <a:cubicBezTo>
                    <a:pt x="93" y="33"/>
                    <a:pt x="90" y="32"/>
                    <a:pt x="88" y="30"/>
                  </a:cubicBezTo>
                  <a:cubicBezTo>
                    <a:pt x="86" y="29"/>
                    <a:pt x="84" y="30"/>
                    <a:pt x="83" y="32"/>
                  </a:cubicBezTo>
                  <a:cubicBezTo>
                    <a:pt x="83" y="33"/>
                    <a:pt x="83" y="35"/>
                    <a:pt x="85" y="36"/>
                  </a:cubicBezTo>
                  <a:cubicBezTo>
                    <a:pt x="87" y="37"/>
                    <a:pt x="89" y="38"/>
                    <a:pt x="91" y="40"/>
                  </a:cubicBezTo>
                  <a:cubicBezTo>
                    <a:pt x="92" y="41"/>
                    <a:pt x="94" y="43"/>
                    <a:pt x="95" y="45"/>
                  </a:cubicBezTo>
                  <a:cubicBezTo>
                    <a:pt x="100" y="52"/>
                    <a:pt x="101" y="59"/>
                    <a:pt x="99" y="66"/>
                  </a:cubicBezTo>
                  <a:cubicBezTo>
                    <a:pt x="98" y="73"/>
                    <a:pt x="94" y="80"/>
                    <a:pt x="87" y="84"/>
                  </a:cubicBezTo>
                  <a:close/>
                  <a:moveTo>
                    <a:pt x="97" y="98"/>
                  </a:moveTo>
                  <a:cubicBezTo>
                    <a:pt x="97" y="98"/>
                    <a:pt x="97" y="98"/>
                    <a:pt x="97" y="98"/>
                  </a:cubicBezTo>
                  <a:cubicBezTo>
                    <a:pt x="86" y="104"/>
                    <a:pt x="74" y="106"/>
                    <a:pt x="63" y="104"/>
                  </a:cubicBezTo>
                  <a:cubicBezTo>
                    <a:pt x="52" y="102"/>
                    <a:pt x="42" y="95"/>
                    <a:pt x="35" y="85"/>
                  </a:cubicBezTo>
                  <a:cubicBezTo>
                    <a:pt x="28" y="74"/>
                    <a:pt x="27" y="62"/>
                    <a:pt x="29" y="51"/>
                  </a:cubicBezTo>
                  <a:cubicBezTo>
                    <a:pt x="31" y="40"/>
                    <a:pt x="38" y="30"/>
                    <a:pt x="48" y="23"/>
                  </a:cubicBezTo>
                  <a:cubicBezTo>
                    <a:pt x="50" y="22"/>
                    <a:pt x="50" y="20"/>
                    <a:pt x="49" y="19"/>
                  </a:cubicBezTo>
                  <a:cubicBezTo>
                    <a:pt x="48" y="17"/>
                    <a:pt x="46" y="17"/>
                    <a:pt x="45" y="18"/>
                  </a:cubicBezTo>
                  <a:cubicBezTo>
                    <a:pt x="33" y="26"/>
                    <a:pt x="25" y="37"/>
                    <a:pt x="23" y="50"/>
                  </a:cubicBezTo>
                  <a:cubicBezTo>
                    <a:pt x="20" y="63"/>
                    <a:pt x="22" y="77"/>
                    <a:pt x="30" y="88"/>
                  </a:cubicBezTo>
                  <a:cubicBezTo>
                    <a:pt x="37" y="100"/>
                    <a:pt x="49" y="108"/>
                    <a:pt x="62" y="110"/>
                  </a:cubicBezTo>
                  <a:cubicBezTo>
                    <a:pt x="75" y="113"/>
                    <a:pt x="88" y="111"/>
                    <a:pt x="100" y="103"/>
                  </a:cubicBezTo>
                  <a:cubicBezTo>
                    <a:pt x="110" y="97"/>
                    <a:pt x="117" y="88"/>
                    <a:pt x="120" y="77"/>
                  </a:cubicBezTo>
                  <a:cubicBezTo>
                    <a:pt x="124" y="67"/>
                    <a:pt x="124" y="56"/>
                    <a:pt x="121" y="45"/>
                  </a:cubicBezTo>
                  <a:cubicBezTo>
                    <a:pt x="120" y="43"/>
                    <a:pt x="118" y="42"/>
                    <a:pt x="117" y="43"/>
                  </a:cubicBezTo>
                  <a:cubicBezTo>
                    <a:pt x="115" y="43"/>
                    <a:pt x="114" y="45"/>
                    <a:pt x="114" y="47"/>
                  </a:cubicBezTo>
                  <a:cubicBezTo>
                    <a:pt x="118" y="56"/>
                    <a:pt x="117" y="66"/>
                    <a:pt x="114" y="75"/>
                  </a:cubicBezTo>
                  <a:cubicBezTo>
                    <a:pt x="111" y="84"/>
                    <a:pt x="105" y="92"/>
                    <a:pt x="97" y="98"/>
                  </a:cubicBezTo>
                  <a:close/>
                  <a:moveTo>
                    <a:pt x="125" y="87"/>
                  </a:moveTo>
                  <a:cubicBezTo>
                    <a:pt x="125" y="87"/>
                    <a:pt x="125" y="87"/>
                    <a:pt x="125" y="87"/>
                  </a:cubicBezTo>
                  <a:cubicBezTo>
                    <a:pt x="123" y="92"/>
                    <a:pt x="120" y="96"/>
                    <a:pt x="116" y="100"/>
                  </a:cubicBezTo>
                  <a:cubicBezTo>
                    <a:pt x="113" y="104"/>
                    <a:pt x="109" y="107"/>
                    <a:pt x="104" y="110"/>
                  </a:cubicBezTo>
                  <a:cubicBezTo>
                    <a:pt x="91" y="119"/>
                    <a:pt x="75" y="121"/>
                    <a:pt x="60" y="118"/>
                  </a:cubicBezTo>
                  <a:cubicBezTo>
                    <a:pt x="45" y="115"/>
                    <a:pt x="32" y="106"/>
                    <a:pt x="23" y="93"/>
                  </a:cubicBezTo>
                  <a:cubicBezTo>
                    <a:pt x="14" y="79"/>
                    <a:pt x="11" y="63"/>
                    <a:pt x="15" y="48"/>
                  </a:cubicBezTo>
                  <a:cubicBezTo>
                    <a:pt x="18" y="34"/>
                    <a:pt x="26" y="20"/>
                    <a:pt x="40" y="11"/>
                  </a:cubicBezTo>
                  <a:cubicBezTo>
                    <a:pt x="43" y="10"/>
                    <a:pt x="43" y="6"/>
                    <a:pt x="42" y="4"/>
                  </a:cubicBezTo>
                  <a:cubicBezTo>
                    <a:pt x="40" y="1"/>
                    <a:pt x="37" y="0"/>
                    <a:pt x="34" y="2"/>
                  </a:cubicBezTo>
                  <a:cubicBezTo>
                    <a:pt x="18" y="13"/>
                    <a:pt x="8" y="29"/>
                    <a:pt x="4" y="46"/>
                  </a:cubicBezTo>
                  <a:cubicBezTo>
                    <a:pt x="0" y="64"/>
                    <a:pt x="3" y="83"/>
                    <a:pt x="14" y="99"/>
                  </a:cubicBezTo>
                  <a:cubicBezTo>
                    <a:pt x="24" y="115"/>
                    <a:pt x="40" y="125"/>
                    <a:pt x="58" y="129"/>
                  </a:cubicBezTo>
                  <a:cubicBezTo>
                    <a:pt x="75" y="132"/>
                    <a:pt x="94" y="129"/>
                    <a:pt x="110" y="119"/>
                  </a:cubicBezTo>
                  <a:cubicBezTo>
                    <a:pt x="115" y="116"/>
                    <a:pt x="120" y="112"/>
                    <a:pt x="124" y="107"/>
                  </a:cubicBezTo>
                  <a:cubicBezTo>
                    <a:pt x="128" y="103"/>
                    <a:pt x="132" y="98"/>
                    <a:pt x="134" y="92"/>
                  </a:cubicBezTo>
                  <a:cubicBezTo>
                    <a:pt x="136" y="89"/>
                    <a:pt x="135" y="86"/>
                    <a:pt x="132" y="85"/>
                  </a:cubicBezTo>
                  <a:cubicBezTo>
                    <a:pt x="129" y="84"/>
                    <a:pt x="126" y="85"/>
                    <a:pt x="125" y="87"/>
                  </a:cubicBezTo>
                  <a:close/>
                  <a:moveTo>
                    <a:pt x="63" y="46"/>
                  </a:moveTo>
                  <a:cubicBezTo>
                    <a:pt x="63" y="46"/>
                    <a:pt x="63" y="46"/>
                    <a:pt x="63" y="46"/>
                  </a:cubicBezTo>
                  <a:cubicBezTo>
                    <a:pt x="59" y="49"/>
                    <a:pt x="56" y="53"/>
                    <a:pt x="55" y="57"/>
                  </a:cubicBezTo>
                  <a:cubicBezTo>
                    <a:pt x="55" y="57"/>
                    <a:pt x="55" y="57"/>
                    <a:pt x="55" y="57"/>
                  </a:cubicBezTo>
                  <a:cubicBezTo>
                    <a:pt x="55" y="57"/>
                    <a:pt x="55" y="57"/>
                    <a:pt x="55" y="57"/>
                  </a:cubicBezTo>
                  <a:cubicBezTo>
                    <a:pt x="54" y="61"/>
                    <a:pt x="55" y="66"/>
                    <a:pt x="58" y="70"/>
                  </a:cubicBezTo>
                  <a:cubicBezTo>
                    <a:pt x="60" y="74"/>
                    <a:pt x="64" y="77"/>
                    <a:pt x="69" y="77"/>
                  </a:cubicBezTo>
                  <a:cubicBezTo>
                    <a:pt x="69" y="77"/>
                    <a:pt x="69" y="77"/>
                    <a:pt x="69" y="77"/>
                  </a:cubicBezTo>
                  <a:cubicBezTo>
                    <a:pt x="69" y="77"/>
                    <a:pt x="69" y="77"/>
                    <a:pt x="69" y="77"/>
                  </a:cubicBezTo>
                  <a:cubicBezTo>
                    <a:pt x="73" y="78"/>
                    <a:pt x="78" y="78"/>
                    <a:pt x="82" y="75"/>
                  </a:cubicBezTo>
                  <a:cubicBezTo>
                    <a:pt x="86" y="73"/>
                    <a:pt x="88" y="68"/>
                    <a:pt x="89" y="64"/>
                  </a:cubicBezTo>
                  <a:cubicBezTo>
                    <a:pt x="89" y="64"/>
                    <a:pt x="89" y="64"/>
                    <a:pt x="89" y="64"/>
                  </a:cubicBezTo>
                  <a:cubicBezTo>
                    <a:pt x="90" y="60"/>
                    <a:pt x="89" y="55"/>
                    <a:pt x="87" y="51"/>
                  </a:cubicBezTo>
                  <a:cubicBezTo>
                    <a:pt x="84" y="47"/>
                    <a:pt x="80" y="45"/>
                    <a:pt x="76" y="44"/>
                  </a:cubicBezTo>
                  <a:cubicBezTo>
                    <a:pt x="76" y="44"/>
                    <a:pt x="76" y="44"/>
                    <a:pt x="76" y="44"/>
                  </a:cubicBezTo>
                  <a:cubicBezTo>
                    <a:pt x="76" y="44"/>
                    <a:pt x="76" y="44"/>
                    <a:pt x="76" y="44"/>
                  </a:cubicBezTo>
                  <a:cubicBezTo>
                    <a:pt x="72" y="43"/>
                    <a:pt x="67" y="43"/>
                    <a:pt x="63" y="46"/>
                  </a:cubicBezTo>
                  <a:close/>
                  <a:moveTo>
                    <a:pt x="83" y="63"/>
                  </a:moveTo>
                  <a:cubicBezTo>
                    <a:pt x="83" y="63"/>
                    <a:pt x="83" y="63"/>
                    <a:pt x="83" y="63"/>
                  </a:cubicBezTo>
                  <a:cubicBezTo>
                    <a:pt x="83" y="63"/>
                    <a:pt x="83" y="63"/>
                    <a:pt x="83" y="63"/>
                  </a:cubicBezTo>
                  <a:cubicBezTo>
                    <a:pt x="82" y="65"/>
                    <a:pt x="81" y="68"/>
                    <a:pt x="78" y="70"/>
                  </a:cubicBezTo>
                  <a:cubicBezTo>
                    <a:pt x="76" y="71"/>
                    <a:pt x="73" y="72"/>
                    <a:pt x="70" y="71"/>
                  </a:cubicBezTo>
                  <a:cubicBezTo>
                    <a:pt x="70" y="71"/>
                    <a:pt x="70" y="71"/>
                    <a:pt x="70" y="71"/>
                  </a:cubicBezTo>
                  <a:cubicBezTo>
                    <a:pt x="67" y="71"/>
                    <a:pt x="65" y="69"/>
                    <a:pt x="63" y="67"/>
                  </a:cubicBezTo>
                  <a:cubicBezTo>
                    <a:pt x="61" y="64"/>
                    <a:pt x="61" y="61"/>
                    <a:pt x="62" y="58"/>
                  </a:cubicBezTo>
                  <a:cubicBezTo>
                    <a:pt x="62" y="58"/>
                    <a:pt x="62" y="58"/>
                    <a:pt x="62" y="58"/>
                  </a:cubicBezTo>
                  <a:cubicBezTo>
                    <a:pt x="62" y="56"/>
                    <a:pt x="64" y="53"/>
                    <a:pt x="66" y="51"/>
                  </a:cubicBezTo>
                  <a:cubicBezTo>
                    <a:pt x="69" y="50"/>
                    <a:pt x="72" y="49"/>
                    <a:pt x="74" y="50"/>
                  </a:cubicBezTo>
                  <a:cubicBezTo>
                    <a:pt x="75" y="50"/>
                    <a:pt x="75" y="50"/>
                    <a:pt x="75" y="50"/>
                  </a:cubicBezTo>
                  <a:cubicBezTo>
                    <a:pt x="77" y="50"/>
                    <a:pt x="80" y="52"/>
                    <a:pt x="81" y="55"/>
                  </a:cubicBezTo>
                  <a:cubicBezTo>
                    <a:pt x="83" y="57"/>
                    <a:pt x="84" y="60"/>
                    <a:pt x="83"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7" name="Freeform 160"/>
            <p:cNvSpPr>
              <a:spLocks noEditPoints="1"/>
            </p:cNvSpPr>
            <p:nvPr userDrawn="1"/>
          </p:nvSpPr>
          <p:spPr bwMode="auto">
            <a:xfrm>
              <a:off x="393" y="1552"/>
              <a:ext cx="336" cy="314"/>
            </a:xfrm>
            <a:custGeom>
              <a:avLst/>
              <a:gdLst>
                <a:gd name="T0" fmla="*/ 111 w 165"/>
                <a:gd name="T1" fmla="*/ 29 h 154"/>
                <a:gd name="T2" fmla="*/ 102 w 165"/>
                <a:gd name="T3" fmla="*/ 34 h 154"/>
                <a:gd name="T4" fmla="*/ 24 w 165"/>
                <a:gd name="T5" fmla="*/ 57 h 154"/>
                <a:gd name="T6" fmla="*/ 10 w 165"/>
                <a:gd name="T7" fmla="*/ 67 h 154"/>
                <a:gd name="T8" fmla="*/ 25 w 165"/>
                <a:gd name="T9" fmla="*/ 60 h 154"/>
                <a:gd name="T10" fmla="*/ 6 w 165"/>
                <a:gd name="T11" fmla="*/ 73 h 154"/>
                <a:gd name="T12" fmla="*/ 3 w 165"/>
                <a:gd name="T13" fmla="*/ 68 h 154"/>
                <a:gd name="T14" fmla="*/ 3 w 165"/>
                <a:gd name="T15" fmla="*/ 63 h 154"/>
                <a:gd name="T16" fmla="*/ 21 w 165"/>
                <a:gd name="T17" fmla="*/ 43 h 154"/>
                <a:gd name="T18" fmla="*/ 23 w 165"/>
                <a:gd name="T19" fmla="*/ 37 h 154"/>
                <a:gd name="T20" fmla="*/ 73 w 165"/>
                <a:gd name="T21" fmla="*/ 8 h 154"/>
                <a:gd name="T22" fmla="*/ 109 w 165"/>
                <a:gd name="T23" fmla="*/ 2 h 154"/>
                <a:gd name="T24" fmla="*/ 116 w 165"/>
                <a:gd name="T25" fmla="*/ 4 h 154"/>
                <a:gd name="T26" fmla="*/ 162 w 165"/>
                <a:gd name="T27" fmla="*/ 79 h 154"/>
                <a:gd name="T28" fmla="*/ 55 w 165"/>
                <a:gd name="T29" fmla="*/ 152 h 154"/>
                <a:gd name="T30" fmla="*/ 48 w 165"/>
                <a:gd name="T31" fmla="*/ 151 h 154"/>
                <a:gd name="T32" fmla="*/ 3 w 165"/>
                <a:gd name="T33" fmla="*/ 75 h 154"/>
                <a:gd name="T34" fmla="*/ 6 w 165"/>
                <a:gd name="T35" fmla="*/ 73 h 154"/>
                <a:gd name="T36" fmla="*/ 68 w 165"/>
                <a:gd name="T37" fmla="*/ 56 h 154"/>
                <a:gd name="T38" fmla="*/ 93 w 165"/>
                <a:gd name="T39" fmla="*/ 61 h 154"/>
                <a:gd name="T40" fmla="*/ 63 w 165"/>
                <a:gd name="T41" fmla="*/ 81 h 154"/>
                <a:gd name="T42" fmla="*/ 80 w 165"/>
                <a:gd name="T43" fmla="*/ 60 h 154"/>
                <a:gd name="T44" fmla="*/ 71 w 165"/>
                <a:gd name="T45" fmla="*/ 62 h 154"/>
                <a:gd name="T46" fmla="*/ 85 w 165"/>
                <a:gd name="T47" fmla="*/ 81 h 154"/>
                <a:gd name="T48" fmla="*/ 80 w 165"/>
                <a:gd name="T49" fmla="*/ 60 h 154"/>
                <a:gd name="T50" fmla="*/ 34 w 165"/>
                <a:gd name="T51" fmla="*/ 66 h 154"/>
                <a:gd name="T52" fmla="*/ 13 w 165"/>
                <a:gd name="T53" fmla="*/ 81 h 154"/>
                <a:gd name="T54" fmla="*/ 151 w 165"/>
                <a:gd name="T55" fmla="*/ 73 h 154"/>
                <a:gd name="T56" fmla="*/ 89 w 165"/>
                <a:gd name="T57" fmla="*/ 29 h 154"/>
                <a:gd name="T58" fmla="*/ 83 w 165"/>
                <a:gd name="T59" fmla="*/ 29 h 154"/>
                <a:gd name="T60" fmla="*/ 32 w 165"/>
                <a:gd name="T61" fmla="*/ 44 h 154"/>
                <a:gd name="T62" fmla="*/ 34 w 165"/>
                <a:gd name="T63" fmla="*/ 66 h 154"/>
                <a:gd name="T64" fmla="*/ 57 w 165"/>
                <a:gd name="T65" fmla="*/ 41 h 154"/>
                <a:gd name="T66" fmla="*/ 99 w 165"/>
                <a:gd name="T67" fmla="*/ 102 h 154"/>
                <a:gd name="T68" fmla="*/ 57 w 165"/>
                <a:gd name="T69" fmla="*/ 41 h 154"/>
                <a:gd name="T70" fmla="*/ 63 w 165"/>
                <a:gd name="T71" fmla="*/ 49 h 154"/>
                <a:gd name="T72" fmla="*/ 93 w 165"/>
                <a:gd name="T73" fmla="*/ 93 h 154"/>
                <a:gd name="T74" fmla="*/ 63 w 165"/>
                <a:gd name="T75" fmla="*/ 49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5" h="154">
                  <a:moveTo>
                    <a:pt x="104" y="27"/>
                  </a:moveTo>
                  <a:cubicBezTo>
                    <a:pt x="106" y="26"/>
                    <a:pt x="109" y="26"/>
                    <a:pt x="111" y="29"/>
                  </a:cubicBezTo>
                  <a:cubicBezTo>
                    <a:pt x="112" y="31"/>
                    <a:pt x="112" y="34"/>
                    <a:pt x="109" y="36"/>
                  </a:cubicBezTo>
                  <a:cubicBezTo>
                    <a:pt x="107" y="37"/>
                    <a:pt x="104" y="37"/>
                    <a:pt x="102" y="34"/>
                  </a:cubicBezTo>
                  <a:cubicBezTo>
                    <a:pt x="101" y="32"/>
                    <a:pt x="101" y="29"/>
                    <a:pt x="104" y="27"/>
                  </a:cubicBezTo>
                  <a:close/>
                  <a:moveTo>
                    <a:pt x="24" y="57"/>
                  </a:moveTo>
                  <a:cubicBezTo>
                    <a:pt x="24" y="57"/>
                    <a:pt x="24" y="57"/>
                    <a:pt x="24" y="57"/>
                  </a:cubicBezTo>
                  <a:cubicBezTo>
                    <a:pt x="10" y="67"/>
                    <a:pt x="10" y="67"/>
                    <a:pt x="10" y="67"/>
                  </a:cubicBezTo>
                  <a:cubicBezTo>
                    <a:pt x="11" y="69"/>
                    <a:pt x="11" y="69"/>
                    <a:pt x="11" y="69"/>
                  </a:cubicBezTo>
                  <a:cubicBezTo>
                    <a:pt x="25" y="60"/>
                    <a:pt x="25" y="60"/>
                    <a:pt x="25" y="60"/>
                  </a:cubicBezTo>
                  <a:cubicBezTo>
                    <a:pt x="24" y="57"/>
                    <a:pt x="24" y="57"/>
                    <a:pt x="24" y="57"/>
                  </a:cubicBezTo>
                  <a:close/>
                  <a:moveTo>
                    <a:pt x="6" y="73"/>
                  </a:moveTo>
                  <a:cubicBezTo>
                    <a:pt x="6" y="73"/>
                    <a:pt x="6" y="73"/>
                    <a:pt x="6" y="73"/>
                  </a:cubicBezTo>
                  <a:cubicBezTo>
                    <a:pt x="3" y="68"/>
                    <a:pt x="3" y="68"/>
                    <a:pt x="3" y="68"/>
                  </a:cubicBezTo>
                  <a:cubicBezTo>
                    <a:pt x="3" y="68"/>
                    <a:pt x="3" y="68"/>
                    <a:pt x="3" y="68"/>
                  </a:cubicBezTo>
                  <a:cubicBezTo>
                    <a:pt x="2" y="66"/>
                    <a:pt x="2" y="64"/>
                    <a:pt x="3" y="63"/>
                  </a:cubicBezTo>
                  <a:cubicBezTo>
                    <a:pt x="23" y="50"/>
                    <a:pt x="23" y="50"/>
                    <a:pt x="23" y="50"/>
                  </a:cubicBezTo>
                  <a:cubicBezTo>
                    <a:pt x="21" y="43"/>
                    <a:pt x="21" y="43"/>
                    <a:pt x="21" y="43"/>
                  </a:cubicBezTo>
                  <a:cubicBezTo>
                    <a:pt x="20" y="41"/>
                    <a:pt x="21" y="39"/>
                    <a:pt x="23" y="37"/>
                  </a:cubicBezTo>
                  <a:cubicBezTo>
                    <a:pt x="23" y="37"/>
                    <a:pt x="23" y="37"/>
                    <a:pt x="23" y="37"/>
                  </a:cubicBezTo>
                  <a:cubicBezTo>
                    <a:pt x="66" y="8"/>
                    <a:pt x="66" y="8"/>
                    <a:pt x="66" y="8"/>
                  </a:cubicBezTo>
                  <a:cubicBezTo>
                    <a:pt x="68" y="6"/>
                    <a:pt x="71" y="6"/>
                    <a:pt x="73" y="8"/>
                  </a:cubicBezTo>
                  <a:cubicBezTo>
                    <a:pt x="86" y="18"/>
                    <a:pt x="86" y="18"/>
                    <a:pt x="86" y="18"/>
                  </a:cubicBezTo>
                  <a:cubicBezTo>
                    <a:pt x="109" y="2"/>
                    <a:pt x="109" y="2"/>
                    <a:pt x="109" y="2"/>
                  </a:cubicBezTo>
                  <a:cubicBezTo>
                    <a:pt x="111" y="0"/>
                    <a:pt x="114" y="1"/>
                    <a:pt x="116" y="4"/>
                  </a:cubicBezTo>
                  <a:cubicBezTo>
                    <a:pt x="116" y="4"/>
                    <a:pt x="116" y="4"/>
                    <a:pt x="116" y="4"/>
                  </a:cubicBezTo>
                  <a:cubicBezTo>
                    <a:pt x="163" y="72"/>
                    <a:pt x="163" y="72"/>
                    <a:pt x="163" y="72"/>
                  </a:cubicBezTo>
                  <a:cubicBezTo>
                    <a:pt x="165" y="74"/>
                    <a:pt x="164" y="77"/>
                    <a:pt x="162" y="79"/>
                  </a:cubicBezTo>
                  <a:cubicBezTo>
                    <a:pt x="161" y="79"/>
                    <a:pt x="161" y="79"/>
                    <a:pt x="161" y="79"/>
                  </a:cubicBezTo>
                  <a:cubicBezTo>
                    <a:pt x="55" y="152"/>
                    <a:pt x="55" y="152"/>
                    <a:pt x="55" y="152"/>
                  </a:cubicBezTo>
                  <a:cubicBezTo>
                    <a:pt x="53" y="154"/>
                    <a:pt x="50" y="153"/>
                    <a:pt x="48" y="151"/>
                  </a:cubicBezTo>
                  <a:cubicBezTo>
                    <a:pt x="48" y="151"/>
                    <a:pt x="48" y="151"/>
                    <a:pt x="48" y="151"/>
                  </a:cubicBezTo>
                  <a:cubicBezTo>
                    <a:pt x="1" y="83"/>
                    <a:pt x="1" y="83"/>
                    <a:pt x="1" y="83"/>
                  </a:cubicBezTo>
                  <a:cubicBezTo>
                    <a:pt x="0" y="80"/>
                    <a:pt x="0" y="77"/>
                    <a:pt x="3" y="75"/>
                  </a:cubicBezTo>
                  <a:cubicBezTo>
                    <a:pt x="3" y="75"/>
                    <a:pt x="3" y="75"/>
                    <a:pt x="3" y="75"/>
                  </a:cubicBezTo>
                  <a:cubicBezTo>
                    <a:pt x="6" y="73"/>
                    <a:pt x="6" y="73"/>
                    <a:pt x="6" y="73"/>
                  </a:cubicBezTo>
                  <a:close/>
                  <a:moveTo>
                    <a:pt x="68" y="56"/>
                  </a:moveTo>
                  <a:cubicBezTo>
                    <a:pt x="68" y="56"/>
                    <a:pt x="68" y="56"/>
                    <a:pt x="68" y="56"/>
                  </a:cubicBezTo>
                  <a:cubicBezTo>
                    <a:pt x="72" y="53"/>
                    <a:pt x="77" y="53"/>
                    <a:pt x="81" y="53"/>
                  </a:cubicBezTo>
                  <a:cubicBezTo>
                    <a:pt x="86" y="54"/>
                    <a:pt x="90" y="57"/>
                    <a:pt x="93" y="61"/>
                  </a:cubicBezTo>
                  <a:cubicBezTo>
                    <a:pt x="98" y="69"/>
                    <a:pt x="96" y="80"/>
                    <a:pt x="88" y="86"/>
                  </a:cubicBezTo>
                  <a:cubicBezTo>
                    <a:pt x="80" y="92"/>
                    <a:pt x="69" y="89"/>
                    <a:pt x="63" y="81"/>
                  </a:cubicBezTo>
                  <a:cubicBezTo>
                    <a:pt x="58" y="73"/>
                    <a:pt x="60" y="62"/>
                    <a:pt x="68" y="56"/>
                  </a:cubicBezTo>
                  <a:close/>
                  <a:moveTo>
                    <a:pt x="80" y="60"/>
                  </a:moveTo>
                  <a:cubicBezTo>
                    <a:pt x="80" y="60"/>
                    <a:pt x="80" y="60"/>
                    <a:pt x="80" y="60"/>
                  </a:cubicBezTo>
                  <a:cubicBezTo>
                    <a:pt x="77" y="59"/>
                    <a:pt x="74" y="60"/>
                    <a:pt x="71" y="62"/>
                  </a:cubicBezTo>
                  <a:cubicBezTo>
                    <a:pt x="66" y="65"/>
                    <a:pt x="65" y="72"/>
                    <a:pt x="68" y="78"/>
                  </a:cubicBezTo>
                  <a:cubicBezTo>
                    <a:pt x="72" y="83"/>
                    <a:pt x="79" y="84"/>
                    <a:pt x="85" y="81"/>
                  </a:cubicBezTo>
                  <a:cubicBezTo>
                    <a:pt x="90" y="77"/>
                    <a:pt x="91" y="70"/>
                    <a:pt x="88" y="65"/>
                  </a:cubicBezTo>
                  <a:cubicBezTo>
                    <a:pt x="86" y="62"/>
                    <a:pt x="83" y="60"/>
                    <a:pt x="80" y="60"/>
                  </a:cubicBezTo>
                  <a:cubicBezTo>
                    <a:pt x="80" y="60"/>
                    <a:pt x="80" y="60"/>
                    <a:pt x="80" y="60"/>
                  </a:cubicBezTo>
                  <a:close/>
                  <a:moveTo>
                    <a:pt x="34" y="66"/>
                  </a:moveTo>
                  <a:cubicBezTo>
                    <a:pt x="34" y="66"/>
                    <a:pt x="34" y="66"/>
                    <a:pt x="34" y="66"/>
                  </a:cubicBezTo>
                  <a:cubicBezTo>
                    <a:pt x="13" y="81"/>
                    <a:pt x="13" y="81"/>
                    <a:pt x="13" y="81"/>
                  </a:cubicBezTo>
                  <a:cubicBezTo>
                    <a:pt x="54" y="140"/>
                    <a:pt x="54" y="140"/>
                    <a:pt x="54" y="140"/>
                  </a:cubicBezTo>
                  <a:cubicBezTo>
                    <a:pt x="151" y="73"/>
                    <a:pt x="151" y="73"/>
                    <a:pt x="151" y="73"/>
                  </a:cubicBezTo>
                  <a:cubicBezTo>
                    <a:pt x="110" y="14"/>
                    <a:pt x="110" y="14"/>
                    <a:pt x="110" y="14"/>
                  </a:cubicBezTo>
                  <a:cubicBezTo>
                    <a:pt x="89" y="29"/>
                    <a:pt x="89" y="29"/>
                    <a:pt x="89" y="29"/>
                  </a:cubicBezTo>
                  <a:cubicBezTo>
                    <a:pt x="89" y="29"/>
                    <a:pt x="89" y="29"/>
                    <a:pt x="89" y="29"/>
                  </a:cubicBezTo>
                  <a:cubicBezTo>
                    <a:pt x="87" y="30"/>
                    <a:pt x="85" y="30"/>
                    <a:pt x="83" y="29"/>
                  </a:cubicBezTo>
                  <a:cubicBezTo>
                    <a:pt x="69" y="19"/>
                    <a:pt x="69" y="19"/>
                    <a:pt x="69" y="19"/>
                  </a:cubicBezTo>
                  <a:cubicBezTo>
                    <a:pt x="32" y="44"/>
                    <a:pt x="32" y="44"/>
                    <a:pt x="32" y="44"/>
                  </a:cubicBezTo>
                  <a:cubicBezTo>
                    <a:pt x="36" y="60"/>
                    <a:pt x="36" y="60"/>
                    <a:pt x="36" y="60"/>
                  </a:cubicBezTo>
                  <a:cubicBezTo>
                    <a:pt x="37" y="62"/>
                    <a:pt x="36" y="65"/>
                    <a:pt x="34" y="66"/>
                  </a:cubicBezTo>
                  <a:close/>
                  <a:moveTo>
                    <a:pt x="57" y="41"/>
                  </a:moveTo>
                  <a:cubicBezTo>
                    <a:pt x="57" y="41"/>
                    <a:pt x="57" y="41"/>
                    <a:pt x="57" y="41"/>
                  </a:cubicBezTo>
                  <a:cubicBezTo>
                    <a:pt x="74" y="29"/>
                    <a:pt x="97" y="33"/>
                    <a:pt x="108" y="50"/>
                  </a:cubicBezTo>
                  <a:cubicBezTo>
                    <a:pt x="120" y="67"/>
                    <a:pt x="116" y="90"/>
                    <a:pt x="99" y="102"/>
                  </a:cubicBezTo>
                  <a:cubicBezTo>
                    <a:pt x="82" y="113"/>
                    <a:pt x="59" y="109"/>
                    <a:pt x="47" y="92"/>
                  </a:cubicBezTo>
                  <a:cubicBezTo>
                    <a:pt x="36" y="75"/>
                    <a:pt x="40" y="52"/>
                    <a:pt x="57" y="41"/>
                  </a:cubicBezTo>
                  <a:close/>
                  <a:moveTo>
                    <a:pt x="63" y="49"/>
                  </a:moveTo>
                  <a:cubicBezTo>
                    <a:pt x="63" y="49"/>
                    <a:pt x="63" y="49"/>
                    <a:pt x="63" y="49"/>
                  </a:cubicBezTo>
                  <a:cubicBezTo>
                    <a:pt x="51" y="58"/>
                    <a:pt x="48" y="74"/>
                    <a:pt x="56" y="86"/>
                  </a:cubicBezTo>
                  <a:cubicBezTo>
                    <a:pt x="65" y="98"/>
                    <a:pt x="81" y="101"/>
                    <a:pt x="93" y="93"/>
                  </a:cubicBezTo>
                  <a:cubicBezTo>
                    <a:pt x="105" y="85"/>
                    <a:pt x="108" y="68"/>
                    <a:pt x="100" y="56"/>
                  </a:cubicBezTo>
                  <a:cubicBezTo>
                    <a:pt x="91" y="44"/>
                    <a:pt x="75" y="41"/>
                    <a:pt x="63"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8" name="Freeform 161"/>
            <p:cNvSpPr>
              <a:spLocks noEditPoints="1"/>
            </p:cNvSpPr>
            <p:nvPr userDrawn="1"/>
          </p:nvSpPr>
          <p:spPr bwMode="auto">
            <a:xfrm>
              <a:off x="1455" y="2105"/>
              <a:ext cx="283" cy="236"/>
            </a:xfrm>
            <a:custGeom>
              <a:avLst/>
              <a:gdLst>
                <a:gd name="T0" fmla="*/ 5 w 139"/>
                <a:gd name="T1" fmla="*/ 0 h 116"/>
                <a:gd name="T2" fmla="*/ 5 w 139"/>
                <a:gd name="T3" fmla="*/ 0 h 116"/>
                <a:gd name="T4" fmla="*/ 134 w 139"/>
                <a:gd name="T5" fmla="*/ 0 h 116"/>
                <a:gd name="T6" fmla="*/ 139 w 139"/>
                <a:gd name="T7" fmla="*/ 5 h 116"/>
                <a:gd name="T8" fmla="*/ 139 w 139"/>
                <a:gd name="T9" fmla="*/ 5 h 116"/>
                <a:gd name="T10" fmla="*/ 139 w 139"/>
                <a:gd name="T11" fmla="*/ 98 h 116"/>
                <a:gd name="T12" fmla="*/ 134 w 139"/>
                <a:gd name="T13" fmla="*/ 103 h 116"/>
                <a:gd name="T14" fmla="*/ 134 w 139"/>
                <a:gd name="T15" fmla="*/ 103 h 116"/>
                <a:gd name="T16" fmla="*/ 75 w 139"/>
                <a:gd name="T17" fmla="*/ 103 h 116"/>
                <a:gd name="T18" fmla="*/ 75 w 139"/>
                <a:gd name="T19" fmla="*/ 109 h 116"/>
                <a:gd name="T20" fmla="*/ 75 w 139"/>
                <a:gd name="T21" fmla="*/ 110 h 116"/>
                <a:gd name="T22" fmla="*/ 105 w 139"/>
                <a:gd name="T23" fmla="*/ 110 h 116"/>
                <a:gd name="T24" fmla="*/ 108 w 139"/>
                <a:gd name="T25" fmla="*/ 113 h 116"/>
                <a:gd name="T26" fmla="*/ 105 w 139"/>
                <a:gd name="T27" fmla="*/ 116 h 116"/>
                <a:gd name="T28" fmla="*/ 34 w 139"/>
                <a:gd name="T29" fmla="*/ 116 h 116"/>
                <a:gd name="T30" fmla="*/ 31 w 139"/>
                <a:gd name="T31" fmla="*/ 113 h 116"/>
                <a:gd name="T32" fmla="*/ 34 w 139"/>
                <a:gd name="T33" fmla="*/ 110 h 116"/>
                <a:gd name="T34" fmla="*/ 64 w 139"/>
                <a:gd name="T35" fmla="*/ 110 h 116"/>
                <a:gd name="T36" fmla="*/ 64 w 139"/>
                <a:gd name="T37" fmla="*/ 109 h 116"/>
                <a:gd name="T38" fmla="*/ 64 w 139"/>
                <a:gd name="T39" fmla="*/ 103 h 116"/>
                <a:gd name="T40" fmla="*/ 5 w 139"/>
                <a:gd name="T41" fmla="*/ 103 h 116"/>
                <a:gd name="T42" fmla="*/ 0 w 139"/>
                <a:gd name="T43" fmla="*/ 98 h 116"/>
                <a:gd name="T44" fmla="*/ 0 w 139"/>
                <a:gd name="T45" fmla="*/ 98 h 116"/>
                <a:gd name="T46" fmla="*/ 0 w 139"/>
                <a:gd name="T47" fmla="*/ 5 h 116"/>
                <a:gd name="T48" fmla="*/ 5 w 139"/>
                <a:gd name="T49" fmla="*/ 0 h 116"/>
                <a:gd name="T50" fmla="*/ 119 w 139"/>
                <a:gd name="T51" fmla="*/ 77 h 116"/>
                <a:gd name="T52" fmla="*/ 119 w 139"/>
                <a:gd name="T53" fmla="*/ 77 h 116"/>
                <a:gd name="T54" fmla="*/ 124 w 139"/>
                <a:gd name="T55" fmla="*/ 83 h 116"/>
                <a:gd name="T56" fmla="*/ 119 w 139"/>
                <a:gd name="T57" fmla="*/ 88 h 116"/>
                <a:gd name="T58" fmla="*/ 113 w 139"/>
                <a:gd name="T59" fmla="*/ 83 h 116"/>
                <a:gd name="T60" fmla="*/ 119 w 139"/>
                <a:gd name="T61" fmla="*/ 77 h 116"/>
                <a:gd name="T62" fmla="*/ 129 w 139"/>
                <a:gd name="T63" fmla="*/ 11 h 116"/>
                <a:gd name="T64" fmla="*/ 129 w 139"/>
                <a:gd name="T65" fmla="*/ 11 h 116"/>
                <a:gd name="T66" fmla="*/ 10 w 139"/>
                <a:gd name="T67" fmla="*/ 11 h 116"/>
                <a:gd name="T68" fmla="*/ 10 w 139"/>
                <a:gd name="T69" fmla="*/ 92 h 116"/>
                <a:gd name="T70" fmla="*/ 129 w 139"/>
                <a:gd name="T71" fmla="*/ 92 h 116"/>
                <a:gd name="T72" fmla="*/ 129 w 139"/>
                <a:gd name="T73" fmla="*/ 1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9" h="116">
                  <a:moveTo>
                    <a:pt x="5" y="0"/>
                  </a:moveTo>
                  <a:cubicBezTo>
                    <a:pt x="5" y="0"/>
                    <a:pt x="5" y="0"/>
                    <a:pt x="5" y="0"/>
                  </a:cubicBezTo>
                  <a:cubicBezTo>
                    <a:pt x="134" y="0"/>
                    <a:pt x="134" y="0"/>
                    <a:pt x="134" y="0"/>
                  </a:cubicBezTo>
                  <a:cubicBezTo>
                    <a:pt x="137" y="0"/>
                    <a:pt x="139" y="2"/>
                    <a:pt x="139" y="5"/>
                  </a:cubicBezTo>
                  <a:cubicBezTo>
                    <a:pt x="139" y="5"/>
                    <a:pt x="139" y="5"/>
                    <a:pt x="139" y="5"/>
                  </a:cubicBezTo>
                  <a:cubicBezTo>
                    <a:pt x="139" y="98"/>
                    <a:pt x="139" y="98"/>
                    <a:pt x="139" y="98"/>
                  </a:cubicBezTo>
                  <a:cubicBezTo>
                    <a:pt x="139" y="101"/>
                    <a:pt x="137" y="103"/>
                    <a:pt x="134" y="103"/>
                  </a:cubicBezTo>
                  <a:cubicBezTo>
                    <a:pt x="134" y="103"/>
                    <a:pt x="134" y="103"/>
                    <a:pt x="134" y="103"/>
                  </a:cubicBezTo>
                  <a:cubicBezTo>
                    <a:pt x="75" y="103"/>
                    <a:pt x="75" y="103"/>
                    <a:pt x="75" y="103"/>
                  </a:cubicBezTo>
                  <a:cubicBezTo>
                    <a:pt x="75" y="109"/>
                    <a:pt x="75" y="109"/>
                    <a:pt x="75" y="109"/>
                  </a:cubicBezTo>
                  <a:cubicBezTo>
                    <a:pt x="75" y="110"/>
                    <a:pt x="75" y="110"/>
                    <a:pt x="75" y="110"/>
                  </a:cubicBezTo>
                  <a:cubicBezTo>
                    <a:pt x="105" y="110"/>
                    <a:pt x="105" y="110"/>
                    <a:pt x="105" y="110"/>
                  </a:cubicBezTo>
                  <a:cubicBezTo>
                    <a:pt x="106" y="110"/>
                    <a:pt x="108" y="111"/>
                    <a:pt x="108" y="113"/>
                  </a:cubicBezTo>
                  <a:cubicBezTo>
                    <a:pt x="108" y="115"/>
                    <a:pt x="106" y="116"/>
                    <a:pt x="105" y="116"/>
                  </a:cubicBezTo>
                  <a:cubicBezTo>
                    <a:pt x="34" y="116"/>
                    <a:pt x="34" y="116"/>
                    <a:pt x="34" y="116"/>
                  </a:cubicBezTo>
                  <a:cubicBezTo>
                    <a:pt x="33" y="116"/>
                    <a:pt x="31" y="115"/>
                    <a:pt x="31" y="113"/>
                  </a:cubicBezTo>
                  <a:cubicBezTo>
                    <a:pt x="31" y="111"/>
                    <a:pt x="33" y="110"/>
                    <a:pt x="34" y="110"/>
                  </a:cubicBezTo>
                  <a:cubicBezTo>
                    <a:pt x="64" y="110"/>
                    <a:pt x="64" y="110"/>
                    <a:pt x="64" y="110"/>
                  </a:cubicBezTo>
                  <a:cubicBezTo>
                    <a:pt x="64" y="109"/>
                    <a:pt x="64" y="109"/>
                    <a:pt x="64" y="109"/>
                  </a:cubicBezTo>
                  <a:cubicBezTo>
                    <a:pt x="64" y="103"/>
                    <a:pt x="64" y="103"/>
                    <a:pt x="64" y="103"/>
                  </a:cubicBezTo>
                  <a:cubicBezTo>
                    <a:pt x="5" y="103"/>
                    <a:pt x="5" y="103"/>
                    <a:pt x="5" y="103"/>
                  </a:cubicBezTo>
                  <a:cubicBezTo>
                    <a:pt x="2" y="103"/>
                    <a:pt x="0" y="101"/>
                    <a:pt x="0" y="98"/>
                  </a:cubicBezTo>
                  <a:cubicBezTo>
                    <a:pt x="0" y="98"/>
                    <a:pt x="0" y="98"/>
                    <a:pt x="0" y="98"/>
                  </a:cubicBezTo>
                  <a:cubicBezTo>
                    <a:pt x="0" y="5"/>
                    <a:pt x="0" y="5"/>
                    <a:pt x="0" y="5"/>
                  </a:cubicBezTo>
                  <a:cubicBezTo>
                    <a:pt x="0" y="2"/>
                    <a:pt x="2" y="0"/>
                    <a:pt x="5" y="0"/>
                  </a:cubicBezTo>
                  <a:close/>
                  <a:moveTo>
                    <a:pt x="119" y="77"/>
                  </a:moveTo>
                  <a:cubicBezTo>
                    <a:pt x="119" y="77"/>
                    <a:pt x="119" y="77"/>
                    <a:pt x="119" y="77"/>
                  </a:cubicBezTo>
                  <a:cubicBezTo>
                    <a:pt x="122" y="77"/>
                    <a:pt x="124" y="80"/>
                    <a:pt x="124" y="83"/>
                  </a:cubicBezTo>
                  <a:cubicBezTo>
                    <a:pt x="124" y="86"/>
                    <a:pt x="122" y="88"/>
                    <a:pt x="119" y="88"/>
                  </a:cubicBezTo>
                  <a:cubicBezTo>
                    <a:pt x="116" y="88"/>
                    <a:pt x="113" y="86"/>
                    <a:pt x="113" y="83"/>
                  </a:cubicBezTo>
                  <a:cubicBezTo>
                    <a:pt x="113" y="80"/>
                    <a:pt x="116" y="77"/>
                    <a:pt x="119" y="77"/>
                  </a:cubicBezTo>
                  <a:close/>
                  <a:moveTo>
                    <a:pt x="129" y="11"/>
                  </a:moveTo>
                  <a:cubicBezTo>
                    <a:pt x="129" y="11"/>
                    <a:pt x="129" y="11"/>
                    <a:pt x="129" y="11"/>
                  </a:cubicBezTo>
                  <a:cubicBezTo>
                    <a:pt x="10" y="11"/>
                    <a:pt x="10" y="11"/>
                    <a:pt x="10" y="11"/>
                  </a:cubicBezTo>
                  <a:cubicBezTo>
                    <a:pt x="10" y="38"/>
                    <a:pt x="10" y="65"/>
                    <a:pt x="10" y="92"/>
                  </a:cubicBezTo>
                  <a:cubicBezTo>
                    <a:pt x="50" y="92"/>
                    <a:pt x="89" y="92"/>
                    <a:pt x="129" y="92"/>
                  </a:cubicBezTo>
                  <a:cubicBezTo>
                    <a:pt x="129" y="65"/>
                    <a:pt x="129" y="38"/>
                    <a:pt x="129"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9" name="Freeform 162"/>
            <p:cNvSpPr>
              <a:spLocks noEditPoints="1"/>
            </p:cNvSpPr>
            <p:nvPr userDrawn="1"/>
          </p:nvSpPr>
          <p:spPr bwMode="auto">
            <a:xfrm>
              <a:off x="6" y="1756"/>
              <a:ext cx="326" cy="288"/>
            </a:xfrm>
            <a:custGeom>
              <a:avLst/>
              <a:gdLst>
                <a:gd name="T0" fmla="*/ 49 w 160"/>
                <a:gd name="T1" fmla="*/ 67 h 141"/>
                <a:gd name="T2" fmla="*/ 139 w 160"/>
                <a:gd name="T3" fmla="*/ 41 h 141"/>
                <a:gd name="T4" fmla="*/ 159 w 160"/>
                <a:gd name="T5" fmla="*/ 99 h 141"/>
                <a:gd name="T6" fmla="*/ 155 w 160"/>
                <a:gd name="T7" fmla="*/ 106 h 141"/>
                <a:gd name="T8" fmla="*/ 121 w 160"/>
                <a:gd name="T9" fmla="*/ 124 h 141"/>
                <a:gd name="T10" fmla="*/ 140 w 160"/>
                <a:gd name="T11" fmla="*/ 121 h 141"/>
                <a:gd name="T12" fmla="*/ 99 w 160"/>
                <a:gd name="T13" fmla="*/ 138 h 141"/>
                <a:gd name="T14" fmla="*/ 96 w 160"/>
                <a:gd name="T15" fmla="*/ 132 h 141"/>
                <a:gd name="T16" fmla="*/ 109 w 160"/>
                <a:gd name="T17" fmla="*/ 122 h 141"/>
                <a:gd name="T18" fmla="*/ 66 w 160"/>
                <a:gd name="T19" fmla="*/ 132 h 141"/>
                <a:gd name="T20" fmla="*/ 46 w 160"/>
                <a:gd name="T21" fmla="*/ 73 h 141"/>
                <a:gd name="T22" fmla="*/ 49 w 160"/>
                <a:gd name="T23" fmla="*/ 6 h 141"/>
                <a:gd name="T24" fmla="*/ 10 w 160"/>
                <a:gd name="T25" fmla="*/ 42 h 141"/>
                <a:gd name="T26" fmla="*/ 42 w 160"/>
                <a:gd name="T27" fmla="*/ 135 h 141"/>
                <a:gd name="T28" fmla="*/ 56 w 160"/>
                <a:gd name="T29" fmla="*/ 129 h 141"/>
                <a:gd name="T30" fmla="*/ 37 w 160"/>
                <a:gd name="T31" fmla="*/ 88 h 141"/>
                <a:gd name="T32" fmla="*/ 47 w 160"/>
                <a:gd name="T33" fmla="*/ 95 h 141"/>
                <a:gd name="T34" fmla="*/ 47 w 160"/>
                <a:gd name="T35" fmla="*/ 95 h 141"/>
                <a:gd name="T36" fmla="*/ 39 w 160"/>
                <a:gd name="T37" fmla="*/ 48 h 141"/>
                <a:gd name="T38" fmla="*/ 62 w 160"/>
                <a:gd name="T39" fmla="*/ 53 h 141"/>
                <a:gd name="T40" fmla="*/ 66 w 160"/>
                <a:gd name="T41" fmla="*/ 43 h 141"/>
                <a:gd name="T42" fmla="*/ 86 w 160"/>
                <a:gd name="T43" fmla="*/ 31 h 141"/>
                <a:gd name="T44" fmla="*/ 100 w 160"/>
                <a:gd name="T45" fmla="*/ 40 h 141"/>
                <a:gd name="T46" fmla="*/ 96 w 160"/>
                <a:gd name="T47" fmla="*/ 18 h 141"/>
                <a:gd name="T48" fmla="*/ 117 w 160"/>
                <a:gd name="T49" fmla="*/ 34 h 141"/>
                <a:gd name="T50" fmla="*/ 103 w 160"/>
                <a:gd name="T51" fmla="*/ 9 h 141"/>
                <a:gd name="T52" fmla="*/ 90 w 160"/>
                <a:gd name="T53" fmla="*/ 16 h 141"/>
                <a:gd name="T54" fmla="*/ 86 w 160"/>
                <a:gd name="T55" fmla="*/ 21 h 141"/>
                <a:gd name="T56" fmla="*/ 76 w 160"/>
                <a:gd name="T57" fmla="*/ 13 h 141"/>
                <a:gd name="T58" fmla="*/ 62 w 160"/>
                <a:gd name="T59" fmla="*/ 14 h 141"/>
                <a:gd name="T60" fmla="*/ 79 w 160"/>
                <a:gd name="T61" fmla="*/ 23 h 141"/>
                <a:gd name="T62" fmla="*/ 79 w 160"/>
                <a:gd name="T63" fmla="*/ 27 h 141"/>
                <a:gd name="T64" fmla="*/ 56 w 160"/>
                <a:gd name="T65" fmla="*/ 16 h 141"/>
                <a:gd name="T66" fmla="*/ 50 w 160"/>
                <a:gd name="T67" fmla="*/ 18 h 141"/>
                <a:gd name="T68" fmla="*/ 57 w 160"/>
                <a:gd name="T69" fmla="*/ 39 h 141"/>
                <a:gd name="T70" fmla="*/ 37 w 160"/>
                <a:gd name="T71" fmla="*/ 41 h 141"/>
                <a:gd name="T72" fmla="*/ 44 w 160"/>
                <a:gd name="T73" fmla="*/ 20 h 141"/>
                <a:gd name="T74" fmla="*/ 33 w 160"/>
                <a:gd name="T75" fmla="*/ 29 h 141"/>
                <a:gd name="T76" fmla="*/ 31 w 160"/>
                <a:gd name="T77" fmla="*/ 37 h 141"/>
                <a:gd name="T78" fmla="*/ 24 w 160"/>
                <a:gd name="T79" fmla="*/ 39 h 141"/>
                <a:gd name="T80" fmla="*/ 20 w 160"/>
                <a:gd name="T81" fmla="*/ 45 h 141"/>
                <a:gd name="T82" fmla="*/ 30 w 160"/>
                <a:gd name="T83" fmla="*/ 47 h 141"/>
                <a:gd name="T84" fmla="*/ 16 w 160"/>
                <a:gd name="T85" fmla="*/ 89 h 141"/>
                <a:gd name="T86" fmla="*/ 20 w 160"/>
                <a:gd name="T87" fmla="*/ 45 h 141"/>
                <a:gd name="T88" fmla="*/ 130 w 160"/>
                <a:gd name="T89" fmla="*/ 50 h 141"/>
                <a:gd name="T90" fmla="*/ 74 w 160"/>
                <a:gd name="T91" fmla="*/ 123 h 141"/>
                <a:gd name="T92" fmla="*/ 130 w 160"/>
                <a:gd name="T93" fmla="*/ 5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0" h="141">
                  <a:moveTo>
                    <a:pt x="49" y="67"/>
                  </a:moveTo>
                  <a:cubicBezTo>
                    <a:pt x="49" y="67"/>
                    <a:pt x="49" y="67"/>
                    <a:pt x="49" y="67"/>
                  </a:cubicBezTo>
                  <a:cubicBezTo>
                    <a:pt x="132" y="38"/>
                    <a:pt x="132" y="38"/>
                    <a:pt x="132" y="38"/>
                  </a:cubicBezTo>
                  <a:cubicBezTo>
                    <a:pt x="135" y="37"/>
                    <a:pt x="138" y="38"/>
                    <a:pt x="139" y="41"/>
                  </a:cubicBezTo>
                  <a:cubicBezTo>
                    <a:pt x="139" y="41"/>
                    <a:pt x="139" y="41"/>
                    <a:pt x="139" y="41"/>
                  </a:cubicBezTo>
                  <a:cubicBezTo>
                    <a:pt x="159" y="99"/>
                    <a:pt x="159" y="99"/>
                    <a:pt x="159" y="99"/>
                  </a:cubicBezTo>
                  <a:cubicBezTo>
                    <a:pt x="160" y="102"/>
                    <a:pt x="158" y="105"/>
                    <a:pt x="156" y="106"/>
                  </a:cubicBezTo>
                  <a:cubicBezTo>
                    <a:pt x="155" y="106"/>
                    <a:pt x="155" y="106"/>
                    <a:pt x="155" y="106"/>
                  </a:cubicBezTo>
                  <a:cubicBezTo>
                    <a:pt x="119" y="119"/>
                    <a:pt x="119" y="119"/>
                    <a:pt x="119" y="119"/>
                  </a:cubicBezTo>
                  <a:cubicBezTo>
                    <a:pt x="121" y="124"/>
                    <a:pt x="121" y="124"/>
                    <a:pt x="121" y="124"/>
                  </a:cubicBezTo>
                  <a:cubicBezTo>
                    <a:pt x="136" y="119"/>
                    <a:pt x="136" y="119"/>
                    <a:pt x="136" y="119"/>
                  </a:cubicBezTo>
                  <a:cubicBezTo>
                    <a:pt x="138" y="118"/>
                    <a:pt x="139" y="119"/>
                    <a:pt x="140" y="121"/>
                  </a:cubicBezTo>
                  <a:cubicBezTo>
                    <a:pt x="141" y="122"/>
                    <a:pt x="140" y="124"/>
                    <a:pt x="138" y="125"/>
                  </a:cubicBezTo>
                  <a:cubicBezTo>
                    <a:pt x="99" y="138"/>
                    <a:pt x="99" y="138"/>
                    <a:pt x="99" y="138"/>
                  </a:cubicBezTo>
                  <a:cubicBezTo>
                    <a:pt x="97" y="139"/>
                    <a:pt x="95" y="138"/>
                    <a:pt x="94" y="136"/>
                  </a:cubicBezTo>
                  <a:cubicBezTo>
                    <a:pt x="94" y="135"/>
                    <a:pt x="95" y="133"/>
                    <a:pt x="96" y="132"/>
                  </a:cubicBezTo>
                  <a:cubicBezTo>
                    <a:pt x="111" y="127"/>
                    <a:pt x="111" y="127"/>
                    <a:pt x="111" y="127"/>
                  </a:cubicBezTo>
                  <a:cubicBezTo>
                    <a:pt x="109" y="122"/>
                    <a:pt x="109" y="122"/>
                    <a:pt x="109" y="122"/>
                  </a:cubicBezTo>
                  <a:cubicBezTo>
                    <a:pt x="73" y="135"/>
                    <a:pt x="73" y="135"/>
                    <a:pt x="73" y="135"/>
                  </a:cubicBezTo>
                  <a:cubicBezTo>
                    <a:pt x="70" y="136"/>
                    <a:pt x="67" y="135"/>
                    <a:pt x="66" y="132"/>
                  </a:cubicBezTo>
                  <a:cubicBezTo>
                    <a:pt x="66" y="132"/>
                    <a:pt x="66" y="132"/>
                    <a:pt x="66" y="132"/>
                  </a:cubicBezTo>
                  <a:cubicBezTo>
                    <a:pt x="46" y="73"/>
                    <a:pt x="46" y="73"/>
                    <a:pt x="46" y="73"/>
                  </a:cubicBezTo>
                  <a:cubicBezTo>
                    <a:pt x="45" y="71"/>
                    <a:pt x="46" y="68"/>
                    <a:pt x="49" y="67"/>
                  </a:cubicBezTo>
                  <a:close/>
                  <a:moveTo>
                    <a:pt x="49" y="6"/>
                  </a:moveTo>
                  <a:cubicBezTo>
                    <a:pt x="49" y="6"/>
                    <a:pt x="49" y="6"/>
                    <a:pt x="49" y="6"/>
                  </a:cubicBezTo>
                  <a:cubicBezTo>
                    <a:pt x="31" y="13"/>
                    <a:pt x="17" y="26"/>
                    <a:pt x="10" y="42"/>
                  </a:cubicBezTo>
                  <a:cubicBezTo>
                    <a:pt x="2" y="58"/>
                    <a:pt x="0" y="77"/>
                    <a:pt x="7" y="95"/>
                  </a:cubicBezTo>
                  <a:cubicBezTo>
                    <a:pt x="13" y="113"/>
                    <a:pt x="26" y="127"/>
                    <a:pt x="42" y="135"/>
                  </a:cubicBezTo>
                  <a:cubicBezTo>
                    <a:pt x="46" y="137"/>
                    <a:pt x="50" y="138"/>
                    <a:pt x="54" y="139"/>
                  </a:cubicBezTo>
                  <a:cubicBezTo>
                    <a:pt x="60" y="141"/>
                    <a:pt x="63" y="131"/>
                    <a:pt x="56" y="129"/>
                  </a:cubicBezTo>
                  <a:cubicBezTo>
                    <a:pt x="39" y="124"/>
                    <a:pt x="25" y="112"/>
                    <a:pt x="18" y="95"/>
                  </a:cubicBezTo>
                  <a:cubicBezTo>
                    <a:pt x="37" y="88"/>
                    <a:pt x="37" y="88"/>
                    <a:pt x="37" y="88"/>
                  </a:cubicBezTo>
                  <a:cubicBezTo>
                    <a:pt x="38" y="91"/>
                    <a:pt x="40" y="95"/>
                    <a:pt x="41" y="98"/>
                  </a:cubicBezTo>
                  <a:cubicBezTo>
                    <a:pt x="43" y="102"/>
                    <a:pt x="48" y="99"/>
                    <a:pt x="47" y="95"/>
                  </a:cubicBezTo>
                  <a:cubicBezTo>
                    <a:pt x="47" y="95"/>
                    <a:pt x="47" y="95"/>
                    <a:pt x="47" y="95"/>
                  </a:cubicBezTo>
                  <a:cubicBezTo>
                    <a:pt x="47" y="95"/>
                    <a:pt x="47" y="95"/>
                    <a:pt x="47" y="95"/>
                  </a:cubicBezTo>
                  <a:cubicBezTo>
                    <a:pt x="40" y="81"/>
                    <a:pt x="36" y="63"/>
                    <a:pt x="36" y="48"/>
                  </a:cubicBezTo>
                  <a:cubicBezTo>
                    <a:pt x="37" y="48"/>
                    <a:pt x="38" y="48"/>
                    <a:pt x="39" y="48"/>
                  </a:cubicBezTo>
                  <a:cubicBezTo>
                    <a:pt x="46" y="48"/>
                    <a:pt x="53" y="47"/>
                    <a:pt x="60" y="45"/>
                  </a:cubicBezTo>
                  <a:cubicBezTo>
                    <a:pt x="62" y="53"/>
                    <a:pt x="62" y="53"/>
                    <a:pt x="62" y="53"/>
                  </a:cubicBezTo>
                  <a:cubicBezTo>
                    <a:pt x="64" y="58"/>
                    <a:pt x="70" y="55"/>
                    <a:pt x="68" y="51"/>
                  </a:cubicBezTo>
                  <a:cubicBezTo>
                    <a:pt x="66" y="43"/>
                    <a:pt x="66" y="43"/>
                    <a:pt x="66" y="43"/>
                  </a:cubicBezTo>
                  <a:cubicBezTo>
                    <a:pt x="72" y="40"/>
                    <a:pt x="78" y="37"/>
                    <a:pt x="84" y="32"/>
                  </a:cubicBezTo>
                  <a:cubicBezTo>
                    <a:pt x="84" y="32"/>
                    <a:pt x="85" y="31"/>
                    <a:pt x="86" y="31"/>
                  </a:cubicBezTo>
                  <a:cubicBezTo>
                    <a:pt x="89" y="34"/>
                    <a:pt x="92" y="38"/>
                    <a:pt x="94" y="43"/>
                  </a:cubicBezTo>
                  <a:cubicBezTo>
                    <a:pt x="96" y="46"/>
                    <a:pt x="102" y="44"/>
                    <a:pt x="100" y="40"/>
                  </a:cubicBezTo>
                  <a:cubicBezTo>
                    <a:pt x="97" y="35"/>
                    <a:pt x="94" y="30"/>
                    <a:pt x="90" y="26"/>
                  </a:cubicBezTo>
                  <a:cubicBezTo>
                    <a:pt x="92" y="24"/>
                    <a:pt x="94" y="21"/>
                    <a:pt x="96" y="18"/>
                  </a:cubicBezTo>
                  <a:cubicBezTo>
                    <a:pt x="97" y="19"/>
                    <a:pt x="98" y="19"/>
                    <a:pt x="98" y="19"/>
                  </a:cubicBezTo>
                  <a:cubicBezTo>
                    <a:pt x="105" y="23"/>
                    <a:pt x="112" y="28"/>
                    <a:pt x="117" y="34"/>
                  </a:cubicBezTo>
                  <a:cubicBezTo>
                    <a:pt x="122" y="40"/>
                    <a:pt x="130" y="33"/>
                    <a:pt x="126" y="27"/>
                  </a:cubicBezTo>
                  <a:cubicBezTo>
                    <a:pt x="119" y="20"/>
                    <a:pt x="111" y="14"/>
                    <a:pt x="103" y="9"/>
                  </a:cubicBezTo>
                  <a:cubicBezTo>
                    <a:pt x="87" y="2"/>
                    <a:pt x="68" y="0"/>
                    <a:pt x="49" y="6"/>
                  </a:cubicBezTo>
                  <a:close/>
                  <a:moveTo>
                    <a:pt x="90" y="16"/>
                  </a:moveTo>
                  <a:cubicBezTo>
                    <a:pt x="90" y="16"/>
                    <a:pt x="90" y="16"/>
                    <a:pt x="90" y="16"/>
                  </a:cubicBezTo>
                  <a:cubicBezTo>
                    <a:pt x="89" y="18"/>
                    <a:pt x="87" y="20"/>
                    <a:pt x="86" y="21"/>
                  </a:cubicBezTo>
                  <a:cubicBezTo>
                    <a:pt x="85" y="20"/>
                    <a:pt x="84" y="20"/>
                    <a:pt x="83" y="19"/>
                  </a:cubicBezTo>
                  <a:cubicBezTo>
                    <a:pt x="81" y="17"/>
                    <a:pt x="79" y="15"/>
                    <a:pt x="76" y="13"/>
                  </a:cubicBezTo>
                  <a:cubicBezTo>
                    <a:pt x="81" y="14"/>
                    <a:pt x="86" y="15"/>
                    <a:pt x="90" y="16"/>
                  </a:cubicBezTo>
                  <a:close/>
                  <a:moveTo>
                    <a:pt x="62" y="14"/>
                  </a:moveTo>
                  <a:cubicBezTo>
                    <a:pt x="62" y="14"/>
                    <a:pt x="62" y="14"/>
                    <a:pt x="62" y="14"/>
                  </a:cubicBezTo>
                  <a:cubicBezTo>
                    <a:pt x="68" y="15"/>
                    <a:pt x="73" y="19"/>
                    <a:pt x="79" y="23"/>
                  </a:cubicBezTo>
                  <a:cubicBezTo>
                    <a:pt x="80" y="24"/>
                    <a:pt x="80" y="25"/>
                    <a:pt x="81" y="26"/>
                  </a:cubicBezTo>
                  <a:cubicBezTo>
                    <a:pt x="81" y="26"/>
                    <a:pt x="80" y="27"/>
                    <a:pt x="79" y="27"/>
                  </a:cubicBezTo>
                  <a:cubicBezTo>
                    <a:pt x="75" y="31"/>
                    <a:pt x="69" y="35"/>
                    <a:pt x="63" y="37"/>
                  </a:cubicBezTo>
                  <a:cubicBezTo>
                    <a:pt x="56" y="16"/>
                    <a:pt x="56" y="16"/>
                    <a:pt x="56" y="16"/>
                  </a:cubicBezTo>
                  <a:cubicBezTo>
                    <a:pt x="58" y="15"/>
                    <a:pt x="60" y="14"/>
                    <a:pt x="62" y="14"/>
                  </a:cubicBezTo>
                  <a:close/>
                  <a:moveTo>
                    <a:pt x="50" y="18"/>
                  </a:moveTo>
                  <a:cubicBezTo>
                    <a:pt x="50" y="18"/>
                    <a:pt x="50" y="18"/>
                    <a:pt x="50" y="18"/>
                  </a:cubicBezTo>
                  <a:cubicBezTo>
                    <a:pt x="57" y="39"/>
                    <a:pt x="57" y="39"/>
                    <a:pt x="57" y="39"/>
                  </a:cubicBezTo>
                  <a:cubicBezTo>
                    <a:pt x="51" y="41"/>
                    <a:pt x="45" y="42"/>
                    <a:pt x="39" y="41"/>
                  </a:cubicBezTo>
                  <a:cubicBezTo>
                    <a:pt x="38" y="41"/>
                    <a:pt x="37" y="41"/>
                    <a:pt x="37" y="41"/>
                  </a:cubicBezTo>
                  <a:cubicBezTo>
                    <a:pt x="37" y="40"/>
                    <a:pt x="37" y="39"/>
                    <a:pt x="37" y="38"/>
                  </a:cubicBezTo>
                  <a:cubicBezTo>
                    <a:pt x="38" y="31"/>
                    <a:pt x="41" y="25"/>
                    <a:pt x="44" y="20"/>
                  </a:cubicBezTo>
                  <a:cubicBezTo>
                    <a:pt x="46" y="20"/>
                    <a:pt x="48" y="19"/>
                    <a:pt x="50" y="18"/>
                  </a:cubicBezTo>
                  <a:close/>
                  <a:moveTo>
                    <a:pt x="33" y="29"/>
                  </a:moveTo>
                  <a:cubicBezTo>
                    <a:pt x="33" y="29"/>
                    <a:pt x="33" y="29"/>
                    <a:pt x="33" y="29"/>
                  </a:cubicBezTo>
                  <a:cubicBezTo>
                    <a:pt x="32" y="31"/>
                    <a:pt x="31" y="34"/>
                    <a:pt x="31" y="37"/>
                  </a:cubicBezTo>
                  <a:cubicBezTo>
                    <a:pt x="30" y="38"/>
                    <a:pt x="30" y="39"/>
                    <a:pt x="30" y="41"/>
                  </a:cubicBezTo>
                  <a:cubicBezTo>
                    <a:pt x="28" y="40"/>
                    <a:pt x="26" y="40"/>
                    <a:pt x="24" y="39"/>
                  </a:cubicBezTo>
                  <a:cubicBezTo>
                    <a:pt x="26" y="35"/>
                    <a:pt x="29" y="32"/>
                    <a:pt x="33" y="29"/>
                  </a:cubicBezTo>
                  <a:close/>
                  <a:moveTo>
                    <a:pt x="20" y="45"/>
                  </a:moveTo>
                  <a:cubicBezTo>
                    <a:pt x="20" y="45"/>
                    <a:pt x="20" y="45"/>
                    <a:pt x="20" y="45"/>
                  </a:cubicBezTo>
                  <a:cubicBezTo>
                    <a:pt x="23" y="46"/>
                    <a:pt x="26" y="47"/>
                    <a:pt x="30" y="47"/>
                  </a:cubicBezTo>
                  <a:cubicBezTo>
                    <a:pt x="29" y="58"/>
                    <a:pt x="31" y="70"/>
                    <a:pt x="35" y="82"/>
                  </a:cubicBezTo>
                  <a:cubicBezTo>
                    <a:pt x="16" y="89"/>
                    <a:pt x="16" y="89"/>
                    <a:pt x="16" y="89"/>
                  </a:cubicBezTo>
                  <a:cubicBezTo>
                    <a:pt x="11" y="74"/>
                    <a:pt x="13" y="59"/>
                    <a:pt x="19" y="47"/>
                  </a:cubicBezTo>
                  <a:cubicBezTo>
                    <a:pt x="20" y="46"/>
                    <a:pt x="20" y="45"/>
                    <a:pt x="20" y="45"/>
                  </a:cubicBezTo>
                  <a:close/>
                  <a:moveTo>
                    <a:pt x="130" y="50"/>
                  </a:moveTo>
                  <a:cubicBezTo>
                    <a:pt x="130" y="50"/>
                    <a:pt x="130" y="50"/>
                    <a:pt x="130" y="50"/>
                  </a:cubicBezTo>
                  <a:cubicBezTo>
                    <a:pt x="58" y="75"/>
                    <a:pt x="58" y="75"/>
                    <a:pt x="58" y="75"/>
                  </a:cubicBezTo>
                  <a:cubicBezTo>
                    <a:pt x="74" y="123"/>
                    <a:pt x="74" y="123"/>
                    <a:pt x="74" y="123"/>
                  </a:cubicBezTo>
                  <a:cubicBezTo>
                    <a:pt x="147" y="98"/>
                    <a:pt x="147" y="98"/>
                    <a:pt x="147" y="98"/>
                  </a:cubicBezTo>
                  <a:cubicBezTo>
                    <a:pt x="130" y="50"/>
                    <a:pt x="130" y="50"/>
                    <a:pt x="130"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0" name="Freeform 163"/>
            <p:cNvSpPr>
              <a:spLocks noEditPoints="1"/>
            </p:cNvSpPr>
            <p:nvPr userDrawn="1"/>
          </p:nvSpPr>
          <p:spPr bwMode="auto">
            <a:xfrm>
              <a:off x="204" y="670"/>
              <a:ext cx="383" cy="383"/>
            </a:xfrm>
            <a:custGeom>
              <a:avLst/>
              <a:gdLst>
                <a:gd name="T0" fmla="*/ 62 w 188"/>
                <a:gd name="T1" fmla="*/ 186 h 188"/>
                <a:gd name="T2" fmla="*/ 49 w 188"/>
                <a:gd name="T3" fmla="*/ 155 h 188"/>
                <a:gd name="T4" fmla="*/ 69 w 188"/>
                <a:gd name="T5" fmla="*/ 125 h 188"/>
                <a:gd name="T6" fmla="*/ 69 w 188"/>
                <a:gd name="T7" fmla="*/ 125 h 188"/>
                <a:gd name="T8" fmla="*/ 50 w 188"/>
                <a:gd name="T9" fmla="*/ 113 h 188"/>
                <a:gd name="T10" fmla="*/ 45 w 188"/>
                <a:gd name="T11" fmla="*/ 110 h 188"/>
                <a:gd name="T12" fmla="*/ 31 w 188"/>
                <a:gd name="T13" fmla="*/ 103 h 188"/>
                <a:gd name="T14" fmla="*/ 13 w 188"/>
                <a:gd name="T15" fmla="*/ 77 h 188"/>
                <a:gd name="T16" fmla="*/ 25 w 188"/>
                <a:gd name="T17" fmla="*/ 12 h 188"/>
                <a:gd name="T18" fmla="*/ 54 w 188"/>
                <a:gd name="T19" fmla="*/ 5 h 188"/>
                <a:gd name="T20" fmla="*/ 94 w 188"/>
                <a:gd name="T21" fmla="*/ 16 h 188"/>
                <a:gd name="T22" fmla="*/ 104 w 188"/>
                <a:gd name="T23" fmla="*/ 37 h 188"/>
                <a:gd name="T24" fmla="*/ 114 w 188"/>
                <a:gd name="T25" fmla="*/ 48 h 188"/>
                <a:gd name="T26" fmla="*/ 161 w 188"/>
                <a:gd name="T27" fmla="*/ 126 h 188"/>
                <a:gd name="T28" fmla="*/ 102 w 188"/>
                <a:gd name="T29" fmla="*/ 59 h 188"/>
                <a:gd name="T30" fmla="*/ 93 w 188"/>
                <a:gd name="T31" fmla="*/ 44 h 188"/>
                <a:gd name="T32" fmla="*/ 84 w 188"/>
                <a:gd name="T33" fmla="*/ 24 h 188"/>
                <a:gd name="T34" fmla="*/ 62 w 188"/>
                <a:gd name="T35" fmla="*/ 15 h 188"/>
                <a:gd name="T36" fmla="*/ 56 w 188"/>
                <a:gd name="T37" fmla="*/ 18 h 188"/>
                <a:gd name="T38" fmla="*/ 42 w 188"/>
                <a:gd name="T39" fmla="*/ 17 h 188"/>
                <a:gd name="T40" fmla="*/ 19 w 188"/>
                <a:gd name="T41" fmla="*/ 37 h 188"/>
                <a:gd name="T42" fmla="*/ 17 w 188"/>
                <a:gd name="T43" fmla="*/ 55 h 188"/>
                <a:gd name="T44" fmla="*/ 33 w 188"/>
                <a:gd name="T45" fmla="*/ 80 h 188"/>
                <a:gd name="T46" fmla="*/ 35 w 188"/>
                <a:gd name="T47" fmla="*/ 83 h 188"/>
                <a:gd name="T48" fmla="*/ 39 w 188"/>
                <a:gd name="T49" fmla="*/ 93 h 188"/>
                <a:gd name="T50" fmla="*/ 39 w 188"/>
                <a:gd name="T51" fmla="*/ 93 h 188"/>
                <a:gd name="T52" fmla="*/ 47 w 188"/>
                <a:gd name="T53" fmla="*/ 97 h 188"/>
                <a:gd name="T54" fmla="*/ 47 w 188"/>
                <a:gd name="T55" fmla="*/ 97 h 188"/>
                <a:gd name="T56" fmla="*/ 72 w 188"/>
                <a:gd name="T57" fmla="*/ 110 h 188"/>
                <a:gd name="T58" fmla="*/ 80 w 188"/>
                <a:gd name="T59" fmla="*/ 115 h 188"/>
                <a:gd name="T60" fmla="*/ 82 w 188"/>
                <a:gd name="T61" fmla="*/ 128 h 188"/>
                <a:gd name="T62" fmla="*/ 61 w 188"/>
                <a:gd name="T63" fmla="*/ 158 h 188"/>
                <a:gd name="T64" fmla="*/ 150 w 188"/>
                <a:gd name="T65" fmla="*/ 75 h 188"/>
                <a:gd name="T66" fmla="*/ 155 w 188"/>
                <a:gd name="T67" fmla="*/ 76 h 188"/>
                <a:gd name="T68" fmla="*/ 142 w 188"/>
                <a:gd name="T69" fmla="*/ 88 h 188"/>
                <a:gd name="T70" fmla="*/ 148 w 188"/>
                <a:gd name="T71" fmla="*/ 105 h 188"/>
                <a:gd name="T72" fmla="*/ 136 w 188"/>
                <a:gd name="T73" fmla="*/ 92 h 188"/>
                <a:gd name="T74" fmla="*/ 119 w 188"/>
                <a:gd name="T75" fmla="*/ 98 h 188"/>
                <a:gd name="T76" fmla="*/ 132 w 188"/>
                <a:gd name="T77" fmla="*/ 86 h 188"/>
                <a:gd name="T78" fmla="*/ 126 w 188"/>
                <a:gd name="T79" fmla="*/ 69 h 188"/>
                <a:gd name="T80" fmla="*/ 138 w 188"/>
                <a:gd name="T81" fmla="*/ 82 h 188"/>
                <a:gd name="T82" fmla="*/ 120 w 188"/>
                <a:gd name="T83" fmla="*/ 60 h 188"/>
                <a:gd name="T84" fmla="*/ 110 w 188"/>
                <a:gd name="T85" fmla="*/ 104 h 188"/>
                <a:gd name="T86" fmla="*/ 165 w 188"/>
                <a:gd name="T87" fmla="*/ 70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8" h="188">
                  <a:moveTo>
                    <a:pt x="64" y="177"/>
                  </a:moveTo>
                  <a:cubicBezTo>
                    <a:pt x="66" y="180"/>
                    <a:pt x="65" y="184"/>
                    <a:pt x="62" y="186"/>
                  </a:cubicBezTo>
                  <a:cubicBezTo>
                    <a:pt x="59" y="188"/>
                    <a:pt x="55" y="187"/>
                    <a:pt x="53" y="184"/>
                  </a:cubicBezTo>
                  <a:cubicBezTo>
                    <a:pt x="47" y="174"/>
                    <a:pt x="46" y="164"/>
                    <a:pt x="49" y="155"/>
                  </a:cubicBezTo>
                  <a:cubicBezTo>
                    <a:pt x="52" y="143"/>
                    <a:pt x="61" y="133"/>
                    <a:pt x="67" y="128"/>
                  </a:cubicBezTo>
                  <a:cubicBezTo>
                    <a:pt x="68" y="127"/>
                    <a:pt x="69" y="126"/>
                    <a:pt x="69" y="125"/>
                  </a:cubicBezTo>
                  <a:cubicBezTo>
                    <a:pt x="69" y="125"/>
                    <a:pt x="69" y="125"/>
                    <a:pt x="69" y="125"/>
                  </a:cubicBezTo>
                  <a:cubicBezTo>
                    <a:pt x="69" y="125"/>
                    <a:pt x="69" y="125"/>
                    <a:pt x="69" y="125"/>
                  </a:cubicBezTo>
                  <a:cubicBezTo>
                    <a:pt x="69" y="124"/>
                    <a:pt x="69" y="123"/>
                    <a:pt x="69" y="122"/>
                  </a:cubicBezTo>
                  <a:cubicBezTo>
                    <a:pt x="61" y="121"/>
                    <a:pt x="55" y="117"/>
                    <a:pt x="50" y="113"/>
                  </a:cubicBezTo>
                  <a:cubicBezTo>
                    <a:pt x="48" y="111"/>
                    <a:pt x="46" y="110"/>
                    <a:pt x="45" y="110"/>
                  </a:cubicBezTo>
                  <a:cubicBezTo>
                    <a:pt x="45" y="110"/>
                    <a:pt x="45" y="110"/>
                    <a:pt x="45" y="110"/>
                  </a:cubicBezTo>
                  <a:cubicBezTo>
                    <a:pt x="44" y="109"/>
                    <a:pt x="44" y="109"/>
                    <a:pt x="44" y="109"/>
                  </a:cubicBezTo>
                  <a:cubicBezTo>
                    <a:pt x="41" y="109"/>
                    <a:pt x="35" y="107"/>
                    <a:pt x="31" y="103"/>
                  </a:cubicBezTo>
                  <a:cubicBezTo>
                    <a:pt x="27" y="100"/>
                    <a:pt x="23" y="95"/>
                    <a:pt x="23" y="89"/>
                  </a:cubicBezTo>
                  <a:cubicBezTo>
                    <a:pt x="19" y="86"/>
                    <a:pt x="16" y="82"/>
                    <a:pt x="13" y="77"/>
                  </a:cubicBezTo>
                  <a:cubicBezTo>
                    <a:pt x="4" y="64"/>
                    <a:pt x="0" y="47"/>
                    <a:pt x="7" y="32"/>
                  </a:cubicBezTo>
                  <a:cubicBezTo>
                    <a:pt x="11" y="24"/>
                    <a:pt x="17" y="17"/>
                    <a:pt x="25" y="12"/>
                  </a:cubicBezTo>
                  <a:cubicBezTo>
                    <a:pt x="29" y="10"/>
                    <a:pt x="33" y="7"/>
                    <a:pt x="38" y="5"/>
                  </a:cubicBezTo>
                  <a:cubicBezTo>
                    <a:pt x="43" y="3"/>
                    <a:pt x="49" y="2"/>
                    <a:pt x="54" y="5"/>
                  </a:cubicBezTo>
                  <a:cubicBezTo>
                    <a:pt x="59" y="0"/>
                    <a:pt x="66" y="1"/>
                    <a:pt x="73" y="3"/>
                  </a:cubicBezTo>
                  <a:cubicBezTo>
                    <a:pt x="82" y="5"/>
                    <a:pt x="90" y="11"/>
                    <a:pt x="94" y="16"/>
                  </a:cubicBezTo>
                  <a:cubicBezTo>
                    <a:pt x="97" y="19"/>
                    <a:pt x="99" y="23"/>
                    <a:pt x="101" y="27"/>
                  </a:cubicBezTo>
                  <a:cubicBezTo>
                    <a:pt x="102" y="30"/>
                    <a:pt x="103" y="34"/>
                    <a:pt x="104" y="37"/>
                  </a:cubicBezTo>
                  <a:cubicBezTo>
                    <a:pt x="107" y="39"/>
                    <a:pt x="110" y="41"/>
                    <a:pt x="112" y="44"/>
                  </a:cubicBezTo>
                  <a:cubicBezTo>
                    <a:pt x="113" y="45"/>
                    <a:pt x="113" y="47"/>
                    <a:pt x="114" y="48"/>
                  </a:cubicBezTo>
                  <a:cubicBezTo>
                    <a:pt x="135" y="36"/>
                    <a:pt x="163" y="42"/>
                    <a:pt x="176" y="64"/>
                  </a:cubicBezTo>
                  <a:cubicBezTo>
                    <a:pt x="188" y="85"/>
                    <a:pt x="182" y="113"/>
                    <a:pt x="161" y="126"/>
                  </a:cubicBezTo>
                  <a:cubicBezTo>
                    <a:pt x="139" y="139"/>
                    <a:pt x="112" y="132"/>
                    <a:pt x="99" y="111"/>
                  </a:cubicBezTo>
                  <a:cubicBezTo>
                    <a:pt x="88" y="94"/>
                    <a:pt x="90" y="73"/>
                    <a:pt x="102" y="59"/>
                  </a:cubicBezTo>
                  <a:cubicBezTo>
                    <a:pt x="102" y="53"/>
                    <a:pt x="102" y="50"/>
                    <a:pt x="97" y="48"/>
                  </a:cubicBezTo>
                  <a:cubicBezTo>
                    <a:pt x="95" y="47"/>
                    <a:pt x="93" y="46"/>
                    <a:pt x="93" y="44"/>
                  </a:cubicBezTo>
                  <a:cubicBezTo>
                    <a:pt x="92" y="40"/>
                    <a:pt x="91" y="36"/>
                    <a:pt x="89" y="32"/>
                  </a:cubicBezTo>
                  <a:cubicBezTo>
                    <a:pt x="88" y="29"/>
                    <a:pt x="86" y="26"/>
                    <a:pt x="84" y="24"/>
                  </a:cubicBezTo>
                  <a:cubicBezTo>
                    <a:pt x="81" y="21"/>
                    <a:pt x="75" y="17"/>
                    <a:pt x="69" y="15"/>
                  </a:cubicBezTo>
                  <a:cubicBezTo>
                    <a:pt x="66" y="14"/>
                    <a:pt x="63" y="14"/>
                    <a:pt x="62" y="15"/>
                  </a:cubicBezTo>
                  <a:cubicBezTo>
                    <a:pt x="62" y="15"/>
                    <a:pt x="62" y="15"/>
                    <a:pt x="62" y="15"/>
                  </a:cubicBezTo>
                  <a:cubicBezTo>
                    <a:pt x="60" y="16"/>
                    <a:pt x="58" y="17"/>
                    <a:pt x="56" y="18"/>
                  </a:cubicBezTo>
                  <a:cubicBezTo>
                    <a:pt x="53" y="18"/>
                    <a:pt x="51" y="17"/>
                    <a:pt x="49" y="16"/>
                  </a:cubicBezTo>
                  <a:cubicBezTo>
                    <a:pt x="48" y="16"/>
                    <a:pt x="45" y="16"/>
                    <a:pt x="42" y="17"/>
                  </a:cubicBezTo>
                  <a:cubicBezTo>
                    <a:pt x="39" y="19"/>
                    <a:pt x="35" y="21"/>
                    <a:pt x="32" y="23"/>
                  </a:cubicBezTo>
                  <a:cubicBezTo>
                    <a:pt x="26" y="27"/>
                    <a:pt x="21" y="32"/>
                    <a:pt x="19" y="37"/>
                  </a:cubicBezTo>
                  <a:cubicBezTo>
                    <a:pt x="16" y="42"/>
                    <a:pt x="16" y="48"/>
                    <a:pt x="17" y="55"/>
                  </a:cubicBezTo>
                  <a:cubicBezTo>
                    <a:pt x="17" y="55"/>
                    <a:pt x="17" y="55"/>
                    <a:pt x="17" y="55"/>
                  </a:cubicBezTo>
                  <a:cubicBezTo>
                    <a:pt x="18" y="60"/>
                    <a:pt x="21" y="66"/>
                    <a:pt x="24" y="70"/>
                  </a:cubicBezTo>
                  <a:cubicBezTo>
                    <a:pt x="26" y="74"/>
                    <a:pt x="29" y="78"/>
                    <a:pt x="33" y="80"/>
                  </a:cubicBezTo>
                  <a:cubicBezTo>
                    <a:pt x="34" y="81"/>
                    <a:pt x="35" y="82"/>
                    <a:pt x="35" y="83"/>
                  </a:cubicBezTo>
                  <a:cubicBezTo>
                    <a:pt x="35" y="83"/>
                    <a:pt x="35" y="83"/>
                    <a:pt x="35" y="83"/>
                  </a:cubicBezTo>
                  <a:cubicBezTo>
                    <a:pt x="35" y="83"/>
                    <a:pt x="35" y="83"/>
                    <a:pt x="35" y="83"/>
                  </a:cubicBezTo>
                  <a:cubicBezTo>
                    <a:pt x="37" y="87"/>
                    <a:pt x="34" y="89"/>
                    <a:pt x="39" y="93"/>
                  </a:cubicBezTo>
                  <a:cubicBezTo>
                    <a:pt x="39" y="93"/>
                    <a:pt x="39" y="93"/>
                    <a:pt x="39" y="93"/>
                  </a:cubicBezTo>
                  <a:cubicBezTo>
                    <a:pt x="39" y="93"/>
                    <a:pt x="39" y="93"/>
                    <a:pt x="39" y="93"/>
                  </a:cubicBezTo>
                  <a:cubicBezTo>
                    <a:pt x="41" y="95"/>
                    <a:pt x="45" y="96"/>
                    <a:pt x="47" y="97"/>
                  </a:cubicBezTo>
                  <a:cubicBezTo>
                    <a:pt x="47" y="97"/>
                    <a:pt x="47" y="97"/>
                    <a:pt x="47" y="97"/>
                  </a:cubicBezTo>
                  <a:cubicBezTo>
                    <a:pt x="47" y="97"/>
                    <a:pt x="47" y="97"/>
                    <a:pt x="47" y="97"/>
                  </a:cubicBezTo>
                  <a:cubicBezTo>
                    <a:pt x="47" y="97"/>
                    <a:pt x="47" y="97"/>
                    <a:pt x="47" y="97"/>
                  </a:cubicBezTo>
                  <a:cubicBezTo>
                    <a:pt x="51" y="98"/>
                    <a:pt x="54" y="100"/>
                    <a:pt x="58" y="103"/>
                  </a:cubicBezTo>
                  <a:cubicBezTo>
                    <a:pt x="62" y="106"/>
                    <a:pt x="67" y="110"/>
                    <a:pt x="72" y="110"/>
                  </a:cubicBezTo>
                  <a:cubicBezTo>
                    <a:pt x="75" y="109"/>
                    <a:pt x="77" y="111"/>
                    <a:pt x="79" y="113"/>
                  </a:cubicBezTo>
                  <a:cubicBezTo>
                    <a:pt x="80" y="115"/>
                    <a:pt x="80" y="115"/>
                    <a:pt x="80" y="115"/>
                  </a:cubicBezTo>
                  <a:cubicBezTo>
                    <a:pt x="82" y="119"/>
                    <a:pt x="83" y="123"/>
                    <a:pt x="82" y="128"/>
                  </a:cubicBezTo>
                  <a:cubicBezTo>
                    <a:pt x="82" y="128"/>
                    <a:pt x="82" y="128"/>
                    <a:pt x="82" y="128"/>
                  </a:cubicBezTo>
                  <a:cubicBezTo>
                    <a:pt x="81" y="132"/>
                    <a:pt x="78" y="136"/>
                    <a:pt x="75" y="139"/>
                  </a:cubicBezTo>
                  <a:cubicBezTo>
                    <a:pt x="70" y="142"/>
                    <a:pt x="63" y="149"/>
                    <a:pt x="61" y="158"/>
                  </a:cubicBezTo>
                  <a:cubicBezTo>
                    <a:pt x="60" y="164"/>
                    <a:pt x="60" y="171"/>
                    <a:pt x="64" y="177"/>
                  </a:cubicBezTo>
                  <a:close/>
                  <a:moveTo>
                    <a:pt x="150" y="75"/>
                  </a:moveTo>
                  <a:cubicBezTo>
                    <a:pt x="150" y="75"/>
                    <a:pt x="150" y="75"/>
                    <a:pt x="150" y="75"/>
                  </a:cubicBezTo>
                  <a:cubicBezTo>
                    <a:pt x="152" y="74"/>
                    <a:pt x="154" y="74"/>
                    <a:pt x="155" y="76"/>
                  </a:cubicBezTo>
                  <a:cubicBezTo>
                    <a:pt x="156" y="78"/>
                    <a:pt x="156" y="80"/>
                    <a:pt x="154" y="81"/>
                  </a:cubicBezTo>
                  <a:cubicBezTo>
                    <a:pt x="142" y="88"/>
                    <a:pt x="142" y="88"/>
                    <a:pt x="142" y="88"/>
                  </a:cubicBezTo>
                  <a:cubicBezTo>
                    <a:pt x="149" y="100"/>
                    <a:pt x="149" y="100"/>
                    <a:pt x="149" y="100"/>
                  </a:cubicBezTo>
                  <a:cubicBezTo>
                    <a:pt x="150" y="102"/>
                    <a:pt x="150" y="104"/>
                    <a:pt x="148" y="105"/>
                  </a:cubicBezTo>
                  <a:cubicBezTo>
                    <a:pt x="146" y="106"/>
                    <a:pt x="144" y="106"/>
                    <a:pt x="143" y="104"/>
                  </a:cubicBezTo>
                  <a:cubicBezTo>
                    <a:pt x="136" y="92"/>
                    <a:pt x="136" y="92"/>
                    <a:pt x="136" y="92"/>
                  </a:cubicBezTo>
                  <a:cubicBezTo>
                    <a:pt x="124" y="99"/>
                    <a:pt x="124" y="99"/>
                    <a:pt x="124" y="99"/>
                  </a:cubicBezTo>
                  <a:cubicBezTo>
                    <a:pt x="122" y="101"/>
                    <a:pt x="120" y="100"/>
                    <a:pt x="119" y="98"/>
                  </a:cubicBezTo>
                  <a:cubicBezTo>
                    <a:pt x="118" y="96"/>
                    <a:pt x="118" y="94"/>
                    <a:pt x="120" y="93"/>
                  </a:cubicBezTo>
                  <a:cubicBezTo>
                    <a:pt x="132" y="86"/>
                    <a:pt x="132" y="86"/>
                    <a:pt x="132" y="86"/>
                  </a:cubicBezTo>
                  <a:cubicBezTo>
                    <a:pt x="125" y="74"/>
                    <a:pt x="125" y="74"/>
                    <a:pt x="125" y="74"/>
                  </a:cubicBezTo>
                  <a:cubicBezTo>
                    <a:pt x="124" y="73"/>
                    <a:pt x="124" y="70"/>
                    <a:pt x="126" y="69"/>
                  </a:cubicBezTo>
                  <a:cubicBezTo>
                    <a:pt x="128" y="68"/>
                    <a:pt x="130" y="69"/>
                    <a:pt x="131" y="70"/>
                  </a:cubicBezTo>
                  <a:cubicBezTo>
                    <a:pt x="138" y="82"/>
                    <a:pt x="138" y="82"/>
                    <a:pt x="138" y="82"/>
                  </a:cubicBezTo>
                  <a:cubicBezTo>
                    <a:pt x="150" y="75"/>
                    <a:pt x="150" y="75"/>
                    <a:pt x="150" y="75"/>
                  </a:cubicBezTo>
                  <a:close/>
                  <a:moveTo>
                    <a:pt x="120" y="60"/>
                  </a:moveTo>
                  <a:cubicBezTo>
                    <a:pt x="120" y="60"/>
                    <a:pt x="120" y="60"/>
                    <a:pt x="120" y="60"/>
                  </a:cubicBezTo>
                  <a:cubicBezTo>
                    <a:pt x="105" y="69"/>
                    <a:pt x="100" y="89"/>
                    <a:pt x="110" y="104"/>
                  </a:cubicBezTo>
                  <a:cubicBezTo>
                    <a:pt x="119" y="119"/>
                    <a:pt x="139" y="124"/>
                    <a:pt x="154" y="115"/>
                  </a:cubicBezTo>
                  <a:cubicBezTo>
                    <a:pt x="169" y="105"/>
                    <a:pt x="174" y="85"/>
                    <a:pt x="165" y="70"/>
                  </a:cubicBezTo>
                  <a:cubicBezTo>
                    <a:pt x="155" y="55"/>
                    <a:pt x="135" y="5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1" name="Freeform 164"/>
            <p:cNvSpPr>
              <a:spLocks noEditPoints="1"/>
            </p:cNvSpPr>
            <p:nvPr userDrawn="1"/>
          </p:nvSpPr>
          <p:spPr bwMode="auto">
            <a:xfrm>
              <a:off x="601" y="1948"/>
              <a:ext cx="190" cy="236"/>
            </a:xfrm>
            <a:custGeom>
              <a:avLst/>
              <a:gdLst>
                <a:gd name="T0" fmla="*/ 85 w 93"/>
                <a:gd name="T1" fmla="*/ 104 h 116"/>
                <a:gd name="T2" fmla="*/ 78 w 93"/>
                <a:gd name="T3" fmla="*/ 54 h 116"/>
                <a:gd name="T4" fmla="*/ 75 w 93"/>
                <a:gd name="T5" fmla="*/ 57 h 116"/>
                <a:gd name="T6" fmla="*/ 75 w 93"/>
                <a:gd name="T7" fmla="*/ 61 h 116"/>
                <a:gd name="T8" fmla="*/ 68 w 93"/>
                <a:gd name="T9" fmla="*/ 58 h 116"/>
                <a:gd name="T10" fmla="*/ 67 w 93"/>
                <a:gd name="T11" fmla="*/ 54 h 116"/>
                <a:gd name="T12" fmla="*/ 63 w 93"/>
                <a:gd name="T13" fmla="*/ 52 h 116"/>
                <a:gd name="T14" fmla="*/ 63 w 93"/>
                <a:gd name="T15" fmla="*/ 63 h 116"/>
                <a:gd name="T16" fmla="*/ 55 w 93"/>
                <a:gd name="T17" fmla="*/ 56 h 116"/>
                <a:gd name="T18" fmla="*/ 55 w 93"/>
                <a:gd name="T19" fmla="*/ 55 h 116"/>
                <a:gd name="T20" fmla="*/ 52 w 93"/>
                <a:gd name="T21" fmla="*/ 52 h 116"/>
                <a:gd name="T22" fmla="*/ 50 w 93"/>
                <a:gd name="T23" fmla="*/ 55 h 116"/>
                <a:gd name="T24" fmla="*/ 49 w 93"/>
                <a:gd name="T25" fmla="*/ 69 h 116"/>
                <a:gd name="T26" fmla="*/ 43 w 93"/>
                <a:gd name="T27" fmla="*/ 57 h 116"/>
                <a:gd name="T28" fmla="*/ 37 w 93"/>
                <a:gd name="T29" fmla="*/ 33 h 116"/>
                <a:gd name="T30" fmla="*/ 34 w 93"/>
                <a:gd name="T31" fmla="*/ 37 h 116"/>
                <a:gd name="T32" fmla="*/ 37 w 93"/>
                <a:gd name="T33" fmla="*/ 89 h 116"/>
                <a:gd name="T34" fmla="*/ 34 w 93"/>
                <a:gd name="T35" fmla="*/ 75 h 116"/>
                <a:gd name="T36" fmla="*/ 30 w 93"/>
                <a:gd name="T37" fmla="*/ 73 h 116"/>
                <a:gd name="T38" fmla="*/ 37 w 93"/>
                <a:gd name="T39" fmla="*/ 102 h 116"/>
                <a:gd name="T40" fmla="*/ 47 w 93"/>
                <a:gd name="T41" fmla="*/ 115 h 116"/>
                <a:gd name="T42" fmla="*/ 33 w 93"/>
                <a:gd name="T43" fmla="*/ 106 h 116"/>
                <a:gd name="T44" fmla="*/ 26 w 93"/>
                <a:gd name="T45" fmla="*/ 68 h 116"/>
                <a:gd name="T46" fmla="*/ 27 w 93"/>
                <a:gd name="T47" fmla="*/ 38 h 116"/>
                <a:gd name="T48" fmla="*/ 39 w 93"/>
                <a:gd name="T49" fmla="*/ 27 h 116"/>
                <a:gd name="T50" fmla="*/ 51 w 93"/>
                <a:gd name="T51" fmla="*/ 46 h 116"/>
                <a:gd name="T52" fmla="*/ 59 w 93"/>
                <a:gd name="T53" fmla="*/ 46 h 116"/>
                <a:gd name="T54" fmla="*/ 72 w 93"/>
                <a:gd name="T55" fmla="*/ 49 h 116"/>
                <a:gd name="T56" fmla="*/ 86 w 93"/>
                <a:gd name="T57" fmla="*/ 55 h 116"/>
                <a:gd name="T58" fmla="*/ 92 w 93"/>
                <a:gd name="T59" fmla="*/ 105 h 116"/>
                <a:gd name="T60" fmla="*/ 19 w 93"/>
                <a:gd name="T61" fmla="*/ 61 h 116"/>
                <a:gd name="T62" fmla="*/ 4 w 93"/>
                <a:gd name="T63" fmla="*/ 42 h 116"/>
                <a:gd name="T64" fmla="*/ 70 w 93"/>
                <a:gd name="T65" fmla="*/ 33 h 116"/>
                <a:gd name="T66" fmla="*/ 64 w 93"/>
                <a:gd name="T67" fmla="*/ 36 h 116"/>
                <a:gd name="T68" fmla="*/ 32 w 93"/>
                <a:gd name="T69" fmla="*/ 10 h 116"/>
                <a:gd name="T70" fmla="*/ 19 w 93"/>
                <a:gd name="T71" fmla="*/ 57 h 116"/>
                <a:gd name="T72" fmla="*/ 22 w 93"/>
                <a:gd name="T73" fmla="*/ 48 h 116"/>
                <a:gd name="T74" fmla="*/ 15 w 93"/>
                <a:gd name="T75" fmla="*/ 40 h 116"/>
                <a:gd name="T76" fmla="*/ 58 w 93"/>
                <a:gd name="T77" fmla="*/ 36 h 116"/>
                <a:gd name="T78" fmla="*/ 55 w 93"/>
                <a:gd name="T79" fmla="*/ 42 h 116"/>
                <a:gd name="T80" fmla="*/ 52 w 93"/>
                <a:gd name="T81" fmla="*/ 36 h 116"/>
                <a:gd name="T82" fmla="*/ 21 w 93"/>
                <a:gd name="T83" fmla="*/ 39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3" h="116">
                  <a:moveTo>
                    <a:pt x="92" y="105"/>
                  </a:moveTo>
                  <a:cubicBezTo>
                    <a:pt x="91" y="106"/>
                    <a:pt x="90" y="108"/>
                    <a:pt x="88" y="108"/>
                  </a:cubicBezTo>
                  <a:cubicBezTo>
                    <a:pt x="86" y="108"/>
                    <a:pt x="85" y="106"/>
                    <a:pt x="85" y="104"/>
                  </a:cubicBezTo>
                  <a:cubicBezTo>
                    <a:pt x="86" y="88"/>
                    <a:pt x="86" y="88"/>
                    <a:pt x="86" y="88"/>
                  </a:cubicBezTo>
                  <a:cubicBezTo>
                    <a:pt x="80" y="56"/>
                    <a:pt x="80" y="56"/>
                    <a:pt x="80" y="56"/>
                  </a:cubicBezTo>
                  <a:cubicBezTo>
                    <a:pt x="80" y="55"/>
                    <a:pt x="79" y="54"/>
                    <a:pt x="78" y="54"/>
                  </a:cubicBezTo>
                  <a:cubicBezTo>
                    <a:pt x="78" y="54"/>
                    <a:pt x="77" y="54"/>
                    <a:pt x="77" y="54"/>
                  </a:cubicBezTo>
                  <a:cubicBezTo>
                    <a:pt x="76" y="54"/>
                    <a:pt x="76" y="54"/>
                    <a:pt x="76" y="54"/>
                  </a:cubicBezTo>
                  <a:cubicBezTo>
                    <a:pt x="75" y="55"/>
                    <a:pt x="74" y="56"/>
                    <a:pt x="75" y="57"/>
                  </a:cubicBezTo>
                  <a:cubicBezTo>
                    <a:pt x="75" y="57"/>
                    <a:pt x="75" y="57"/>
                    <a:pt x="75" y="57"/>
                  </a:cubicBezTo>
                  <a:cubicBezTo>
                    <a:pt x="75" y="57"/>
                    <a:pt x="75" y="57"/>
                    <a:pt x="75" y="57"/>
                  </a:cubicBezTo>
                  <a:cubicBezTo>
                    <a:pt x="75" y="61"/>
                    <a:pt x="75" y="61"/>
                    <a:pt x="75" y="61"/>
                  </a:cubicBezTo>
                  <a:cubicBezTo>
                    <a:pt x="76" y="62"/>
                    <a:pt x="74" y="64"/>
                    <a:pt x="73" y="64"/>
                  </a:cubicBezTo>
                  <a:cubicBezTo>
                    <a:pt x="71" y="65"/>
                    <a:pt x="69" y="64"/>
                    <a:pt x="69" y="62"/>
                  </a:cubicBezTo>
                  <a:cubicBezTo>
                    <a:pt x="68" y="58"/>
                    <a:pt x="68" y="58"/>
                    <a:pt x="68" y="58"/>
                  </a:cubicBezTo>
                  <a:cubicBezTo>
                    <a:pt x="68" y="58"/>
                    <a:pt x="68" y="58"/>
                    <a:pt x="68" y="58"/>
                  </a:cubicBezTo>
                  <a:cubicBezTo>
                    <a:pt x="68" y="58"/>
                    <a:pt x="68" y="58"/>
                    <a:pt x="68" y="58"/>
                  </a:cubicBezTo>
                  <a:cubicBezTo>
                    <a:pt x="67" y="54"/>
                    <a:pt x="67" y="54"/>
                    <a:pt x="67" y="54"/>
                  </a:cubicBezTo>
                  <a:cubicBezTo>
                    <a:pt x="67" y="52"/>
                    <a:pt x="66" y="52"/>
                    <a:pt x="65" y="51"/>
                  </a:cubicBezTo>
                  <a:cubicBezTo>
                    <a:pt x="65" y="51"/>
                    <a:pt x="64" y="51"/>
                    <a:pt x="64" y="51"/>
                  </a:cubicBezTo>
                  <a:cubicBezTo>
                    <a:pt x="64" y="51"/>
                    <a:pt x="63" y="52"/>
                    <a:pt x="63" y="52"/>
                  </a:cubicBezTo>
                  <a:cubicBezTo>
                    <a:pt x="62" y="52"/>
                    <a:pt x="62" y="53"/>
                    <a:pt x="62" y="54"/>
                  </a:cubicBezTo>
                  <a:cubicBezTo>
                    <a:pt x="62" y="55"/>
                    <a:pt x="62" y="55"/>
                    <a:pt x="62" y="55"/>
                  </a:cubicBezTo>
                  <a:cubicBezTo>
                    <a:pt x="63" y="63"/>
                    <a:pt x="63" y="63"/>
                    <a:pt x="63" y="63"/>
                  </a:cubicBezTo>
                  <a:cubicBezTo>
                    <a:pt x="64" y="65"/>
                    <a:pt x="63" y="66"/>
                    <a:pt x="61" y="67"/>
                  </a:cubicBezTo>
                  <a:cubicBezTo>
                    <a:pt x="59" y="67"/>
                    <a:pt x="57" y="66"/>
                    <a:pt x="57" y="64"/>
                  </a:cubicBezTo>
                  <a:cubicBezTo>
                    <a:pt x="55" y="56"/>
                    <a:pt x="55" y="56"/>
                    <a:pt x="55" y="56"/>
                  </a:cubicBezTo>
                  <a:cubicBezTo>
                    <a:pt x="55" y="56"/>
                    <a:pt x="55" y="56"/>
                    <a:pt x="55" y="56"/>
                  </a:cubicBezTo>
                  <a:cubicBezTo>
                    <a:pt x="55" y="55"/>
                    <a:pt x="55" y="55"/>
                    <a:pt x="55" y="55"/>
                  </a:cubicBezTo>
                  <a:cubicBezTo>
                    <a:pt x="55" y="55"/>
                    <a:pt x="55" y="55"/>
                    <a:pt x="55" y="55"/>
                  </a:cubicBezTo>
                  <a:cubicBezTo>
                    <a:pt x="55" y="55"/>
                    <a:pt x="55" y="55"/>
                    <a:pt x="55" y="55"/>
                  </a:cubicBezTo>
                  <a:cubicBezTo>
                    <a:pt x="55" y="53"/>
                    <a:pt x="54" y="52"/>
                    <a:pt x="53" y="52"/>
                  </a:cubicBezTo>
                  <a:cubicBezTo>
                    <a:pt x="53" y="52"/>
                    <a:pt x="52" y="52"/>
                    <a:pt x="52" y="52"/>
                  </a:cubicBezTo>
                  <a:cubicBezTo>
                    <a:pt x="51" y="52"/>
                    <a:pt x="51" y="53"/>
                    <a:pt x="51" y="53"/>
                  </a:cubicBezTo>
                  <a:cubicBezTo>
                    <a:pt x="50" y="53"/>
                    <a:pt x="49" y="54"/>
                    <a:pt x="50" y="55"/>
                  </a:cubicBezTo>
                  <a:cubicBezTo>
                    <a:pt x="50" y="55"/>
                    <a:pt x="50" y="55"/>
                    <a:pt x="50" y="55"/>
                  </a:cubicBezTo>
                  <a:cubicBezTo>
                    <a:pt x="50" y="56"/>
                    <a:pt x="50" y="56"/>
                    <a:pt x="50" y="56"/>
                  </a:cubicBezTo>
                  <a:cubicBezTo>
                    <a:pt x="51" y="65"/>
                    <a:pt x="51" y="65"/>
                    <a:pt x="51" y="65"/>
                  </a:cubicBezTo>
                  <a:cubicBezTo>
                    <a:pt x="52" y="67"/>
                    <a:pt x="51" y="68"/>
                    <a:pt x="49" y="69"/>
                  </a:cubicBezTo>
                  <a:cubicBezTo>
                    <a:pt x="47" y="69"/>
                    <a:pt x="45" y="68"/>
                    <a:pt x="45" y="66"/>
                  </a:cubicBezTo>
                  <a:cubicBezTo>
                    <a:pt x="43" y="57"/>
                    <a:pt x="43" y="57"/>
                    <a:pt x="43" y="57"/>
                  </a:cubicBezTo>
                  <a:cubicBezTo>
                    <a:pt x="43" y="57"/>
                    <a:pt x="43" y="57"/>
                    <a:pt x="43" y="57"/>
                  </a:cubicBezTo>
                  <a:cubicBezTo>
                    <a:pt x="43" y="57"/>
                    <a:pt x="43" y="57"/>
                    <a:pt x="43" y="57"/>
                  </a:cubicBezTo>
                  <a:cubicBezTo>
                    <a:pt x="39" y="36"/>
                    <a:pt x="39" y="36"/>
                    <a:pt x="39" y="36"/>
                  </a:cubicBezTo>
                  <a:cubicBezTo>
                    <a:pt x="39" y="34"/>
                    <a:pt x="38" y="34"/>
                    <a:pt x="37" y="33"/>
                  </a:cubicBezTo>
                  <a:cubicBezTo>
                    <a:pt x="37" y="33"/>
                    <a:pt x="37" y="33"/>
                    <a:pt x="36" y="33"/>
                  </a:cubicBezTo>
                  <a:cubicBezTo>
                    <a:pt x="36" y="34"/>
                    <a:pt x="35" y="34"/>
                    <a:pt x="35" y="34"/>
                  </a:cubicBezTo>
                  <a:cubicBezTo>
                    <a:pt x="34" y="34"/>
                    <a:pt x="34" y="35"/>
                    <a:pt x="34" y="37"/>
                  </a:cubicBezTo>
                  <a:cubicBezTo>
                    <a:pt x="37" y="54"/>
                    <a:pt x="40" y="70"/>
                    <a:pt x="43" y="87"/>
                  </a:cubicBezTo>
                  <a:cubicBezTo>
                    <a:pt x="44" y="89"/>
                    <a:pt x="42" y="91"/>
                    <a:pt x="41" y="91"/>
                  </a:cubicBezTo>
                  <a:cubicBezTo>
                    <a:pt x="39" y="91"/>
                    <a:pt x="37" y="90"/>
                    <a:pt x="37" y="89"/>
                  </a:cubicBezTo>
                  <a:cubicBezTo>
                    <a:pt x="34" y="75"/>
                    <a:pt x="34" y="75"/>
                    <a:pt x="34" y="75"/>
                  </a:cubicBezTo>
                  <a:cubicBezTo>
                    <a:pt x="34" y="75"/>
                    <a:pt x="34" y="75"/>
                    <a:pt x="34" y="75"/>
                  </a:cubicBezTo>
                  <a:cubicBezTo>
                    <a:pt x="34" y="75"/>
                    <a:pt x="34" y="75"/>
                    <a:pt x="34" y="75"/>
                  </a:cubicBezTo>
                  <a:cubicBezTo>
                    <a:pt x="34" y="73"/>
                    <a:pt x="33" y="73"/>
                    <a:pt x="32" y="72"/>
                  </a:cubicBezTo>
                  <a:cubicBezTo>
                    <a:pt x="32" y="72"/>
                    <a:pt x="32" y="72"/>
                    <a:pt x="31" y="72"/>
                  </a:cubicBezTo>
                  <a:cubicBezTo>
                    <a:pt x="31" y="73"/>
                    <a:pt x="30" y="73"/>
                    <a:pt x="30" y="73"/>
                  </a:cubicBezTo>
                  <a:cubicBezTo>
                    <a:pt x="29" y="73"/>
                    <a:pt x="29" y="74"/>
                    <a:pt x="29" y="76"/>
                  </a:cubicBezTo>
                  <a:cubicBezTo>
                    <a:pt x="32" y="92"/>
                    <a:pt x="32" y="92"/>
                    <a:pt x="32" y="92"/>
                  </a:cubicBezTo>
                  <a:cubicBezTo>
                    <a:pt x="33" y="98"/>
                    <a:pt x="33" y="98"/>
                    <a:pt x="37" y="102"/>
                  </a:cubicBezTo>
                  <a:cubicBezTo>
                    <a:pt x="38" y="103"/>
                    <a:pt x="38" y="103"/>
                    <a:pt x="38" y="103"/>
                  </a:cubicBezTo>
                  <a:cubicBezTo>
                    <a:pt x="47" y="110"/>
                    <a:pt x="47" y="110"/>
                    <a:pt x="47" y="110"/>
                  </a:cubicBezTo>
                  <a:cubicBezTo>
                    <a:pt x="48" y="111"/>
                    <a:pt x="48" y="113"/>
                    <a:pt x="47" y="115"/>
                  </a:cubicBezTo>
                  <a:cubicBezTo>
                    <a:pt x="46" y="116"/>
                    <a:pt x="44" y="116"/>
                    <a:pt x="43" y="115"/>
                  </a:cubicBezTo>
                  <a:cubicBezTo>
                    <a:pt x="34" y="107"/>
                    <a:pt x="34" y="107"/>
                    <a:pt x="34" y="107"/>
                  </a:cubicBezTo>
                  <a:cubicBezTo>
                    <a:pt x="33" y="106"/>
                    <a:pt x="33" y="106"/>
                    <a:pt x="33" y="106"/>
                  </a:cubicBezTo>
                  <a:cubicBezTo>
                    <a:pt x="27" y="101"/>
                    <a:pt x="27" y="101"/>
                    <a:pt x="25" y="93"/>
                  </a:cubicBezTo>
                  <a:cubicBezTo>
                    <a:pt x="23" y="77"/>
                    <a:pt x="23" y="77"/>
                    <a:pt x="23" y="77"/>
                  </a:cubicBezTo>
                  <a:cubicBezTo>
                    <a:pt x="22" y="73"/>
                    <a:pt x="24" y="69"/>
                    <a:pt x="26" y="68"/>
                  </a:cubicBezTo>
                  <a:cubicBezTo>
                    <a:pt x="27" y="67"/>
                    <a:pt x="29" y="66"/>
                    <a:pt x="30" y="66"/>
                  </a:cubicBezTo>
                  <a:cubicBezTo>
                    <a:pt x="31" y="66"/>
                    <a:pt x="32" y="66"/>
                    <a:pt x="33" y="66"/>
                  </a:cubicBezTo>
                  <a:cubicBezTo>
                    <a:pt x="27" y="38"/>
                    <a:pt x="27" y="38"/>
                    <a:pt x="27" y="38"/>
                  </a:cubicBezTo>
                  <a:cubicBezTo>
                    <a:pt x="27" y="34"/>
                    <a:pt x="29" y="30"/>
                    <a:pt x="31" y="28"/>
                  </a:cubicBezTo>
                  <a:cubicBezTo>
                    <a:pt x="32" y="28"/>
                    <a:pt x="34" y="27"/>
                    <a:pt x="35" y="27"/>
                  </a:cubicBezTo>
                  <a:cubicBezTo>
                    <a:pt x="36" y="27"/>
                    <a:pt x="37" y="27"/>
                    <a:pt x="39" y="27"/>
                  </a:cubicBezTo>
                  <a:cubicBezTo>
                    <a:pt x="42" y="28"/>
                    <a:pt x="45" y="30"/>
                    <a:pt x="46" y="34"/>
                  </a:cubicBezTo>
                  <a:cubicBezTo>
                    <a:pt x="48" y="47"/>
                    <a:pt x="48" y="47"/>
                    <a:pt x="48" y="47"/>
                  </a:cubicBezTo>
                  <a:cubicBezTo>
                    <a:pt x="49" y="46"/>
                    <a:pt x="50" y="46"/>
                    <a:pt x="51" y="46"/>
                  </a:cubicBezTo>
                  <a:cubicBezTo>
                    <a:pt x="52" y="46"/>
                    <a:pt x="53" y="46"/>
                    <a:pt x="54" y="46"/>
                  </a:cubicBezTo>
                  <a:cubicBezTo>
                    <a:pt x="56" y="46"/>
                    <a:pt x="57" y="47"/>
                    <a:pt x="58" y="47"/>
                  </a:cubicBezTo>
                  <a:cubicBezTo>
                    <a:pt x="58" y="47"/>
                    <a:pt x="59" y="47"/>
                    <a:pt x="59" y="46"/>
                  </a:cubicBezTo>
                  <a:cubicBezTo>
                    <a:pt x="60" y="46"/>
                    <a:pt x="62" y="45"/>
                    <a:pt x="63" y="45"/>
                  </a:cubicBezTo>
                  <a:cubicBezTo>
                    <a:pt x="64" y="45"/>
                    <a:pt x="65" y="45"/>
                    <a:pt x="67" y="45"/>
                  </a:cubicBezTo>
                  <a:cubicBezTo>
                    <a:pt x="69" y="45"/>
                    <a:pt x="71" y="47"/>
                    <a:pt x="72" y="49"/>
                  </a:cubicBezTo>
                  <a:cubicBezTo>
                    <a:pt x="73" y="48"/>
                    <a:pt x="74" y="48"/>
                    <a:pt x="76" y="48"/>
                  </a:cubicBezTo>
                  <a:cubicBezTo>
                    <a:pt x="77" y="47"/>
                    <a:pt x="78" y="47"/>
                    <a:pt x="79" y="48"/>
                  </a:cubicBezTo>
                  <a:cubicBezTo>
                    <a:pt x="83" y="48"/>
                    <a:pt x="86" y="51"/>
                    <a:pt x="86" y="55"/>
                  </a:cubicBezTo>
                  <a:cubicBezTo>
                    <a:pt x="92" y="87"/>
                    <a:pt x="92" y="87"/>
                    <a:pt x="92" y="87"/>
                  </a:cubicBezTo>
                  <a:cubicBezTo>
                    <a:pt x="93" y="88"/>
                    <a:pt x="93" y="88"/>
                    <a:pt x="93" y="88"/>
                  </a:cubicBezTo>
                  <a:cubicBezTo>
                    <a:pt x="92" y="105"/>
                    <a:pt x="92" y="105"/>
                    <a:pt x="92" y="105"/>
                  </a:cubicBezTo>
                  <a:close/>
                  <a:moveTo>
                    <a:pt x="19" y="57"/>
                  </a:moveTo>
                  <a:cubicBezTo>
                    <a:pt x="19" y="57"/>
                    <a:pt x="19" y="57"/>
                    <a:pt x="19" y="57"/>
                  </a:cubicBezTo>
                  <a:cubicBezTo>
                    <a:pt x="20" y="58"/>
                    <a:pt x="21" y="60"/>
                    <a:pt x="19" y="61"/>
                  </a:cubicBezTo>
                  <a:cubicBezTo>
                    <a:pt x="18" y="63"/>
                    <a:pt x="16" y="63"/>
                    <a:pt x="15" y="62"/>
                  </a:cubicBezTo>
                  <a:cubicBezTo>
                    <a:pt x="12" y="59"/>
                    <a:pt x="10" y="56"/>
                    <a:pt x="8" y="53"/>
                  </a:cubicBezTo>
                  <a:cubicBezTo>
                    <a:pt x="6" y="50"/>
                    <a:pt x="4" y="46"/>
                    <a:pt x="4" y="42"/>
                  </a:cubicBezTo>
                  <a:cubicBezTo>
                    <a:pt x="0" y="24"/>
                    <a:pt x="12" y="7"/>
                    <a:pt x="30" y="3"/>
                  </a:cubicBezTo>
                  <a:cubicBezTo>
                    <a:pt x="49" y="0"/>
                    <a:pt x="66" y="12"/>
                    <a:pt x="70" y="30"/>
                  </a:cubicBezTo>
                  <a:cubicBezTo>
                    <a:pt x="70" y="31"/>
                    <a:pt x="70" y="32"/>
                    <a:pt x="70" y="33"/>
                  </a:cubicBezTo>
                  <a:cubicBezTo>
                    <a:pt x="70" y="34"/>
                    <a:pt x="70" y="35"/>
                    <a:pt x="70" y="36"/>
                  </a:cubicBezTo>
                  <a:cubicBezTo>
                    <a:pt x="70" y="38"/>
                    <a:pt x="69" y="40"/>
                    <a:pt x="67" y="40"/>
                  </a:cubicBezTo>
                  <a:cubicBezTo>
                    <a:pt x="65" y="40"/>
                    <a:pt x="64" y="38"/>
                    <a:pt x="64" y="36"/>
                  </a:cubicBezTo>
                  <a:cubicBezTo>
                    <a:pt x="64" y="35"/>
                    <a:pt x="64" y="35"/>
                    <a:pt x="64" y="34"/>
                  </a:cubicBezTo>
                  <a:cubicBezTo>
                    <a:pt x="63" y="33"/>
                    <a:pt x="63" y="32"/>
                    <a:pt x="63" y="31"/>
                  </a:cubicBezTo>
                  <a:cubicBezTo>
                    <a:pt x="60" y="17"/>
                    <a:pt x="46" y="7"/>
                    <a:pt x="32" y="10"/>
                  </a:cubicBezTo>
                  <a:cubicBezTo>
                    <a:pt x="17" y="12"/>
                    <a:pt x="7" y="27"/>
                    <a:pt x="10" y="41"/>
                  </a:cubicBezTo>
                  <a:cubicBezTo>
                    <a:pt x="11" y="44"/>
                    <a:pt x="12" y="47"/>
                    <a:pt x="13" y="50"/>
                  </a:cubicBezTo>
                  <a:cubicBezTo>
                    <a:pt x="15" y="52"/>
                    <a:pt x="17" y="55"/>
                    <a:pt x="19" y="57"/>
                  </a:cubicBezTo>
                  <a:close/>
                  <a:moveTo>
                    <a:pt x="23" y="43"/>
                  </a:moveTo>
                  <a:cubicBezTo>
                    <a:pt x="23" y="43"/>
                    <a:pt x="23" y="43"/>
                    <a:pt x="23" y="43"/>
                  </a:cubicBezTo>
                  <a:cubicBezTo>
                    <a:pt x="24" y="45"/>
                    <a:pt x="23" y="47"/>
                    <a:pt x="22" y="48"/>
                  </a:cubicBezTo>
                  <a:cubicBezTo>
                    <a:pt x="20" y="49"/>
                    <a:pt x="18" y="48"/>
                    <a:pt x="17" y="47"/>
                  </a:cubicBezTo>
                  <a:cubicBezTo>
                    <a:pt x="17" y="46"/>
                    <a:pt x="16" y="45"/>
                    <a:pt x="16" y="43"/>
                  </a:cubicBezTo>
                  <a:cubicBezTo>
                    <a:pt x="16" y="42"/>
                    <a:pt x="15" y="41"/>
                    <a:pt x="15" y="40"/>
                  </a:cubicBezTo>
                  <a:cubicBezTo>
                    <a:pt x="13" y="28"/>
                    <a:pt x="21" y="17"/>
                    <a:pt x="33" y="15"/>
                  </a:cubicBezTo>
                  <a:cubicBezTo>
                    <a:pt x="44" y="12"/>
                    <a:pt x="56" y="20"/>
                    <a:pt x="58" y="32"/>
                  </a:cubicBezTo>
                  <a:cubicBezTo>
                    <a:pt x="58" y="33"/>
                    <a:pt x="58" y="34"/>
                    <a:pt x="58" y="36"/>
                  </a:cubicBezTo>
                  <a:cubicBezTo>
                    <a:pt x="58" y="36"/>
                    <a:pt x="58" y="36"/>
                    <a:pt x="58" y="36"/>
                  </a:cubicBezTo>
                  <a:cubicBezTo>
                    <a:pt x="59" y="37"/>
                    <a:pt x="58" y="38"/>
                    <a:pt x="58" y="39"/>
                  </a:cubicBezTo>
                  <a:cubicBezTo>
                    <a:pt x="58" y="41"/>
                    <a:pt x="56" y="42"/>
                    <a:pt x="55" y="42"/>
                  </a:cubicBezTo>
                  <a:cubicBezTo>
                    <a:pt x="53" y="41"/>
                    <a:pt x="52" y="40"/>
                    <a:pt x="52" y="38"/>
                  </a:cubicBezTo>
                  <a:cubicBezTo>
                    <a:pt x="52" y="37"/>
                    <a:pt x="52" y="37"/>
                    <a:pt x="52" y="36"/>
                  </a:cubicBezTo>
                  <a:cubicBezTo>
                    <a:pt x="52" y="36"/>
                    <a:pt x="52" y="36"/>
                    <a:pt x="52" y="36"/>
                  </a:cubicBezTo>
                  <a:cubicBezTo>
                    <a:pt x="52" y="35"/>
                    <a:pt x="52" y="34"/>
                    <a:pt x="52" y="33"/>
                  </a:cubicBezTo>
                  <a:cubicBezTo>
                    <a:pt x="50" y="25"/>
                    <a:pt x="42" y="19"/>
                    <a:pt x="34" y="21"/>
                  </a:cubicBezTo>
                  <a:cubicBezTo>
                    <a:pt x="25" y="22"/>
                    <a:pt x="20" y="31"/>
                    <a:pt x="21" y="39"/>
                  </a:cubicBezTo>
                  <a:cubicBezTo>
                    <a:pt x="22" y="40"/>
                    <a:pt x="22" y="41"/>
                    <a:pt x="22" y="41"/>
                  </a:cubicBezTo>
                  <a:cubicBezTo>
                    <a:pt x="22" y="42"/>
                    <a:pt x="23"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2" name="Freeform 165"/>
            <p:cNvSpPr>
              <a:spLocks noEditPoints="1"/>
            </p:cNvSpPr>
            <p:nvPr userDrawn="1"/>
          </p:nvSpPr>
          <p:spPr bwMode="auto">
            <a:xfrm>
              <a:off x="4072" y="1127"/>
              <a:ext cx="188" cy="238"/>
            </a:xfrm>
            <a:custGeom>
              <a:avLst/>
              <a:gdLst>
                <a:gd name="T0" fmla="*/ 85 w 92"/>
                <a:gd name="T1" fmla="*/ 105 h 117"/>
                <a:gd name="T2" fmla="*/ 78 w 92"/>
                <a:gd name="T3" fmla="*/ 54 h 117"/>
                <a:gd name="T4" fmla="*/ 74 w 92"/>
                <a:gd name="T5" fmla="*/ 57 h 117"/>
                <a:gd name="T6" fmla="*/ 75 w 92"/>
                <a:gd name="T7" fmla="*/ 61 h 117"/>
                <a:gd name="T8" fmla="*/ 68 w 92"/>
                <a:gd name="T9" fmla="*/ 59 h 117"/>
                <a:gd name="T10" fmla="*/ 67 w 92"/>
                <a:gd name="T11" fmla="*/ 54 h 117"/>
                <a:gd name="T12" fmla="*/ 63 w 92"/>
                <a:gd name="T13" fmla="*/ 52 h 117"/>
                <a:gd name="T14" fmla="*/ 63 w 92"/>
                <a:gd name="T15" fmla="*/ 63 h 117"/>
                <a:gd name="T16" fmla="*/ 55 w 92"/>
                <a:gd name="T17" fmla="*/ 56 h 117"/>
                <a:gd name="T18" fmla="*/ 55 w 92"/>
                <a:gd name="T19" fmla="*/ 55 h 117"/>
                <a:gd name="T20" fmla="*/ 52 w 92"/>
                <a:gd name="T21" fmla="*/ 53 h 117"/>
                <a:gd name="T22" fmla="*/ 50 w 92"/>
                <a:gd name="T23" fmla="*/ 56 h 117"/>
                <a:gd name="T24" fmla="*/ 49 w 92"/>
                <a:gd name="T25" fmla="*/ 69 h 117"/>
                <a:gd name="T26" fmla="*/ 43 w 92"/>
                <a:gd name="T27" fmla="*/ 57 h 117"/>
                <a:gd name="T28" fmla="*/ 37 w 92"/>
                <a:gd name="T29" fmla="*/ 34 h 117"/>
                <a:gd name="T30" fmla="*/ 34 w 92"/>
                <a:gd name="T31" fmla="*/ 37 h 117"/>
                <a:gd name="T32" fmla="*/ 37 w 92"/>
                <a:gd name="T33" fmla="*/ 89 h 117"/>
                <a:gd name="T34" fmla="*/ 34 w 92"/>
                <a:gd name="T35" fmla="*/ 75 h 117"/>
                <a:gd name="T36" fmla="*/ 30 w 92"/>
                <a:gd name="T37" fmla="*/ 73 h 117"/>
                <a:gd name="T38" fmla="*/ 37 w 92"/>
                <a:gd name="T39" fmla="*/ 102 h 117"/>
                <a:gd name="T40" fmla="*/ 47 w 92"/>
                <a:gd name="T41" fmla="*/ 115 h 117"/>
                <a:gd name="T42" fmla="*/ 33 w 92"/>
                <a:gd name="T43" fmla="*/ 107 h 117"/>
                <a:gd name="T44" fmla="*/ 26 w 92"/>
                <a:gd name="T45" fmla="*/ 68 h 117"/>
                <a:gd name="T46" fmla="*/ 27 w 92"/>
                <a:gd name="T47" fmla="*/ 38 h 117"/>
                <a:gd name="T48" fmla="*/ 38 w 92"/>
                <a:gd name="T49" fmla="*/ 28 h 117"/>
                <a:gd name="T50" fmla="*/ 51 w 92"/>
                <a:gd name="T51" fmla="*/ 46 h 117"/>
                <a:gd name="T52" fmla="*/ 59 w 92"/>
                <a:gd name="T53" fmla="*/ 47 h 117"/>
                <a:gd name="T54" fmla="*/ 72 w 92"/>
                <a:gd name="T55" fmla="*/ 49 h 117"/>
                <a:gd name="T56" fmla="*/ 86 w 92"/>
                <a:gd name="T57" fmla="*/ 55 h 117"/>
                <a:gd name="T58" fmla="*/ 91 w 92"/>
                <a:gd name="T59" fmla="*/ 105 h 117"/>
                <a:gd name="T60" fmla="*/ 19 w 92"/>
                <a:gd name="T61" fmla="*/ 62 h 117"/>
                <a:gd name="T62" fmla="*/ 4 w 92"/>
                <a:gd name="T63" fmla="*/ 43 h 117"/>
                <a:gd name="T64" fmla="*/ 70 w 92"/>
                <a:gd name="T65" fmla="*/ 34 h 117"/>
                <a:gd name="T66" fmla="*/ 64 w 92"/>
                <a:gd name="T67" fmla="*/ 37 h 117"/>
                <a:gd name="T68" fmla="*/ 31 w 92"/>
                <a:gd name="T69" fmla="*/ 10 h 117"/>
                <a:gd name="T70" fmla="*/ 19 w 92"/>
                <a:gd name="T71" fmla="*/ 57 h 117"/>
                <a:gd name="T72" fmla="*/ 22 w 92"/>
                <a:gd name="T73" fmla="*/ 48 h 117"/>
                <a:gd name="T74" fmla="*/ 15 w 92"/>
                <a:gd name="T75" fmla="*/ 41 h 117"/>
                <a:gd name="T76" fmla="*/ 58 w 92"/>
                <a:gd name="T77" fmla="*/ 36 h 117"/>
                <a:gd name="T78" fmla="*/ 55 w 92"/>
                <a:gd name="T79" fmla="*/ 42 h 117"/>
                <a:gd name="T80" fmla="*/ 52 w 92"/>
                <a:gd name="T81" fmla="*/ 36 h 117"/>
                <a:gd name="T82" fmla="*/ 21 w 92"/>
                <a:gd name="T83" fmla="*/ 3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2" h="117">
                  <a:moveTo>
                    <a:pt x="91" y="105"/>
                  </a:moveTo>
                  <a:cubicBezTo>
                    <a:pt x="91" y="107"/>
                    <a:pt x="90" y="108"/>
                    <a:pt x="88" y="108"/>
                  </a:cubicBezTo>
                  <a:cubicBezTo>
                    <a:pt x="86" y="108"/>
                    <a:pt x="85" y="107"/>
                    <a:pt x="85" y="105"/>
                  </a:cubicBezTo>
                  <a:cubicBezTo>
                    <a:pt x="86" y="89"/>
                    <a:pt x="86" y="89"/>
                    <a:pt x="86" y="89"/>
                  </a:cubicBezTo>
                  <a:cubicBezTo>
                    <a:pt x="80" y="56"/>
                    <a:pt x="80" y="56"/>
                    <a:pt x="80" y="56"/>
                  </a:cubicBezTo>
                  <a:cubicBezTo>
                    <a:pt x="80" y="55"/>
                    <a:pt x="79" y="54"/>
                    <a:pt x="78" y="54"/>
                  </a:cubicBezTo>
                  <a:cubicBezTo>
                    <a:pt x="78" y="54"/>
                    <a:pt x="77" y="54"/>
                    <a:pt x="77" y="54"/>
                  </a:cubicBezTo>
                  <a:cubicBezTo>
                    <a:pt x="76" y="54"/>
                    <a:pt x="76" y="54"/>
                    <a:pt x="75" y="55"/>
                  </a:cubicBezTo>
                  <a:cubicBezTo>
                    <a:pt x="75" y="55"/>
                    <a:pt x="74" y="56"/>
                    <a:pt x="74" y="57"/>
                  </a:cubicBezTo>
                  <a:cubicBezTo>
                    <a:pt x="74" y="57"/>
                    <a:pt x="74" y="57"/>
                    <a:pt x="74" y="57"/>
                  </a:cubicBezTo>
                  <a:cubicBezTo>
                    <a:pt x="74" y="57"/>
                    <a:pt x="74" y="57"/>
                    <a:pt x="74" y="57"/>
                  </a:cubicBezTo>
                  <a:cubicBezTo>
                    <a:pt x="75" y="61"/>
                    <a:pt x="75" y="61"/>
                    <a:pt x="75" y="61"/>
                  </a:cubicBezTo>
                  <a:cubicBezTo>
                    <a:pt x="75" y="63"/>
                    <a:pt x="74" y="64"/>
                    <a:pt x="72" y="65"/>
                  </a:cubicBezTo>
                  <a:cubicBezTo>
                    <a:pt x="71" y="65"/>
                    <a:pt x="69" y="64"/>
                    <a:pt x="69" y="62"/>
                  </a:cubicBezTo>
                  <a:cubicBezTo>
                    <a:pt x="68" y="59"/>
                    <a:pt x="68" y="59"/>
                    <a:pt x="68" y="59"/>
                  </a:cubicBezTo>
                  <a:cubicBezTo>
                    <a:pt x="68" y="59"/>
                    <a:pt x="68" y="59"/>
                    <a:pt x="68" y="59"/>
                  </a:cubicBezTo>
                  <a:cubicBezTo>
                    <a:pt x="68" y="58"/>
                    <a:pt x="68" y="58"/>
                    <a:pt x="68" y="58"/>
                  </a:cubicBezTo>
                  <a:cubicBezTo>
                    <a:pt x="67" y="54"/>
                    <a:pt x="67" y="54"/>
                    <a:pt x="67" y="54"/>
                  </a:cubicBezTo>
                  <a:cubicBezTo>
                    <a:pt x="67" y="53"/>
                    <a:pt x="66" y="52"/>
                    <a:pt x="65" y="52"/>
                  </a:cubicBezTo>
                  <a:cubicBezTo>
                    <a:pt x="65" y="52"/>
                    <a:pt x="64" y="52"/>
                    <a:pt x="64" y="52"/>
                  </a:cubicBezTo>
                  <a:cubicBezTo>
                    <a:pt x="63" y="52"/>
                    <a:pt x="63" y="52"/>
                    <a:pt x="63" y="52"/>
                  </a:cubicBezTo>
                  <a:cubicBezTo>
                    <a:pt x="62" y="53"/>
                    <a:pt x="61" y="54"/>
                    <a:pt x="62" y="55"/>
                  </a:cubicBezTo>
                  <a:cubicBezTo>
                    <a:pt x="62" y="55"/>
                    <a:pt x="62" y="55"/>
                    <a:pt x="62" y="55"/>
                  </a:cubicBezTo>
                  <a:cubicBezTo>
                    <a:pt x="63" y="63"/>
                    <a:pt x="63" y="63"/>
                    <a:pt x="63" y="63"/>
                  </a:cubicBezTo>
                  <a:cubicBezTo>
                    <a:pt x="64" y="65"/>
                    <a:pt x="62" y="67"/>
                    <a:pt x="61" y="67"/>
                  </a:cubicBezTo>
                  <a:cubicBezTo>
                    <a:pt x="59" y="67"/>
                    <a:pt x="57" y="66"/>
                    <a:pt x="57" y="64"/>
                  </a:cubicBezTo>
                  <a:cubicBezTo>
                    <a:pt x="55" y="56"/>
                    <a:pt x="55" y="56"/>
                    <a:pt x="55" y="56"/>
                  </a:cubicBezTo>
                  <a:cubicBezTo>
                    <a:pt x="55" y="56"/>
                    <a:pt x="55" y="56"/>
                    <a:pt x="55" y="56"/>
                  </a:cubicBezTo>
                  <a:cubicBezTo>
                    <a:pt x="55" y="55"/>
                    <a:pt x="55" y="55"/>
                    <a:pt x="55" y="55"/>
                  </a:cubicBezTo>
                  <a:cubicBezTo>
                    <a:pt x="55" y="55"/>
                    <a:pt x="55" y="55"/>
                    <a:pt x="55" y="55"/>
                  </a:cubicBezTo>
                  <a:cubicBezTo>
                    <a:pt x="55" y="55"/>
                    <a:pt x="55" y="55"/>
                    <a:pt x="55" y="55"/>
                  </a:cubicBezTo>
                  <a:cubicBezTo>
                    <a:pt x="55" y="54"/>
                    <a:pt x="54" y="53"/>
                    <a:pt x="53" y="53"/>
                  </a:cubicBezTo>
                  <a:cubicBezTo>
                    <a:pt x="53" y="53"/>
                    <a:pt x="52" y="53"/>
                    <a:pt x="52" y="53"/>
                  </a:cubicBezTo>
                  <a:cubicBezTo>
                    <a:pt x="51" y="53"/>
                    <a:pt x="51" y="53"/>
                    <a:pt x="51" y="53"/>
                  </a:cubicBezTo>
                  <a:cubicBezTo>
                    <a:pt x="50" y="54"/>
                    <a:pt x="49" y="55"/>
                    <a:pt x="50" y="56"/>
                  </a:cubicBezTo>
                  <a:cubicBezTo>
                    <a:pt x="50" y="56"/>
                    <a:pt x="50" y="56"/>
                    <a:pt x="50" y="56"/>
                  </a:cubicBezTo>
                  <a:cubicBezTo>
                    <a:pt x="50" y="56"/>
                    <a:pt x="50" y="56"/>
                    <a:pt x="50" y="56"/>
                  </a:cubicBezTo>
                  <a:cubicBezTo>
                    <a:pt x="51" y="65"/>
                    <a:pt x="51" y="65"/>
                    <a:pt x="51" y="65"/>
                  </a:cubicBezTo>
                  <a:cubicBezTo>
                    <a:pt x="52" y="67"/>
                    <a:pt x="51" y="69"/>
                    <a:pt x="49" y="69"/>
                  </a:cubicBezTo>
                  <a:cubicBezTo>
                    <a:pt x="47" y="70"/>
                    <a:pt x="45" y="68"/>
                    <a:pt x="45" y="67"/>
                  </a:cubicBezTo>
                  <a:cubicBezTo>
                    <a:pt x="43" y="57"/>
                    <a:pt x="43" y="57"/>
                    <a:pt x="43" y="57"/>
                  </a:cubicBezTo>
                  <a:cubicBezTo>
                    <a:pt x="43" y="57"/>
                    <a:pt x="43" y="57"/>
                    <a:pt x="43" y="57"/>
                  </a:cubicBezTo>
                  <a:cubicBezTo>
                    <a:pt x="43" y="57"/>
                    <a:pt x="43" y="57"/>
                    <a:pt x="43" y="57"/>
                  </a:cubicBezTo>
                  <a:cubicBezTo>
                    <a:pt x="39" y="36"/>
                    <a:pt x="39" y="36"/>
                    <a:pt x="39" y="36"/>
                  </a:cubicBezTo>
                  <a:cubicBezTo>
                    <a:pt x="39" y="35"/>
                    <a:pt x="38" y="34"/>
                    <a:pt x="37" y="34"/>
                  </a:cubicBezTo>
                  <a:cubicBezTo>
                    <a:pt x="37" y="34"/>
                    <a:pt x="36" y="34"/>
                    <a:pt x="36" y="34"/>
                  </a:cubicBezTo>
                  <a:cubicBezTo>
                    <a:pt x="36" y="34"/>
                    <a:pt x="35" y="34"/>
                    <a:pt x="35" y="34"/>
                  </a:cubicBezTo>
                  <a:cubicBezTo>
                    <a:pt x="34" y="35"/>
                    <a:pt x="33" y="36"/>
                    <a:pt x="34" y="37"/>
                  </a:cubicBezTo>
                  <a:cubicBezTo>
                    <a:pt x="37" y="54"/>
                    <a:pt x="40" y="71"/>
                    <a:pt x="43" y="88"/>
                  </a:cubicBezTo>
                  <a:cubicBezTo>
                    <a:pt x="43" y="89"/>
                    <a:pt x="42" y="91"/>
                    <a:pt x="41" y="91"/>
                  </a:cubicBezTo>
                  <a:cubicBezTo>
                    <a:pt x="39" y="92"/>
                    <a:pt x="37" y="91"/>
                    <a:pt x="37" y="89"/>
                  </a:cubicBezTo>
                  <a:cubicBezTo>
                    <a:pt x="34" y="75"/>
                    <a:pt x="34" y="75"/>
                    <a:pt x="34" y="75"/>
                  </a:cubicBezTo>
                  <a:cubicBezTo>
                    <a:pt x="34" y="75"/>
                    <a:pt x="34" y="75"/>
                    <a:pt x="34" y="75"/>
                  </a:cubicBezTo>
                  <a:cubicBezTo>
                    <a:pt x="34" y="75"/>
                    <a:pt x="34" y="75"/>
                    <a:pt x="34" y="75"/>
                  </a:cubicBezTo>
                  <a:cubicBezTo>
                    <a:pt x="34" y="74"/>
                    <a:pt x="33" y="73"/>
                    <a:pt x="32" y="73"/>
                  </a:cubicBezTo>
                  <a:cubicBezTo>
                    <a:pt x="32" y="73"/>
                    <a:pt x="31" y="73"/>
                    <a:pt x="31" y="73"/>
                  </a:cubicBezTo>
                  <a:cubicBezTo>
                    <a:pt x="31" y="73"/>
                    <a:pt x="30" y="73"/>
                    <a:pt x="30" y="73"/>
                  </a:cubicBezTo>
                  <a:cubicBezTo>
                    <a:pt x="29" y="74"/>
                    <a:pt x="28" y="75"/>
                    <a:pt x="29" y="76"/>
                  </a:cubicBezTo>
                  <a:cubicBezTo>
                    <a:pt x="32" y="92"/>
                    <a:pt x="32" y="92"/>
                    <a:pt x="32" y="92"/>
                  </a:cubicBezTo>
                  <a:cubicBezTo>
                    <a:pt x="33" y="98"/>
                    <a:pt x="33" y="98"/>
                    <a:pt x="37" y="102"/>
                  </a:cubicBezTo>
                  <a:cubicBezTo>
                    <a:pt x="38" y="103"/>
                    <a:pt x="38" y="103"/>
                    <a:pt x="38" y="103"/>
                  </a:cubicBezTo>
                  <a:cubicBezTo>
                    <a:pt x="47" y="111"/>
                    <a:pt x="47" y="111"/>
                    <a:pt x="47" y="111"/>
                  </a:cubicBezTo>
                  <a:cubicBezTo>
                    <a:pt x="48" y="112"/>
                    <a:pt x="48" y="114"/>
                    <a:pt x="47" y="115"/>
                  </a:cubicBezTo>
                  <a:cubicBezTo>
                    <a:pt x="46" y="117"/>
                    <a:pt x="44" y="117"/>
                    <a:pt x="43" y="115"/>
                  </a:cubicBezTo>
                  <a:cubicBezTo>
                    <a:pt x="34" y="108"/>
                    <a:pt x="34" y="108"/>
                    <a:pt x="34" y="108"/>
                  </a:cubicBezTo>
                  <a:cubicBezTo>
                    <a:pt x="33" y="107"/>
                    <a:pt x="33" y="107"/>
                    <a:pt x="33" y="107"/>
                  </a:cubicBezTo>
                  <a:cubicBezTo>
                    <a:pt x="27" y="102"/>
                    <a:pt x="27" y="101"/>
                    <a:pt x="25" y="93"/>
                  </a:cubicBezTo>
                  <a:cubicBezTo>
                    <a:pt x="22" y="77"/>
                    <a:pt x="22" y="77"/>
                    <a:pt x="22" y="77"/>
                  </a:cubicBezTo>
                  <a:cubicBezTo>
                    <a:pt x="22" y="73"/>
                    <a:pt x="23" y="70"/>
                    <a:pt x="26" y="68"/>
                  </a:cubicBezTo>
                  <a:cubicBezTo>
                    <a:pt x="27" y="67"/>
                    <a:pt x="29" y="67"/>
                    <a:pt x="30" y="67"/>
                  </a:cubicBezTo>
                  <a:cubicBezTo>
                    <a:pt x="31" y="66"/>
                    <a:pt x="32" y="66"/>
                    <a:pt x="33" y="66"/>
                  </a:cubicBezTo>
                  <a:cubicBezTo>
                    <a:pt x="27" y="38"/>
                    <a:pt x="27" y="38"/>
                    <a:pt x="27" y="38"/>
                  </a:cubicBezTo>
                  <a:cubicBezTo>
                    <a:pt x="27" y="34"/>
                    <a:pt x="28" y="31"/>
                    <a:pt x="31" y="29"/>
                  </a:cubicBezTo>
                  <a:cubicBezTo>
                    <a:pt x="32" y="28"/>
                    <a:pt x="34" y="28"/>
                    <a:pt x="35" y="28"/>
                  </a:cubicBezTo>
                  <a:cubicBezTo>
                    <a:pt x="36" y="27"/>
                    <a:pt x="37" y="27"/>
                    <a:pt x="38" y="28"/>
                  </a:cubicBezTo>
                  <a:cubicBezTo>
                    <a:pt x="42" y="28"/>
                    <a:pt x="45" y="31"/>
                    <a:pt x="46" y="35"/>
                  </a:cubicBezTo>
                  <a:cubicBezTo>
                    <a:pt x="48" y="47"/>
                    <a:pt x="48" y="47"/>
                    <a:pt x="48" y="47"/>
                  </a:cubicBezTo>
                  <a:cubicBezTo>
                    <a:pt x="49" y="47"/>
                    <a:pt x="50" y="47"/>
                    <a:pt x="51" y="46"/>
                  </a:cubicBezTo>
                  <a:cubicBezTo>
                    <a:pt x="52" y="46"/>
                    <a:pt x="53" y="46"/>
                    <a:pt x="54" y="46"/>
                  </a:cubicBezTo>
                  <a:cubicBezTo>
                    <a:pt x="56" y="47"/>
                    <a:pt x="57" y="47"/>
                    <a:pt x="58" y="48"/>
                  </a:cubicBezTo>
                  <a:cubicBezTo>
                    <a:pt x="58" y="47"/>
                    <a:pt x="59" y="47"/>
                    <a:pt x="59" y="47"/>
                  </a:cubicBezTo>
                  <a:cubicBezTo>
                    <a:pt x="60" y="46"/>
                    <a:pt x="62" y="46"/>
                    <a:pt x="63" y="45"/>
                  </a:cubicBezTo>
                  <a:cubicBezTo>
                    <a:pt x="64" y="45"/>
                    <a:pt x="65" y="45"/>
                    <a:pt x="66" y="45"/>
                  </a:cubicBezTo>
                  <a:cubicBezTo>
                    <a:pt x="69" y="46"/>
                    <a:pt x="71" y="47"/>
                    <a:pt x="72" y="49"/>
                  </a:cubicBezTo>
                  <a:cubicBezTo>
                    <a:pt x="73" y="49"/>
                    <a:pt x="74" y="48"/>
                    <a:pt x="76" y="48"/>
                  </a:cubicBezTo>
                  <a:cubicBezTo>
                    <a:pt x="77" y="48"/>
                    <a:pt x="78" y="48"/>
                    <a:pt x="79" y="48"/>
                  </a:cubicBezTo>
                  <a:cubicBezTo>
                    <a:pt x="83" y="49"/>
                    <a:pt x="86" y="51"/>
                    <a:pt x="86" y="55"/>
                  </a:cubicBezTo>
                  <a:cubicBezTo>
                    <a:pt x="92" y="88"/>
                    <a:pt x="92" y="88"/>
                    <a:pt x="92" y="88"/>
                  </a:cubicBezTo>
                  <a:cubicBezTo>
                    <a:pt x="92" y="88"/>
                    <a:pt x="92" y="88"/>
                    <a:pt x="92" y="88"/>
                  </a:cubicBezTo>
                  <a:cubicBezTo>
                    <a:pt x="91" y="105"/>
                    <a:pt x="91" y="105"/>
                    <a:pt x="91" y="105"/>
                  </a:cubicBezTo>
                  <a:close/>
                  <a:moveTo>
                    <a:pt x="19" y="57"/>
                  </a:moveTo>
                  <a:cubicBezTo>
                    <a:pt x="19" y="57"/>
                    <a:pt x="19" y="57"/>
                    <a:pt x="19" y="57"/>
                  </a:cubicBezTo>
                  <a:cubicBezTo>
                    <a:pt x="20" y="58"/>
                    <a:pt x="21" y="60"/>
                    <a:pt x="19" y="62"/>
                  </a:cubicBezTo>
                  <a:cubicBezTo>
                    <a:pt x="18" y="63"/>
                    <a:pt x="16" y="63"/>
                    <a:pt x="15" y="62"/>
                  </a:cubicBezTo>
                  <a:cubicBezTo>
                    <a:pt x="12" y="60"/>
                    <a:pt x="9" y="57"/>
                    <a:pt x="8" y="53"/>
                  </a:cubicBezTo>
                  <a:cubicBezTo>
                    <a:pt x="6" y="50"/>
                    <a:pt x="4" y="47"/>
                    <a:pt x="4" y="43"/>
                  </a:cubicBezTo>
                  <a:cubicBezTo>
                    <a:pt x="0" y="25"/>
                    <a:pt x="12" y="7"/>
                    <a:pt x="30" y="4"/>
                  </a:cubicBezTo>
                  <a:cubicBezTo>
                    <a:pt x="48" y="0"/>
                    <a:pt x="66" y="12"/>
                    <a:pt x="69" y="30"/>
                  </a:cubicBezTo>
                  <a:cubicBezTo>
                    <a:pt x="70" y="31"/>
                    <a:pt x="70" y="32"/>
                    <a:pt x="70" y="34"/>
                  </a:cubicBezTo>
                  <a:cubicBezTo>
                    <a:pt x="70" y="35"/>
                    <a:pt x="70" y="36"/>
                    <a:pt x="70" y="37"/>
                  </a:cubicBezTo>
                  <a:cubicBezTo>
                    <a:pt x="70" y="38"/>
                    <a:pt x="68" y="40"/>
                    <a:pt x="67" y="40"/>
                  </a:cubicBezTo>
                  <a:cubicBezTo>
                    <a:pt x="65" y="40"/>
                    <a:pt x="63" y="38"/>
                    <a:pt x="64" y="37"/>
                  </a:cubicBezTo>
                  <a:cubicBezTo>
                    <a:pt x="63" y="36"/>
                    <a:pt x="64" y="35"/>
                    <a:pt x="63" y="34"/>
                  </a:cubicBezTo>
                  <a:cubicBezTo>
                    <a:pt x="63" y="33"/>
                    <a:pt x="63" y="33"/>
                    <a:pt x="63" y="32"/>
                  </a:cubicBezTo>
                  <a:cubicBezTo>
                    <a:pt x="60" y="17"/>
                    <a:pt x="46" y="7"/>
                    <a:pt x="31" y="10"/>
                  </a:cubicBezTo>
                  <a:cubicBezTo>
                    <a:pt x="17" y="13"/>
                    <a:pt x="7" y="27"/>
                    <a:pt x="10" y="42"/>
                  </a:cubicBezTo>
                  <a:cubicBezTo>
                    <a:pt x="11" y="45"/>
                    <a:pt x="12" y="48"/>
                    <a:pt x="13" y="50"/>
                  </a:cubicBezTo>
                  <a:cubicBezTo>
                    <a:pt x="15" y="53"/>
                    <a:pt x="17" y="55"/>
                    <a:pt x="19" y="57"/>
                  </a:cubicBezTo>
                  <a:close/>
                  <a:moveTo>
                    <a:pt x="23" y="44"/>
                  </a:moveTo>
                  <a:cubicBezTo>
                    <a:pt x="23" y="44"/>
                    <a:pt x="23" y="44"/>
                    <a:pt x="23" y="44"/>
                  </a:cubicBezTo>
                  <a:cubicBezTo>
                    <a:pt x="24" y="45"/>
                    <a:pt x="23" y="47"/>
                    <a:pt x="22" y="48"/>
                  </a:cubicBezTo>
                  <a:cubicBezTo>
                    <a:pt x="20" y="49"/>
                    <a:pt x="18" y="49"/>
                    <a:pt x="17" y="47"/>
                  </a:cubicBezTo>
                  <a:cubicBezTo>
                    <a:pt x="17" y="46"/>
                    <a:pt x="16" y="45"/>
                    <a:pt x="16" y="44"/>
                  </a:cubicBezTo>
                  <a:cubicBezTo>
                    <a:pt x="15" y="43"/>
                    <a:pt x="15" y="42"/>
                    <a:pt x="15" y="41"/>
                  </a:cubicBezTo>
                  <a:cubicBezTo>
                    <a:pt x="13" y="29"/>
                    <a:pt x="21" y="17"/>
                    <a:pt x="32" y="15"/>
                  </a:cubicBezTo>
                  <a:cubicBezTo>
                    <a:pt x="44" y="13"/>
                    <a:pt x="56" y="21"/>
                    <a:pt x="58" y="33"/>
                  </a:cubicBezTo>
                  <a:cubicBezTo>
                    <a:pt x="58" y="34"/>
                    <a:pt x="58" y="35"/>
                    <a:pt x="58" y="36"/>
                  </a:cubicBezTo>
                  <a:cubicBezTo>
                    <a:pt x="58" y="36"/>
                    <a:pt x="58" y="36"/>
                    <a:pt x="58" y="36"/>
                  </a:cubicBezTo>
                  <a:cubicBezTo>
                    <a:pt x="58" y="37"/>
                    <a:pt x="58" y="38"/>
                    <a:pt x="58" y="39"/>
                  </a:cubicBezTo>
                  <a:cubicBezTo>
                    <a:pt x="58" y="41"/>
                    <a:pt x="56" y="42"/>
                    <a:pt x="55" y="42"/>
                  </a:cubicBezTo>
                  <a:cubicBezTo>
                    <a:pt x="53" y="42"/>
                    <a:pt x="52" y="40"/>
                    <a:pt x="52" y="38"/>
                  </a:cubicBezTo>
                  <a:cubicBezTo>
                    <a:pt x="52" y="38"/>
                    <a:pt x="52" y="37"/>
                    <a:pt x="52" y="36"/>
                  </a:cubicBezTo>
                  <a:cubicBezTo>
                    <a:pt x="52" y="36"/>
                    <a:pt x="52" y="36"/>
                    <a:pt x="52" y="36"/>
                  </a:cubicBezTo>
                  <a:cubicBezTo>
                    <a:pt x="52" y="35"/>
                    <a:pt x="52" y="35"/>
                    <a:pt x="52" y="34"/>
                  </a:cubicBezTo>
                  <a:cubicBezTo>
                    <a:pt x="50" y="25"/>
                    <a:pt x="42" y="20"/>
                    <a:pt x="34" y="21"/>
                  </a:cubicBezTo>
                  <a:cubicBezTo>
                    <a:pt x="25" y="23"/>
                    <a:pt x="20" y="31"/>
                    <a:pt x="21" y="39"/>
                  </a:cubicBezTo>
                  <a:cubicBezTo>
                    <a:pt x="21" y="40"/>
                    <a:pt x="22" y="41"/>
                    <a:pt x="22" y="42"/>
                  </a:cubicBezTo>
                  <a:cubicBezTo>
                    <a:pt x="22" y="42"/>
                    <a:pt x="22" y="43"/>
                    <a:pt x="23"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3" name="Freeform 166"/>
            <p:cNvSpPr>
              <a:spLocks noEditPoints="1"/>
            </p:cNvSpPr>
            <p:nvPr userDrawn="1"/>
          </p:nvSpPr>
          <p:spPr bwMode="auto">
            <a:xfrm>
              <a:off x="330" y="3329"/>
              <a:ext cx="304" cy="233"/>
            </a:xfrm>
            <a:custGeom>
              <a:avLst/>
              <a:gdLst>
                <a:gd name="T0" fmla="*/ 146 w 149"/>
                <a:gd name="T1" fmla="*/ 10 h 114"/>
                <a:gd name="T2" fmla="*/ 149 w 149"/>
                <a:gd name="T3" fmla="*/ 15 h 114"/>
                <a:gd name="T4" fmla="*/ 140 w 149"/>
                <a:gd name="T5" fmla="*/ 47 h 114"/>
                <a:gd name="T6" fmla="*/ 138 w 149"/>
                <a:gd name="T7" fmla="*/ 58 h 114"/>
                <a:gd name="T8" fmla="*/ 42 w 149"/>
                <a:gd name="T9" fmla="*/ 110 h 114"/>
                <a:gd name="T10" fmla="*/ 14 w 149"/>
                <a:gd name="T11" fmla="*/ 96 h 114"/>
                <a:gd name="T12" fmla="*/ 2 w 149"/>
                <a:gd name="T13" fmla="*/ 77 h 114"/>
                <a:gd name="T14" fmla="*/ 22 w 149"/>
                <a:gd name="T15" fmla="*/ 74 h 114"/>
                <a:gd name="T16" fmla="*/ 22 w 149"/>
                <a:gd name="T17" fmla="*/ 59 h 114"/>
                <a:gd name="T18" fmla="*/ 25 w 149"/>
                <a:gd name="T19" fmla="*/ 35 h 114"/>
                <a:gd name="T20" fmla="*/ 30 w 149"/>
                <a:gd name="T21" fmla="*/ 38 h 114"/>
                <a:gd name="T22" fmla="*/ 30 w 149"/>
                <a:gd name="T23" fmla="*/ 39 h 114"/>
                <a:gd name="T24" fmla="*/ 39 w 149"/>
                <a:gd name="T25" fmla="*/ 43 h 114"/>
                <a:gd name="T26" fmla="*/ 46 w 149"/>
                <a:gd name="T27" fmla="*/ 43 h 114"/>
                <a:gd name="T28" fmla="*/ 54 w 149"/>
                <a:gd name="T29" fmla="*/ 20 h 114"/>
                <a:gd name="T30" fmla="*/ 74 w 149"/>
                <a:gd name="T31" fmla="*/ 4 h 114"/>
                <a:gd name="T32" fmla="*/ 93 w 149"/>
                <a:gd name="T33" fmla="*/ 0 h 114"/>
                <a:gd name="T34" fmla="*/ 111 w 149"/>
                <a:gd name="T35" fmla="*/ 4 h 114"/>
                <a:gd name="T36" fmla="*/ 119 w 149"/>
                <a:gd name="T37" fmla="*/ 8 h 114"/>
                <a:gd name="T38" fmla="*/ 136 w 149"/>
                <a:gd name="T39" fmla="*/ 30 h 114"/>
                <a:gd name="T40" fmla="*/ 141 w 149"/>
                <a:gd name="T41" fmla="*/ 16 h 114"/>
                <a:gd name="T42" fmla="*/ 136 w 149"/>
                <a:gd name="T43" fmla="*/ 29 h 114"/>
                <a:gd name="T44" fmla="*/ 20 w 149"/>
                <a:gd name="T45" fmla="*/ 88 h 114"/>
                <a:gd name="T46" fmla="*/ 33 w 149"/>
                <a:gd name="T47" fmla="*/ 95 h 114"/>
                <a:gd name="T48" fmla="*/ 91 w 149"/>
                <a:gd name="T49" fmla="*/ 96 h 114"/>
                <a:gd name="T50" fmla="*/ 129 w 149"/>
                <a:gd name="T51" fmla="*/ 51 h 114"/>
                <a:gd name="T52" fmla="*/ 128 w 149"/>
                <a:gd name="T53" fmla="*/ 40 h 114"/>
                <a:gd name="T54" fmla="*/ 118 w 149"/>
                <a:gd name="T55" fmla="*/ 21 h 114"/>
                <a:gd name="T56" fmla="*/ 107 w 149"/>
                <a:gd name="T57" fmla="*/ 13 h 114"/>
                <a:gd name="T58" fmla="*/ 100 w 149"/>
                <a:gd name="T59" fmla="*/ 11 h 114"/>
                <a:gd name="T60" fmla="*/ 85 w 149"/>
                <a:gd name="T61" fmla="*/ 11 h 114"/>
                <a:gd name="T62" fmla="*/ 78 w 149"/>
                <a:gd name="T63" fmla="*/ 13 h 114"/>
                <a:gd name="T64" fmla="*/ 67 w 149"/>
                <a:gd name="T65" fmla="*/ 21 h 114"/>
                <a:gd name="T66" fmla="*/ 60 w 149"/>
                <a:gd name="T67" fmla="*/ 31 h 114"/>
                <a:gd name="T68" fmla="*/ 55 w 149"/>
                <a:gd name="T69" fmla="*/ 48 h 114"/>
                <a:gd name="T70" fmla="*/ 36 w 149"/>
                <a:gd name="T71" fmla="*/ 54 h 114"/>
                <a:gd name="T72" fmla="*/ 32 w 149"/>
                <a:gd name="T73" fmla="*/ 56 h 114"/>
                <a:gd name="T74" fmla="*/ 40 w 149"/>
                <a:gd name="T75" fmla="*/ 69 h 114"/>
                <a:gd name="T76" fmla="*/ 25 w 149"/>
                <a:gd name="T77" fmla="*/ 84 h 114"/>
                <a:gd name="T78" fmla="*/ 20 w 149"/>
                <a:gd name="T79" fmla="*/ 88 h 114"/>
                <a:gd name="T80" fmla="*/ 108 w 149"/>
                <a:gd name="T81" fmla="*/ 26 h 114"/>
                <a:gd name="T82" fmla="*/ 119 w 149"/>
                <a:gd name="T83" fmla="*/ 38 h 114"/>
                <a:gd name="T84" fmla="*/ 108 w 149"/>
                <a:gd name="T85" fmla="*/ 49 h 114"/>
                <a:gd name="T86" fmla="*/ 97 w 149"/>
                <a:gd name="T87" fmla="*/ 38 h 114"/>
                <a:gd name="T88" fmla="*/ 108 w 149"/>
                <a:gd name="T89" fmla="*/ 26 h 114"/>
                <a:gd name="T90" fmla="*/ 111 w 149"/>
                <a:gd name="T91" fmla="*/ 34 h 114"/>
                <a:gd name="T92" fmla="*/ 104 w 149"/>
                <a:gd name="T93" fmla="*/ 34 h 114"/>
                <a:gd name="T94" fmla="*/ 104 w 149"/>
                <a:gd name="T95" fmla="*/ 41 h 114"/>
                <a:gd name="T96" fmla="*/ 111 w 149"/>
                <a:gd name="T97" fmla="*/ 41 h 114"/>
                <a:gd name="T98" fmla="*/ 111 w 149"/>
                <a:gd name="T99" fmla="*/ 3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9" h="114">
                  <a:moveTo>
                    <a:pt x="119" y="8"/>
                  </a:moveTo>
                  <a:cubicBezTo>
                    <a:pt x="146" y="10"/>
                    <a:pt x="146" y="10"/>
                    <a:pt x="146" y="10"/>
                  </a:cubicBezTo>
                  <a:cubicBezTo>
                    <a:pt x="148" y="10"/>
                    <a:pt x="149" y="12"/>
                    <a:pt x="149" y="14"/>
                  </a:cubicBezTo>
                  <a:cubicBezTo>
                    <a:pt x="149" y="14"/>
                    <a:pt x="149" y="14"/>
                    <a:pt x="149" y="15"/>
                  </a:cubicBezTo>
                  <a:cubicBezTo>
                    <a:pt x="139" y="41"/>
                    <a:pt x="139" y="41"/>
                    <a:pt x="139" y="41"/>
                  </a:cubicBezTo>
                  <a:cubicBezTo>
                    <a:pt x="140" y="43"/>
                    <a:pt x="140" y="45"/>
                    <a:pt x="140" y="47"/>
                  </a:cubicBezTo>
                  <a:cubicBezTo>
                    <a:pt x="140" y="49"/>
                    <a:pt x="140" y="51"/>
                    <a:pt x="139" y="53"/>
                  </a:cubicBezTo>
                  <a:cubicBezTo>
                    <a:pt x="139" y="54"/>
                    <a:pt x="139" y="56"/>
                    <a:pt x="138" y="58"/>
                  </a:cubicBezTo>
                  <a:cubicBezTo>
                    <a:pt x="133" y="80"/>
                    <a:pt x="116" y="97"/>
                    <a:pt x="95" y="106"/>
                  </a:cubicBezTo>
                  <a:cubicBezTo>
                    <a:pt x="79" y="112"/>
                    <a:pt x="59" y="114"/>
                    <a:pt x="42" y="110"/>
                  </a:cubicBezTo>
                  <a:cubicBezTo>
                    <a:pt x="37" y="109"/>
                    <a:pt x="33" y="107"/>
                    <a:pt x="28" y="105"/>
                  </a:cubicBezTo>
                  <a:cubicBezTo>
                    <a:pt x="23" y="102"/>
                    <a:pt x="18" y="99"/>
                    <a:pt x="14" y="96"/>
                  </a:cubicBezTo>
                  <a:cubicBezTo>
                    <a:pt x="9" y="93"/>
                    <a:pt x="5" y="89"/>
                    <a:pt x="1" y="84"/>
                  </a:cubicBezTo>
                  <a:cubicBezTo>
                    <a:pt x="0" y="82"/>
                    <a:pt x="0" y="79"/>
                    <a:pt x="2" y="77"/>
                  </a:cubicBezTo>
                  <a:cubicBezTo>
                    <a:pt x="3" y="76"/>
                    <a:pt x="5" y="75"/>
                    <a:pt x="6" y="75"/>
                  </a:cubicBezTo>
                  <a:cubicBezTo>
                    <a:pt x="11" y="76"/>
                    <a:pt x="16" y="76"/>
                    <a:pt x="22" y="74"/>
                  </a:cubicBezTo>
                  <a:cubicBezTo>
                    <a:pt x="24" y="73"/>
                    <a:pt x="26" y="73"/>
                    <a:pt x="28" y="71"/>
                  </a:cubicBezTo>
                  <a:cubicBezTo>
                    <a:pt x="25" y="68"/>
                    <a:pt x="23" y="64"/>
                    <a:pt x="22" y="59"/>
                  </a:cubicBezTo>
                  <a:cubicBezTo>
                    <a:pt x="19" y="53"/>
                    <a:pt x="19" y="46"/>
                    <a:pt x="19" y="40"/>
                  </a:cubicBezTo>
                  <a:cubicBezTo>
                    <a:pt x="19" y="37"/>
                    <a:pt x="22" y="35"/>
                    <a:pt x="25" y="35"/>
                  </a:cubicBezTo>
                  <a:cubicBezTo>
                    <a:pt x="27" y="35"/>
                    <a:pt x="28" y="36"/>
                    <a:pt x="29" y="37"/>
                  </a:cubicBezTo>
                  <a:cubicBezTo>
                    <a:pt x="30" y="38"/>
                    <a:pt x="30" y="38"/>
                    <a:pt x="30" y="38"/>
                  </a:cubicBezTo>
                  <a:cubicBezTo>
                    <a:pt x="30" y="38"/>
                    <a:pt x="30" y="38"/>
                    <a:pt x="30" y="38"/>
                  </a:cubicBezTo>
                  <a:cubicBezTo>
                    <a:pt x="30" y="39"/>
                    <a:pt x="30" y="39"/>
                    <a:pt x="30" y="39"/>
                  </a:cubicBezTo>
                  <a:cubicBezTo>
                    <a:pt x="30" y="39"/>
                    <a:pt x="30" y="39"/>
                    <a:pt x="30" y="39"/>
                  </a:cubicBezTo>
                  <a:cubicBezTo>
                    <a:pt x="33" y="41"/>
                    <a:pt x="36" y="43"/>
                    <a:pt x="39" y="43"/>
                  </a:cubicBezTo>
                  <a:cubicBezTo>
                    <a:pt x="41" y="44"/>
                    <a:pt x="43" y="44"/>
                    <a:pt x="45" y="44"/>
                  </a:cubicBezTo>
                  <a:cubicBezTo>
                    <a:pt x="46" y="43"/>
                    <a:pt x="46" y="43"/>
                    <a:pt x="46" y="43"/>
                  </a:cubicBezTo>
                  <a:cubicBezTo>
                    <a:pt x="46" y="38"/>
                    <a:pt x="47" y="33"/>
                    <a:pt x="50" y="27"/>
                  </a:cubicBezTo>
                  <a:cubicBezTo>
                    <a:pt x="51" y="24"/>
                    <a:pt x="52" y="22"/>
                    <a:pt x="54" y="20"/>
                  </a:cubicBezTo>
                  <a:cubicBezTo>
                    <a:pt x="56" y="18"/>
                    <a:pt x="57" y="16"/>
                    <a:pt x="59" y="14"/>
                  </a:cubicBezTo>
                  <a:cubicBezTo>
                    <a:pt x="63" y="9"/>
                    <a:pt x="69" y="6"/>
                    <a:pt x="74" y="4"/>
                  </a:cubicBezTo>
                  <a:cubicBezTo>
                    <a:pt x="77" y="2"/>
                    <a:pt x="80" y="1"/>
                    <a:pt x="83" y="1"/>
                  </a:cubicBezTo>
                  <a:cubicBezTo>
                    <a:pt x="86" y="0"/>
                    <a:pt x="89" y="0"/>
                    <a:pt x="93" y="0"/>
                  </a:cubicBezTo>
                  <a:cubicBezTo>
                    <a:pt x="96" y="0"/>
                    <a:pt x="99" y="0"/>
                    <a:pt x="102" y="1"/>
                  </a:cubicBezTo>
                  <a:cubicBezTo>
                    <a:pt x="105" y="1"/>
                    <a:pt x="108" y="2"/>
                    <a:pt x="111" y="4"/>
                  </a:cubicBezTo>
                  <a:cubicBezTo>
                    <a:pt x="111" y="4"/>
                    <a:pt x="111" y="4"/>
                    <a:pt x="111" y="4"/>
                  </a:cubicBezTo>
                  <a:cubicBezTo>
                    <a:pt x="114" y="5"/>
                    <a:pt x="117" y="6"/>
                    <a:pt x="119" y="8"/>
                  </a:cubicBezTo>
                  <a:cubicBezTo>
                    <a:pt x="119" y="8"/>
                    <a:pt x="119" y="8"/>
                    <a:pt x="119" y="8"/>
                  </a:cubicBezTo>
                  <a:close/>
                  <a:moveTo>
                    <a:pt x="136" y="30"/>
                  </a:moveTo>
                  <a:cubicBezTo>
                    <a:pt x="136" y="30"/>
                    <a:pt x="136" y="30"/>
                    <a:pt x="136" y="30"/>
                  </a:cubicBezTo>
                  <a:cubicBezTo>
                    <a:pt x="141" y="16"/>
                    <a:pt x="141" y="16"/>
                    <a:pt x="141" y="16"/>
                  </a:cubicBezTo>
                  <a:cubicBezTo>
                    <a:pt x="127" y="15"/>
                    <a:pt x="127" y="15"/>
                    <a:pt x="127" y="15"/>
                  </a:cubicBezTo>
                  <a:cubicBezTo>
                    <a:pt x="131" y="19"/>
                    <a:pt x="134" y="24"/>
                    <a:pt x="136" y="29"/>
                  </a:cubicBezTo>
                  <a:cubicBezTo>
                    <a:pt x="136" y="30"/>
                    <a:pt x="136" y="30"/>
                    <a:pt x="136" y="30"/>
                  </a:cubicBezTo>
                  <a:close/>
                  <a:moveTo>
                    <a:pt x="20" y="88"/>
                  </a:moveTo>
                  <a:cubicBezTo>
                    <a:pt x="20" y="88"/>
                    <a:pt x="20" y="88"/>
                    <a:pt x="20" y="88"/>
                  </a:cubicBezTo>
                  <a:cubicBezTo>
                    <a:pt x="24" y="91"/>
                    <a:pt x="29" y="93"/>
                    <a:pt x="33" y="95"/>
                  </a:cubicBezTo>
                  <a:cubicBezTo>
                    <a:pt x="37" y="97"/>
                    <a:pt x="41" y="98"/>
                    <a:pt x="45" y="99"/>
                  </a:cubicBezTo>
                  <a:cubicBezTo>
                    <a:pt x="60" y="103"/>
                    <a:pt x="76" y="102"/>
                    <a:pt x="91" y="96"/>
                  </a:cubicBezTo>
                  <a:cubicBezTo>
                    <a:pt x="109" y="89"/>
                    <a:pt x="123" y="74"/>
                    <a:pt x="128" y="56"/>
                  </a:cubicBezTo>
                  <a:cubicBezTo>
                    <a:pt x="128" y="54"/>
                    <a:pt x="129" y="53"/>
                    <a:pt x="129" y="51"/>
                  </a:cubicBezTo>
                  <a:cubicBezTo>
                    <a:pt x="129" y="50"/>
                    <a:pt x="129" y="48"/>
                    <a:pt x="129" y="47"/>
                  </a:cubicBezTo>
                  <a:cubicBezTo>
                    <a:pt x="129" y="44"/>
                    <a:pt x="129" y="42"/>
                    <a:pt x="128" y="40"/>
                  </a:cubicBezTo>
                  <a:cubicBezTo>
                    <a:pt x="128" y="37"/>
                    <a:pt x="127" y="35"/>
                    <a:pt x="126" y="33"/>
                  </a:cubicBezTo>
                  <a:cubicBezTo>
                    <a:pt x="124" y="28"/>
                    <a:pt x="122" y="25"/>
                    <a:pt x="118" y="21"/>
                  </a:cubicBezTo>
                  <a:cubicBezTo>
                    <a:pt x="117" y="20"/>
                    <a:pt x="115" y="18"/>
                    <a:pt x="113" y="17"/>
                  </a:cubicBezTo>
                  <a:cubicBezTo>
                    <a:pt x="111" y="15"/>
                    <a:pt x="109" y="14"/>
                    <a:pt x="107" y="13"/>
                  </a:cubicBezTo>
                  <a:cubicBezTo>
                    <a:pt x="107" y="13"/>
                    <a:pt x="107" y="13"/>
                    <a:pt x="107" y="13"/>
                  </a:cubicBezTo>
                  <a:cubicBezTo>
                    <a:pt x="105" y="12"/>
                    <a:pt x="102" y="12"/>
                    <a:pt x="100" y="11"/>
                  </a:cubicBezTo>
                  <a:cubicBezTo>
                    <a:pt x="98" y="11"/>
                    <a:pt x="95" y="11"/>
                    <a:pt x="93" y="11"/>
                  </a:cubicBezTo>
                  <a:cubicBezTo>
                    <a:pt x="90" y="11"/>
                    <a:pt x="88" y="11"/>
                    <a:pt x="85" y="11"/>
                  </a:cubicBezTo>
                  <a:cubicBezTo>
                    <a:pt x="83" y="12"/>
                    <a:pt x="81" y="12"/>
                    <a:pt x="78" y="13"/>
                  </a:cubicBezTo>
                  <a:cubicBezTo>
                    <a:pt x="78" y="13"/>
                    <a:pt x="78" y="13"/>
                    <a:pt x="78" y="13"/>
                  </a:cubicBezTo>
                  <a:cubicBezTo>
                    <a:pt x="78" y="13"/>
                    <a:pt x="78" y="13"/>
                    <a:pt x="78" y="13"/>
                  </a:cubicBezTo>
                  <a:cubicBezTo>
                    <a:pt x="74" y="15"/>
                    <a:pt x="70" y="18"/>
                    <a:pt x="67" y="21"/>
                  </a:cubicBezTo>
                  <a:cubicBezTo>
                    <a:pt x="65" y="23"/>
                    <a:pt x="64" y="24"/>
                    <a:pt x="63" y="26"/>
                  </a:cubicBezTo>
                  <a:cubicBezTo>
                    <a:pt x="62" y="28"/>
                    <a:pt x="60" y="30"/>
                    <a:pt x="60" y="31"/>
                  </a:cubicBezTo>
                  <a:cubicBezTo>
                    <a:pt x="58" y="36"/>
                    <a:pt x="57" y="40"/>
                    <a:pt x="56" y="44"/>
                  </a:cubicBezTo>
                  <a:cubicBezTo>
                    <a:pt x="56" y="46"/>
                    <a:pt x="56" y="47"/>
                    <a:pt x="55" y="48"/>
                  </a:cubicBezTo>
                  <a:cubicBezTo>
                    <a:pt x="55" y="50"/>
                    <a:pt x="54" y="52"/>
                    <a:pt x="52" y="53"/>
                  </a:cubicBezTo>
                  <a:cubicBezTo>
                    <a:pt x="47" y="55"/>
                    <a:pt x="42" y="55"/>
                    <a:pt x="36" y="54"/>
                  </a:cubicBezTo>
                  <a:cubicBezTo>
                    <a:pt x="34" y="53"/>
                    <a:pt x="32" y="53"/>
                    <a:pt x="31" y="52"/>
                  </a:cubicBezTo>
                  <a:cubicBezTo>
                    <a:pt x="31" y="53"/>
                    <a:pt x="31" y="55"/>
                    <a:pt x="32" y="56"/>
                  </a:cubicBezTo>
                  <a:cubicBezTo>
                    <a:pt x="33" y="60"/>
                    <a:pt x="36" y="65"/>
                    <a:pt x="40" y="69"/>
                  </a:cubicBezTo>
                  <a:cubicBezTo>
                    <a:pt x="40" y="69"/>
                    <a:pt x="40" y="69"/>
                    <a:pt x="40" y="69"/>
                  </a:cubicBezTo>
                  <a:cubicBezTo>
                    <a:pt x="42" y="72"/>
                    <a:pt x="41" y="75"/>
                    <a:pt x="39" y="77"/>
                  </a:cubicBezTo>
                  <a:cubicBezTo>
                    <a:pt x="35" y="80"/>
                    <a:pt x="30" y="83"/>
                    <a:pt x="25" y="84"/>
                  </a:cubicBezTo>
                  <a:cubicBezTo>
                    <a:pt x="23" y="85"/>
                    <a:pt x="21" y="86"/>
                    <a:pt x="18" y="86"/>
                  </a:cubicBezTo>
                  <a:cubicBezTo>
                    <a:pt x="19" y="86"/>
                    <a:pt x="20" y="87"/>
                    <a:pt x="20" y="88"/>
                  </a:cubicBezTo>
                  <a:close/>
                  <a:moveTo>
                    <a:pt x="108" y="26"/>
                  </a:moveTo>
                  <a:cubicBezTo>
                    <a:pt x="108" y="26"/>
                    <a:pt x="108" y="26"/>
                    <a:pt x="108" y="26"/>
                  </a:cubicBezTo>
                  <a:cubicBezTo>
                    <a:pt x="111" y="26"/>
                    <a:pt x="114" y="28"/>
                    <a:pt x="115" y="30"/>
                  </a:cubicBezTo>
                  <a:cubicBezTo>
                    <a:pt x="118" y="32"/>
                    <a:pt x="119" y="35"/>
                    <a:pt x="119" y="38"/>
                  </a:cubicBezTo>
                  <a:cubicBezTo>
                    <a:pt x="119" y="41"/>
                    <a:pt x="118" y="44"/>
                    <a:pt x="115" y="45"/>
                  </a:cubicBezTo>
                  <a:cubicBezTo>
                    <a:pt x="114" y="48"/>
                    <a:pt x="111" y="49"/>
                    <a:pt x="108" y="49"/>
                  </a:cubicBezTo>
                  <a:cubicBezTo>
                    <a:pt x="105" y="49"/>
                    <a:pt x="102" y="48"/>
                    <a:pt x="100" y="45"/>
                  </a:cubicBezTo>
                  <a:cubicBezTo>
                    <a:pt x="98" y="44"/>
                    <a:pt x="97" y="41"/>
                    <a:pt x="97" y="38"/>
                  </a:cubicBezTo>
                  <a:cubicBezTo>
                    <a:pt x="97" y="35"/>
                    <a:pt x="98" y="32"/>
                    <a:pt x="100" y="30"/>
                  </a:cubicBezTo>
                  <a:cubicBezTo>
                    <a:pt x="102" y="28"/>
                    <a:pt x="105" y="26"/>
                    <a:pt x="108" y="26"/>
                  </a:cubicBezTo>
                  <a:close/>
                  <a:moveTo>
                    <a:pt x="111" y="34"/>
                  </a:moveTo>
                  <a:cubicBezTo>
                    <a:pt x="111" y="34"/>
                    <a:pt x="111" y="34"/>
                    <a:pt x="111" y="34"/>
                  </a:cubicBezTo>
                  <a:cubicBezTo>
                    <a:pt x="110" y="33"/>
                    <a:pt x="109" y="33"/>
                    <a:pt x="108" y="33"/>
                  </a:cubicBezTo>
                  <a:cubicBezTo>
                    <a:pt x="106" y="33"/>
                    <a:pt x="105" y="33"/>
                    <a:pt x="104" y="34"/>
                  </a:cubicBezTo>
                  <a:cubicBezTo>
                    <a:pt x="103" y="35"/>
                    <a:pt x="103" y="36"/>
                    <a:pt x="103" y="38"/>
                  </a:cubicBezTo>
                  <a:cubicBezTo>
                    <a:pt x="103" y="39"/>
                    <a:pt x="103" y="40"/>
                    <a:pt x="104" y="41"/>
                  </a:cubicBezTo>
                  <a:cubicBezTo>
                    <a:pt x="105" y="42"/>
                    <a:pt x="106" y="42"/>
                    <a:pt x="108" y="42"/>
                  </a:cubicBezTo>
                  <a:cubicBezTo>
                    <a:pt x="109" y="42"/>
                    <a:pt x="110" y="42"/>
                    <a:pt x="111" y="41"/>
                  </a:cubicBezTo>
                  <a:cubicBezTo>
                    <a:pt x="112" y="40"/>
                    <a:pt x="112" y="39"/>
                    <a:pt x="112" y="38"/>
                  </a:cubicBezTo>
                  <a:cubicBezTo>
                    <a:pt x="112" y="36"/>
                    <a:pt x="112" y="35"/>
                    <a:pt x="111"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4" name="Freeform 167"/>
            <p:cNvSpPr>
              <a:spLocks noEditPoints="1"/>
            </p:cNvSpPr>
            <p:nvPr userDrawn="1"/>
          </p:nvSpPr>
          <p:spPr bwMode="auto">
            <a:xfrm>
              <a:off x="3121" y="1283"/>
              <a:ext cx="303" cy="233"/>
            </a:xfrm>
            <a:custGeom>
              <a:avLst/>
              <a:gdLst>
                <a:gd name="T0" fmla="*/ 146 w 149"/>
                <a:gd name="T1" fmla="*/ 10 h 114"/>
                <a:gd name="T2" fmla="*/ 149 w 149"/>
                <a:gd name="T3" fmla="*/ 15 h 114"/>
                <a:gd name="T4" fmla="*/ 140 w 149"/>
                <a:gd name="T5" fmla="*/ 47 h 114"/>
                <a:gd name="T6" fmla="*/ 138 w 149"/>
                <a:gd name="T7" fmla="*/ 58 h 114"/>
                <a:gd name="T8" fmla="*/ 42 w 149"/>
                <a:gd name="T9" fmla="*/ 110 h 114"/>
                <a:gd name="T10" fmla="*/ 14 w 149"/>
                <a:gd name="T11" fmla="*/ 96 h 114"/>
                <a:gd name="T12" fmla="*/ 2 w 149"/>
                <a:gd name="T13" fmla="*/ 77 h 114"/>
                <a:gd name="T14" fmla="*/ 22 w 149"/>
                <a:gd name="T15" fmla="*/ 74 h 114"/>
                <a:gd name="T16" fmla="*/ 22 w 149"/>
                <a:gd name="T17" fmla="*/ 59 h 114"/>
                <a:gd name="T18" fmla="*/ 25 w 149"/>
                <a:gd name="T19" fmla="*/ 35 h 114"/>
                <a:gd name="T20" fmla="*/ 30 w 149"/>
                <a:gd name="T21" fmla="*/ 38 h 114"/>
                <a:gd name="T22" fmla="*/ 30 w 149"/>
                <a:gd name="T23" fmla="*/ 39 h 114"/>
                <a:gd name="T24" fmla="*/ 39 w 149"/>
                <a:gd name="T25" fmla="*/ 43 h 114"/>
                <a:gd name="T26" fmla="*/ 46 w 149"/>
                <a:gd name="T27" fmla="*/ 43 h 114"/>
                <a:gd name="T28" fmla="*/ 54 w 149"/>
                <a:gd name="T29" fmla="*/ 20 h 114"/>
                <a:gd name="T30" fmla="*/ 74 w 149"/>
                <a:gd name="T31" fmla="*/ 4 h 114"/>
                <a:gd name="T32" fmla="*/ 93 w 149"/>
                <a:gd name="T33" fmla="*/ 0 h 114"/>
                <a:gd name="T34" fmla="*/ 111 w 149"/>
                <a:gd name="T35" fmla="*/ 4 h 114"/>
                <a:gd name="T36" fmla="*/ 119 w 149"/>
                <a:gd name="T37" fmla="*/ 8 h 114"/>
                <a:gd name="T38" fmla="*/ 136 w 149"/>
                <a:gd name="T39" fmla="*/ 30 h 114"/>
                <a:gd name="T40" fmla="*/ 141 w 149"/>
                <a:gd name="T41" fmla="*/ 16 h 114"/>
                <a:gd name="T42" fmla="*/ 136 w 149"/>
                <a:gd name="T43" fmla="*/ 29 h 114"/>
                <a:gd name="T44" fmla="*/ 20 w 149"/>
                <a:gd name="T45" fmla="*/ 88 h 114"/>
                <a:gd name="T46" fmla="*/ 33 w 149"/>
                <a:gd name="T47" fmla="*/ 95 h 114"/>
                <a:gd name="T48" fmla="*/ 91 w 149"/>
                <a:gd name="T49" fmla="*/ 96 h 114"/>
                <a:gd name="T50" fmla="*/ 129 w 149"/>
                <a:gd name="T51" fmla="*/ 51 h 114"/>
                <a:gd name="T52" fmla="*/ 128 w 149"/>
                <a:gd name="T53" fmla="*/ 40 h 114"/>
                <a:gd name="T54" fmla="*/ 118 w 149"/>
                <a:gd name="T55" fmla="*/ 21 h 114"/>
                <a:gd name="T56" fmla="*/ 107 w 149"/>
                <a:gd name="T57" fmla="*/ 14 h 114"/>
                <a:gd name="T58" fmla="*/ 100 w 149"/>
                <a:gd name="T59" fmla="*/ 11 h 114"/>
                <a:gd name="T60" fmla="*/ 85 w 149"/>
                <a:gd name="T61" fmla="*/ 11 h 114"/>
                <a:gd name="T62" fmla="*/ 78 w 149"/>
                <a:gd name="T63" fmla="*/ 13 h 114"/>
                <a:gd name="T64" fmla="*/ 67 w 149"/>
                <a:gd name="T65" fmla="*/ 21 h 114"/>
                <a:gd name="T66" fmla="*/ 60 w 149"/>
                <a:gd name="T67" fmla="*/ 32 h 114"/>
                <a:gd name="T68" fmla="*/ 56 w 149"/>
                <a:gd name="T69" fmla="*/ 48 h 114"/>
                <a:gd name="T70" fmla="*/ 37 w 149"/>
                <a:gd name="T71" fmla="*/ 54 h 114"/>
                <a:gd name="T72" fmla="*/ 32 w 149"/>
                <a:gd name="T73" fmla="*/ 56 h 114"/>
                <a:gd name="T74" fmla="*/ 40 w 149"/>
                <a:gd name="T75" fmla="*/ 69 h 114"/>
                <a:gd name="T76" fmla="*/ 25 w 149"/>
                <a:gd name="T77" fmla="*/ 84 h 114"/>
                <a:gd name="T78" fmla="*/ 20 w 149"/>
                <a:gd name="T79" fmla="*/ 88 h 114"/>
                <a:gd name="T80" fmla="*/ 108 w 149"/>
                <a:gd name="T81" fmla="*/ 27 h 114"/>
                <a:gd name="T82" fmla="*/ 119 w 149"/>
                <a:gd name="T83" fmla="*/ 38 h 114"/>
                <a:gd name="T84" fmla="*/ 108 w 149"/>
                <a:gd name="T85" fmla="*/ 49 h 114"/>
                <a:gd name="T86" fmla="*/ 97 w 149"/>
                <a:gd name="T87" fmla="*/ 38 h 114"/>
                <a:gd name="T88" fmla="*/ 108 w 149"/>
                <a:gd name="T89" fmla="*/ 27 h 114"/>
                <a:gd name="T90" fmla="*/ 111 w 149"/>
                <a:gd name="T91" fmla="*/ 34 h 114"/>
                <a:gd name="T92" fmla="*/ 104 w 149"/>
                <a:gd name="T93" fmla="*/ 34 h 114"/>
                <a:gd name="T94" fmla="*/ 104 w 149"/>
                <a:gd name="T95" fmla="*/ 41 h 114"/>
                <a:gd name="T96" fmla="*/ 111 w 149"/>
                <a:gd name="T97" fmla="*/ 41 h 114"/>
                <a:gd name="T98" fmla="*/ 111 w 149"/>
                <a:gd name="T99" fmla="*/ 3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9" h="114">
                  <a:moveTo>
                    <a:pt x="119" y="8"/>
                  </a:moveTo>
                  <a:cubicBezTo>
                    <a:pt x="146" y="10"/>
                    <a:pt x="146" y="10"/>
                    <a:pt x="146" y="10"/>
                  </a:cubicBezTo>
                  <a:cubicBezTo>
                    <a:pt x="148" y="11"/>
                    <a:pt x="149" y="12"/>
                    <a:pt x="149" y="14"/>
                  </a:cubicBezTo>
                  <a:cubicBezTo>
                    <a:pt x="149" y="14"/>
                    <a:pt x="149" y="15"/>
                    <a:pt x="149" y="15"/>
                  </a:cubicBezTo>
                  <a:cubicBezTo>
                    <a:pt x="139" y="41"/>
                    <a:pt x="139" y="41"/>
                    <a:pt x="139" y="41"/>
                  </a:cubicBezTo>
                  <a:cubicBezTo>
                    <a:pt x="140" y="43"/>
                    <a:pt x="140" y="45"/>
                    <a:pt x="140" y="47"/>
                  </a:cubicBezTo>
                  <a:cubicBezTo>
                    <a:pt x="140" y="49"/>
                    <a:pt x="140" y="51"/>
                    <a:pt x="139" y="53"/>
                  </a:cubicBezTo>
                  <a:cubicBezTo>
                    <a:pt x="139" y="55"/>
                    <a:pt x="139" y="56"/>
                    <a:pt x="138" y="58"/>
                  </a:cubicBezTo>
                  <a:cubicBezTo>
                    <a:pt x="133" y="80"/>
                    <a:pt x="116" y="97"/>
                    <a:pt x="95" y="106"/>
                  </a:cubicBezTo>
                  <a:cubicBezTo>
                    <a:pt x="79" y="112"/>
                    <a:pt x="60" y="114"/>
                    <a:pt x="42" y="110"/>
                  </a:cubicBezTo>
                  <a:cubicBezTo>
                    <a:pt x="38" y="109"/>
                    <a:pt x="33" y="107"/>
                    <a:pt x="29" y="105"/>
                  </a:cubicBezTo>
                  <a:cubicBezTo>
                    <a:pt x="23" y="102"/>
                    <a:pt x="18" y="99"/>
                    <a:pt x="14" y="96"/>
                  </a:cubicBezTo>
                  <a:cubicBezTo>
                    <a:pt x="9" y="93"/>
                    <a:pt x="5" y="89"/>
                    <a:pt x="2" y="84"/>
                  </a:cubicBezTo>
                  <a:cubicBezTo>
                    <a:pt x="0" y="82"/>
                    <a:pt x="0" y="79"/>
                    <a:pt x="2" y="77"/>
                  </a:cubicBezTo>
                  <a:cubicBezTo>
                    <a:pt x="3" y="76"/>
                    <a:pt x="5" y="75"/>
                    <a:pt x="6" y="76"/>
                  </a:cubicBezTo>
                  <a:cubicBezTo>
                    <a:pt x="12" y="76"/>
                    <a:pt x="17" y="76"/>
                    <a:pt x="22" y="74"/>
                  </a:cubicBezTo>
                  <a:cubicBezTo>
                    <a:pt x="24" y="73"/>
                    <a:pt x="26" y="73"/>
                    <a:pt x="28" y="71"/>
                  </a:cubicBezTo>
                  <a:cubicBezTo>
                    <a:pt x="25" y="68"/>
                    <a:pt x="23" y="64"/>
                    <a:pt x="22" y="59"/>
                  </a:cubicBezTo>
                  <a:cubicBezTo>
                    <a:pt x="20" y="53"/>
                    <a:pt x="19" y="46"/>
                    <a:pt x="19" y="40"/>
                  </a:cubicBezTo>
                  <a:cubicBezTo>
                    <a:pt x="19" y="37"/>
                    <a:pt x="22" y="35"/>
                    <a:pt x="25" y="35"/>
                  </a:cubicBezTo>
                  <a:cubicBezTo>
                    <a:pt x="27" y="35"/>
                    <a:pt x="28" y="36"/>
                    <a:pt x="29" y="37"/>
                  </a:cubicBezTo>
                  <a:cubicBezTo>
                    <a:pt x="30" y="38"/>
                    <a:pt x="30" y="38"/>
                    <a:pt x="30" y="38"/>
                  </a:cubicBezTo>
                  <a:cubicBezTo>
                    <a:pt x="30" y="38"/>
                    <a:pt x="30" y="38"/>
                    <a:pt x="30" y="38"/>
                  </a:cubicBezTo>
                  <a:cubicBezTo>
                    <a:pt x="30" y="39"/>
                    <a:pt x="30" y="39"/>
                    <a:pt x="30" y="39"/>
                  </a:cubicBezTo>
                  <a:cubicBezTo>
                    <a:pt x="30" y="39"/>
                    <a:pt x="30" y="39"/>
                    <a:pt x="30" y="39"/>
                  </a:cubicBezTo>
                  <a:cubicBezTo>
                    <a:pt x="33" y="41"/>
                    <a:pt x="36" y="43"/>
                    <a:pt x="39" y="43"/>
                  </a:cubicBezTo>
                  <a:cubicBezTo>
                    <a:pt x="41" y="44"/>
                    <a:pt x="43" y="44"/>
                    <a:pt x="45" y="44"/>
                  </a:cubicBezTo>
                  <a:cubicBezTo>
                    <a:pt x="46" y="43"/>
                    <a:pt x="46" y="43"/>
                    <a:pt x="46" y="43"/>
                  </a:cubicBezTo>
                  <a:cubicBezTo>
                    <a:pt x="46" y="38"/>
                    <a:pt x="47" y="33"/>
                    <a:pt x="50" y="27"/>
                  </a:cubicBezTo>
                  <a:cubicBezTo>
                    <a:pt x="51" y="24"/>
                    <a:pt x="53" y="22"/>
                    <a:pt x="54" y="20"/>
                  </a:cubicBezTo>
                  <a:cubicBezTo>
                    <a:pt x="56" y="18"/>
                    <a:pt x="57" y="16"/>
                    <a:pt x="59" y="14"/>
                  </a:cubicBezTo>
                  <a:cubicBezTo>
                    <a:pt x="63" y="9"/>
                    <a:pt x="69" y="6"/>
                    <a:pt x="74" y="4"/>
                  </a:cubicBezTo>
                  <a:cubicBezTo>
                    <a:pt x="77" y="2"/>
                    <a:pt x="80" y="1"/>
                    <a:pt x="83" y="1"/>
                  </a:cubicBezTo>
                  <a:cubicBezTo>
                    <a:pt x="86" y="0"/>
                    <a:pt x="89" y="0"/>
                    <a:pt x="93" y="0"/>
                  </a:cubicBezTo>
                  <a:cubicBezTo>
                    <a:pt x="96" y="0"/>
                    <a:pt x="99" y="0"/>
                    <a:pt x="102" y="1"/>
                  </a:cubicBezTo>
                  <a:cubicBezTo>
                    <a:pt x="105" y="1"/>
                    <a:pt x="108" y="2"/>
                    <a:pt x="111" y="4"/>
                  </a:cubicBezTo>
                  <a:cubicBezTo>
                    <a:pt x="111" y="4"/>
                    <a:pt x="111" y="4"/>
                    <a:pt x="111" y="4"/>
                  </a:cubicBezTo>
                  <a:cubicBezTo>
                    <a:pt x="114" y="5"/>
                    <a:pt x="117" y="6"/>
                    <a:pt x="119" y="8"/>
                  </a:cubicBezTo>
                  <a:cubicBezTo>
                    <a:pt x="119" y="8"/>
                    <a:pt x="119" y="8"/>
                    <a:pt x="119" y="8"/>
                  </a:cubicBezTo>
                  <a:close/>
                  <a:moveTo>
                    <a:pt x="136" y="30"/>
                  </a:moveTo>
                  <a:cubicBezTo>
                    <a:pt x="136" y="30"/>
                    <a:pt x="136" y="30"/>
                    <a:pt x="136" y="30"/>
                  </a:cubicBezTo>
                  <a:cubicBezTo>
                    <a:pt x="141" y="16"/>
                    <a:pt x="141" y="16"/>
                    <a:pt x="141" y="16"/>
                  </a:cubicBezTo>
                  <a:cubicBezTo>
                    <a:pt x="127" y="15"/>
                    <a:pt x="127" y="15"/>
                    <a:pt x="127" y="15"/>
                  </a:cubicBezTo>
                  <a:cubicBezTo>
                    <a:pt x="131" y="19"/>
                    <a:pt x="134" y="24"/>
                    <a:pt x="136" y="29"/>
                  </a:cubicBezTo>
                  <a:cubicBezTo>
                    <a:pt x="136" y="30"/>
                    <a:pt x="136" y="30"/>
                    <a:pt x="136" y="30"/>
                  </a:cubicBezTo>
                  <a:close/>
                  <a:moveTo>
                    <a:pt x="20" y="88"/>
                  </a:moveTo>
                  <a:cubicBezTo>
                    <a:pt x="20" y="88"/>
                    <a:pt x="20" y="88"/>
                    <a:pt x="20" y="88"/>
                  </a:cubicBezTo>
                  <a:cubicBezTo>
                    <a:pt x="24" y="91"/>
                    <a:pt x="29" y="93"/>
                    <a:pt x="33" y="95"/>
                  </a:cubicBezTo>
                  <a:cubicBezTo>
                    <a:pt x="37" y="97"/>
                    <a:pt x="41" y="98"/>
                    <a:pt x="45" y="99"/>
                  </a:cubicBezTo>
                  <a:cubicBezTo>
                    <a:pt x="60" y="103"/>
                    <a:pt x="77" y="102"/>
                    <a:pt x="91" y="96"/>
                  </a:cubicBezTo>
                  <a:cubicBezTo>
                    <a:pt x="109" y="89"/>
                    <a:pt x="124" y="74"/>
                    <a:pt x="128" y="56"/>
                  </a:cubicBezTo>
                  <a:cubicBezTo>
                    <a:pt x="128" y="54"/>
                    <a:pt x="129" y="53"/>
                    <a:pt x="129" y="51"/>
                  </a:cubicBezTo>
                  <a:cubicBezTo>
                    <a:pt x="129" y="50"/>
                    <a:pt x="129" y="49"/>
                    <a:pt x="129" y="47"/>
                  </a:cubicBezTo>
                  <a:cubicBezTo>
                    <a:pt x="129" y="44"/>
                    <a:pt x="129" y="42"/>
                    <a:pt x="128" y="40"/>
                  </a:cubicBezTo>
                  <a:cubicBezTo>
                    <a:pt x="128" y="37"/>
                    <a:pt x="127" y="35"/>
                    <a:pt x="126" y="33"/>
                  </a:cubicBezTo>
                  <a:cubicBezTo>
                    <a:pt x="124" y="28"/>
                    <a:pt x="122" y="25"/>
                    <a:pt x="118" y="21"/>
                  </a:cubicBezTo>
                  <a:cubicBezTo>
                    <a:pt x="117" y="20"/>
                    <a:pt x="115" y="18"/>
                    <a:pt x="113" y="17"/>
                  </a:cubicBezTo>
                  <a:cubicBezTo>
                    <a:pt x="111" y="16"/>
                    <a:pt x="109" y="14"/>
                    <a:pt x="107" y="14"/>
                  </a:cubicBezTo>
                  <a:cubicBezTo>
                    <a:pt x="107" y="13"/>
                    <a:pt x="107" y="13"/>
                    <a:pt x="107" y="13"/>
                  </a:cubicBezTo>
                  <a:cubicBezTo>
                    <a:pt x="105" y="12"/>
                    <a:pt x="102" y="12"/>
                    <a:pt x="100" y="11"/>
                  </a:cubicBezTo>
                  <a:cubicBezTo>
                    <a:pt x="98" y="11"/>
                    <a:pt x="95" y="11"/>
                    <a:pt x="93" y="11"/>
                  </a:cubicBezTo>
                  <a:cubicBezTo>
                    <a:pt x="90" y="11"/>
                    <a:pt x="88" y="11"/>
                    <a:pt x="85" y="11"/>
                  </a:cubicBezTo>
                  <a:cubicBezTo>
                    <a:pt x="83" y="12"/>
                    <a:pt x="81" y="12"/>
                    <a:pt x="78" y="13"/>
                  </a:cubicBezTo>
                  <a:cubicBezTo>
                    <a:pt x="78" y="13"/>
                    <a:pt x="78" y="13"/>
                    <a:pt x="78" y="13"/>
                  </a:cubicBezTo>
                  <a:cubicBezTo>
                    <a:pt x="78" y="13"/>
                    <a:pt x="78" y="13"/>
                    <a:pt x="78" y="13"/>
                  </a:cubicBezTo>
                  <a:cubicBezTo>
                    <a:pt x="74" y="15"/>
                    <a:pt x="70" y="18"/>
                    <a:pt x="67" y="21"/>
                  </a:cubicBezTo>
                  <a:cubicBezTo>
                    <a:pt x="65" y="23"/>
                    <a:pt x="64" y="24"/>
                    <a:pt x="63" y="26"/>
                  </a:cubicBezTo>
                  <a:cubicBezTo>
                    <a:pt x="62" y="28"/>
                    <a:pt x="61" y="30"/>
                    <a:pt x="60" y="32"/>
                  </a:cubicBezTo>
                  <a:cubicBezTo>
                    <a:pt x="58" y="36"/>
                    <a:pt x="57" y="40"/>
                    <a:pt x="56" y="44"/>
                  </a:cubicBezTo>
                  <a:cubicBezTo>
                    <a:pt x="56" y="46"/>
                    <a:pt x="56" y="47"/>
                    <a:pt x="56" y="48"/>
                  </a:cubicBezTo>
                  <a:cubicBezTo>
                    <a:pt x="55" y="50"/>
                    <a:pt x="54" y="52"/>
                    <a:pt x="52" y="53"/>
                  </a:cubicBezTo>
                  <a:cubicBezTo>
                    <a:pt x="47" y="55"/>
                    <a:pt x="42" y="55"/>
                    <a:pt x="37" y="54"/>
                  </a:cubicBezTo>
                  <a:cubicBezTo>
                    <a:pt x="34" y="54"/>
                    <a:pt x="33" y="53"/>
                    <a:pt x="31" y="52"/>
                  </a:cubicBezTo>
                  <a:cubicBezTo>
                    <a:pt x="31" y="53"/>
                    <a:pt x="31" y="55"/>
                    <a:pt x="32" y="56"/>
                  </a:cubicBezTo>
                  <a:cubicBezTo>
                    <a:pt x="33" y="61"/>
                    <a:pt x="36" y="65"/>
                    <a:pt x="40" y="69"/>
                  </a:cubicBezTo>
                  <a:cubicBezTo>
                    <a:pt x="40" y="69"/>
                    <a:pt x="40" y="69"/>
                    <a:pt x="40" y="69"/>
                  </a:cubicBezTo>
                  <a:cubicBezTo>
                    <a:pt x="42" y="72"/>
                    <a:pt x="41" y="75"/>
                    <a:pt x="39" y="77"/>
                  </a:cubicBezTo>
                  <a:cubicBezTo>
                    <a:pt x="35" y="80"/>
                    <a:pt x="30" y="83"/>
                    <a:pt x="25" y="84"/>
                  </a:cubicBezTo>
                  <a:cubicBezTo>
                    <a:pt x="23" y="85"/>
                    <a:pt x="21" y="86"/>
                    <a:pt x="19" y="86"/>
                  </a:cubicBezTo>
                  <a:cubicBezTo>
                    <a:pt x="19" y="87"/>
                    <a:pt x="20" y="87"/>
                    <a:pt x="20" y="88"/>
                  </a:cubicBezTo>
                  <a:close/>
                  <a:moveTo>
                    <a:pt x="108" y="27"/>
                  </a:moveTo>
                  <a:cubicBezTo>
                    <a:pt x="108" y="27"/>
                    <a:pt x="108" y="27"/>
                    <a:pt x="108" y="27"/>
                  </a:cubicBezTo>
                  <a:cubicBezTo>
                    <a:pt x="111" y="27"/>
                    <a:pt x="114" y="28"/>
                    <a:pt x="116" y="30"/>
                  </a:cubicBezTo>
                  <a:cubicBezTo>
                    <a:pt x="118" y="32"/>
                    <a:pt x="119" y="35"/>
                    <a:pt x="119" y="38"/>
                  </a:cubicBezTo>
                  <a:cubicBezTo>
                    <a:pt x="119" y="41"/>
                    <a:pt x="118" y="44"/>
                    <a:pt x="116" y="45"/>
                  </a:cubicBezTo>
                  <a:cubicBezTo>
                    <a:pt x="114" y="48"/>
                    <a:pt x="111" y="49"/>
                    <a:pt x="108" y="49"/>
                  </a:cubicBezTo>
                  <a:cubicBezTo>
                    <a:pt x="105" y="49"/>
                    <a:pt x="102" y="48"/>
                    <a:pt x="100" y="45"/>
                  </a:cubicBezTo>
                  <a:cubicBezTo>
                    <a:pt x="98" y="44"/>
                    <a:pt x="97" y="41"/>
                    <a:pt x="97" y="38"/>
                  </a:cubicBezTo>
                  <a:cubicBezTo>
                    <a:pt x="97" y="35"/>
                    <a:pt x="98" y="32"/>
                    <a:pt x="100" y="30"/>
                  </a:cubicBezTo>
                  <a:cubicBezTo>
                    <a:pt x="102" y="28"/>
                    <a:pt x="105" y="27"/>
                    <a:pt x="108" y="27"/>
                  </a:cubicBezTo>
                  <a:close/>
                  <a:moveTo>
                    <a:pt x="111" y="34"/>
                  </a:moveTo>
                  <a:cubicBezTo>
                    <a:pt x="111" y="34"/>
                    <a:pt x="111" y="34"/>
                    <a:pt x="111" y="34"/>
                  </a:cubicBezTo>
                  <a:cubicBezTo>
                    <a:pt x="110" y="34"/>
                    <a:pt x="109" y="33"/>
                    <a:pt x="108" y="33"/>
                  </a:cubicBezTo>
                  <a:cubicBezTo>
                    <a:pt x="106" y="33"/>
                    <a:pt x="105" y="34"/>
                    <a:pt x="104" y="34"/>
                  </a:cubicBezTo>
                  <a:cubicBezTo>
                    <a:pt x="104" y="35"/>
                    <a:pt x="103" y="36"/>
                    <a:pt x="103" y="38"/>
                  </a:cubicBezTo>
                  <a:cubicBezTo>
                    <a:pt x="103" y="39"/>
                    <a:pt x="104" y="40"/>
                    <a:pt x="104" y="41"/>
                  </a:cubicBezTo>
                  <a:cubicBezTo>
                    <a:pt x="105" y="42"/>
                    <a:pt x="106" y="42"/>
                    <a:pt x="108" y="42"/>
                  </a:cubicBezTo>
                  <a:cubicBezTo>
                    <a:pt x="109" y="42"/>
                    <a:pt x="110" y="42"/>
                    <a:pt x="111" y="41"/>
                  </a:cubicBezTo>
                  <a:cubicBezTo>
                    <a:pt x="112" y="40"/>
                    <a:pt x="112" y="39"/>
                    <a:pt x="112" y="38"/>
                  </a:cubicBezTo>
                  <a:cubicBezTo>
                    <a:pt x="112" y="36"/>
                    <a:pt x="112" y="35"/>
                    <a:pt x="111"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5" name="Freeform 168"/>
            <p:cNvSpPr>
              <a:spLocks noEditPoints="1"/>
            </p:cNvSpPr>
            <p:nvPr userDrawn="1"/>
          </p:nvSpPr>
          <p:spPr bwMode="auto">
            <a:xfrm>
              <a:off x="793" y="809"/>
              <a:ext cx="311" cy="336"/>
            </a:xfrm>
            <a:custGeom>
              <a:avLst/>
              <a:gdLst>
                <a:gd name="T0" fmla="*/ 51 w 153"/>
                <a:gd name="T1" fmla="*/ 88 h 165"/>
                <a:gd name="T2" fmla="*/ 49 w 153"/>
                <a:gd name="T3" fmla="*/ 101 h 165"/>
                <a:gd name="T4" fmla="*/ 59 w 153"/>
                <a:gd name="T5" fmla="*/ 109 h 165"/>
                <a:gd name="T6" fmla="*/ 46 w 153"/>
                <a:gd name="T7" fmla="*/ 107 h 165"/>
                <a:gd name="T8" fmla="*/ 38 w 153"/>
                <a:gd name="T9" fmla="*/ 117 h 165"/>
                <a:gd name="T10" fmla="*/ 40 w 153"/>
                <a:gd name="T11" fmla="*/ 104 h 165"/>
                <a:gd name="T12" fmla="*/ 30 w 153"/>
                <a:gd name="T13" fmla="*/ 96 h 165"/>
                <a:gd name="T14" fmla="*/ 43 w 153"/>
                <a:gd name="T15" fmla="*/ 98 h 165"/>
                <a:gd name="T16" fmla="*/ 74 w 153"/>
                <a:gd name="T17" fmla="*/ 5 h 165"/>
                <a:gd name="T18" fmla="*/ 135 w 153"/>
                <a:gd name="T19" fmla="*/ 32 h 165"/>
                <a:gd name="T20" fmla="*/ 111 w 153"/>
                <a:gd name="T21" fmla="*/ 147 h 165"/>
                <a:gd name="T22" fmla="*/ 18 w 153"/>
                <a:gd name="T23" fmla="*/ 133 h 165"/>
                <a:gd name="T24" fmla="*/ 42 w 153"/>
                <a:gd name="T25" fmla="*/ 18 h 165"/>
                <a:gd name="T26" fmla="*/ 131 w 153"/>
                <a:gd name="T27" fmla="*/ 41 h 165"/>
                <a:gd name="T28" fmla="*/ 69 w 153"/>
                <a:gd name="T29" fmla="*/ 15 h 165"/>
                <a:gd name="T30" fmla="*/ 15 w 153"/>
                <a:gd name="T31" fmla="*/ 105 h 165"/>
                <a:gd name="T32" fmla="*/ 83 w 153"/>
                <a:gd name="T33" fmla="*/ 150 h 165"/>
                <a:gd name="T34" fmla="*/ 138 w 153"/>
                <a:gd name="T35" fmla="*/ 59 h 165"/>
                <a:gd name="T36" fmla="*/ 66 w 153"/>
                <a:gd name="T37" fmla="*/ 22 h 165"/>
                <a:gd name="T38" fmla="*/ 66 w 153"/>
                <a:gd name="T39" fmla="*/ 22 h 165"/>
                <a:gd name="T40" fmla="*/ 129 w 153"/>
                <a:gd name="T41" fmla="*/ 53 h 165"/>
                <a:gd name="T42" fmla="*/ 110 w 153"/>
                <a:gd name="T43" fmla="*/ 97 h 165"/>
                <a:gd name="T44" fmla="*/ 106 w 153"/>
                <a:gd name="T45" fmla="*/ 99 h 165"/>
                <a:gd name="T46" fmla="*/ 43 w 153"/>
                <a:gd name="T47" fmla="*/ 68 h 165"/>
                <a:gd name="T48" fmla="*/ 62 w 153"/>
                <a:gd name="T49" fmla="*/ 24 h 165"/>
                <a:gd name="T50" fmla="*/ 122 w 153"/>
                <a:gd name="T51" fmla="*/ 53 h 165"/>
                <a:gd name="T52" fmla="*/ 66 w 153"/>
                <a:gd name="T53" fmla="*/ 29 h 165"/>
                <a:gd name="T54" fmla="*/ 106 w 153"/>
                <a:gd name="T55" fmla="*/ 91 h 165"/>
                <a:gd name="T56" fmla="*/ 79 w 153"/>
                <a:gd name="T57" fmla="*/ 117 h 165"/>
                <a:gd name="T58" fmla="*/ 84 w 153"/>
                <a:gd name="T59" fmla="*/ 128 h 165"/>
                <a:gd name="T60" fmla="*/ 68 w 153"/>
                <a:gd name="T61" fmla="*/ 121 h 165"/>
                <a:gd name="T62" fmla="*/ 78 w 153"/>
                <a:gd name="T63" fmla="*/ 124 h 165"/>
                <a:gd name="T64" fmla="*/ 77 w 153"/>
                <a:gd name="T65" fmla="*/ 122 h 165"/>
                <a:gd name="T66" fmla="*/ 74 w 153"/>
                <a:gd name="T67" fmla="*/ 123 h 165"/>
                <a:gd name="T68" fmla="*/ 75 w 153"/>
                <a:gd name="T69" fmla="*/ 126 h 165"/>
                <a:gd name="T70" fmla="*/ 78 w 153"/>
                <a:gd name="T71" fmla="*/ 125 h 165"/>
                <a:gd name="T72" fmla="*/ 99 w 153"/>
                <a:gd name="T73" fmla="*/ 109 h 165"/>
                <a:gd name="T74" fmla="*/ 103 w 153"/>
                <a:gd name="T75" fmla="*/ 120 h 165"/>
                <a:gd name="T76" fmla="*/ 88 w 153"/>
                <a:gd name="T77" fmla="*/ 113 h 165"/>
                <a:gd name="T78" fmla="*/ 98 w 153"/>
                <a:gd name="T79" fmla="*/ 116 h 165"/>
                <a:gd name="T80" fmla="*/ 97 w 153"/>
                <a:gd name="T81" fmla="*/ 115 h 165"/>
                <a:gd name="T82" fmla="*/ 94 w 153"/>
                <a:gd name="T83" fmla="*/ 116 h 165"/>
                <a:gd name="T84" fmla="*/ 94 w 153"/>
                <a:gd name="T85" fmla="*/ 117 h 165"/>
                <a:gd name="T86" fmla="*/ 96 w 153"/>
                <a:gd name="T87" fmla="*/ 118 h 165"/>
                <a:gd name="T88" fmla="*/ 97 w 153"/>
                <a:gd name="T89" fmla="*/ 117 h 165"/>
                <a:gd name="T90" fmla="*/ 98 w 153"/>
                <a:gd name="T91" fmla="*/ 116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65">
                  <a:moveTo>
                    <a:pt x="46" y="89"/>
                  </a:moveTo>
                  <a:cubicBezTo>
                    <a:pt x="47" y="88"/>
                    <a:pt x="49" y="87"/>
                    <a:pt x="51" y="88"/>
                  </a:cubicBezTo>
                  <a:cubicBezTo>
                    <a:pt x="52" y="89"/>
                    <a:pt x="53" y="90"/>
                    <a:pt x="52" y="92"/>
                  </a:cubicBezTo>
                  <a:cubicBezTo>
                    <a:pt x="49" y="101"/>
                    <a:pt x="49" y="101"/>
                    <a:pt x="49" y="101"/>
                  </a:cubicBezTo>
                  <a:cubicBezTo>
                    <a:pt x="57" y="104"/>
                    <a:pt x="57" y="104"/>
                    <a:pt x="57" y="104"/>
                  </a:cubicBezTo>
                  <a:cubicBezTo>
                    <a:pt x="59" y="105"/>
                    <a:pt x="60" y="107"/>
                    <a:pt x="59" y="109"/>
                  </a:cubicBezTo>
                  <a:cubicBezTo>
                    <a:pt x="58" y="110"/>
                    <a:pt x="56" y="111"/>
                    <a:pt x="55" y="110"/>
                  </a:cubicBezTo>
                  <a:cubicBezTo>
                    <a:pt x="46" y="107"/>
                    <a:pt x="46" y="107"/>
                    <a:pt x="46" y="107"/>
                  </a:cubicBezTo>
                  <a:cubicBezTo>
                    <a:pt x="42" y="115"/>
                    <a:pt x="42" y="115"/>
                    <a:pt x="42" y="115"/>
                  </a:cubicBezTo>
                  <a:cubicBezTo>
                    <a:pt x="42" y="117"/>
                    <a:pt x="40" y="118"/>
                    <a:pt x="38" y="117"/>
                  </a:cubicBezTo>
                  <a:cubicBezTo>
                    <a:pt x="36" y="116"/>
                    <a:pt x="36" y="114"/>
                    <a:pt x="36" y="113"/>
                  </a:cubicBezTo>
                  <a:cubicBezTo>
                    <a:pt x="40" y="104"/>
                    <a:pt x="40" y="104"/>
                    <a:pt x="40" y="104"/>
                  </a:cubicBezTo>
                  <a:cubicBezTo>
                    <a:pt x="32" y="100"/>
                    <a:pt x="32" y="100"/>
                    <a:pt x="32" y="100"/>
                  </a:cubicBezTo>
                  <a:cubicBezTo>
                    <a:pt x="30" y="100"/>
                    <a:pt x="29" y="98"/>
                    <a:pt x="30" y="96"/>
                  </a:cubicBezTo>
                  <a:cubicBezTo>
                    <a:pt x="31" y="94"/>
                    <a:pt x="33" y="94"/>
                    <a:pt x="34" y="94"/>
                  </a:cubicBezTo>
                  <a:cubicBezTo>
                    <a:pt x="43" y="98"/>
                    <a:pt x="43" y="98"/>
                    <a:pt x="43" y="98"/>
                  </a:cubicBezTo>
                  <a:cubicBezTo>
                    <a:pt x="46" y="89"/>
                    <a:pt x="46" y="89"/>
                    <a:pt x="46" y="89"/>
                  </a:cubicBezTo>
                  <a:close/>
                  <a:moveTo>
                    <a:pt x="74" y="5"/>
                  </a:moveTo>
                  <a:cubicBezTo>
                    <a:pt x="74" y="5"/>
                    <a:pt x="74" y="5"/>
                    <a:pt x="74" y="5"/>
                  </a:cubicBezTo>
                  <a:cubicBezTo>
                    <a:pt x="135" y="32"/>
                    <a:pt x="135" y="32"/>
                    <a:pt x="135" y="32"/>
                  </a:cubicBezTo>
                  <a:cubicBezTo>
                    <a:pt x="147" y="37"/>
                    <a:pt x="153" y="51"/>
                    <a:pt x="147" y="64"/>
                  </a:cubicBezTo>
                  <a:cubicBezTo>
                    <a:pt x="111" y="147"/>
                    <a:pt x="111" y="147"/>
                    <a:pt x="111" y="147"/>
                  </a:cubicBezTo>
                  <a:cubicBezTo>
                    <a:pt x="106" y="159"/>
                    <a:pt x="91" y="165"/>
                    <a:pt x="79" y="160"/>
                  </a:cubicBezTo>
                  <a:cubicBezTo>
                    <a:pt x="18" y="133"/>
                    <a:pt x="18" y="133"/>
                    <a:pt x="18" y="133"/>
                  </a:cubicBezTo>
                  <a:cubicBezTo>
                    <a:pt x="6" y="128"/>
                    <a:pt x="0" y="113"/>
                    <a:pt x="5" y="101"/>
                  </a:cubicBezTo>
                  <a:cubicBezTo>
                    <a:pt x="42" y="18"/>
                    <a:pt x="42" y="18"/>
                    <a:pt x="42" y="18"/>
                  </a:cubicBezTo>
                  <a:cubicBezTo>
                    <a:pt x="47" y="5"/>
                    <a:pt x="61" y="0"/>
                    <a:pt x="74" y="5"/>
                  </a:cubicBezTo>
                  <a:close/>
                  <a:moveTo>
                    <a:pt x="131" y="41"/>
                  </a:moveTo>
                  <a:cubicBezTo>
                    <a:pt x="131" y="41"/>
                    <a:pt x="131" y="41"/>
                    <a:pt x="131" y="41"/>
                  </a:cubicBezTo>
                  <a:cubicBezTo>
                    <a:pt x="69" y="15"/>
                    <a:pt x="69" y="15"/>
                    <a:pt x="69" y="15"/>
                  </a:cubicBezTo>
                  <a:cubicBezTo>
                    <a:pt x="62" y="12"/>
                    <a:pt x="54" y="15"/>
                    <a:pt x="51" y="22"/>
                  </a:cubicBezTo>
                  <a:cubicBezTo>
                    <a:pt x="15" y="105"/>
                    <a:pt x="15" y="105"/>
                    <a:pt x="15" y="105"/>
                  </a:cubicBezTo>
                  <a:cubicBezTo>
                    <a:pt x="12" y="112"/>
                    <a:pt x="15" y="120"/>
                    <a:pt x="22" y="123"/>
                  </a:cubicBezTo>
                  <a:cubicBezTo>
                    <a:pt x="83" y="150"/>
                    <a:pt x="83" y="150"/>
                    <a:pt x="83" y="150"/>
                  </a:cubicBezTo>
                  <a:cubicBezTo>
                    <a:pt x="90" y="153"/>
                    <a:pt x="98" y="150"/>
                    <a:pt x="101" y="143"/>
                  </a:cubicBezTo>
                  <a:cubicBezTo>
                    <a:pt x="138" y="59"/>
                    <a:pt x="138" y="59"/>
                    <a:pt x="138" y="59"/>
                  </a:cubicBezTo>
                  <a:cubicBezTo>
                    <a:pt x="141" y="52"/>
                    <a:pt x="137" y="44"/>
                    <a:pt x="131" y="41"/>
                  </a:cubicBezTo>
                  <a:close/>
                  <a:moveTo>
                    <a:pt x="66" y="22"/>
                  </a:moveTo>
                  <a:cubicBezTo>
                    <a:pt x="66" y="22"/>
                    <a:pt x="66" y="22"/>
                    <a:pt x="66" y="22"/>
                  </a:cubicBezTo>
                  <a:cubicBezTo>
                    <a:pt x="66" y="22"/>
                    <a:pt x="66" y="22"/>
                    <a:pt x="66" y="22"/>
                  </a:cubicBezTo>
                  <a:cubicBezTo>
                    <a:pt x="128" y="49"/>
                    <a:pt x="128" y="49"/>
                    <a:pt x="128" y="49"/>
                  </a:cubicBezTo>
                  <a:cubicBezTo>
                    <a:pt x="129" y="50"/>
                    <a:pt x="130" y="52"/>
                    <a:pt x="129" y="53"/>
                  </a:cubicBezTo>
                  <a:cubicBezTo>
                    <a:pt x="129" y="53"/>
                    <a:pt x="129" y="53"/>
                    <a:pt x="129" y="53"/>
                  </a:cubicBezTo>
                  <a:cubicBezTo>
                    <a:pt x="110" y="97"/>
                    <a:pt x="110" y="97"/>
                    <a:pt x="110" y="97"/>
                  </a:cubicBezTo>
                  <a:cubicBezTo>
                    <a:pt x="110" y="99"/>
                    <a:pt x="108" y="99"/>
                    <a:pt x="106" y="99"/>
                  </a:cubicBezTo>
                  <a:cubicBezTo>
                    <a:pt x="106" y="99"/>
                    <a:pt x="106" y="99"/>
                    <a:pt x="106" y="99"/>
                  </a:cubicBezTo>
                  <a:cubicBezTo>
                    <a:pt x="44" y="72"/>
                    <a:pt x="44" y="72"/>
                    <a:pt x="44" y="72"/>
                  </a:cubicBezTo>
                  <a:cubicBezTo>
                    <a:pt x="43" y="71"/>
                    <a:pt x="42" y="69"/>
                    <a:pt x="43" y="68"/>
                  </a:cubicBezTo>
                  <a:cubicBezTo>
                    <a:pt x="43" y="67"/>
                    <a:pt x="43" y="67"/>
                    <a:pt x="43" y="67"/>
                  </a:cubicBezTo>
                  <a:cubicBezTo>
                    <a:pt x="62" y="24"/>
                    <a:pt x="62" y="24"/>
                    <a:pt x="62" y="24"/>
                  </a:cubicBezTo>
                  <a:cubicBezTo>
                    <a:pt x="62" y="22"/>
                    <a:pt x="64" y="21"/>
                    <a:pt x="66" y="22"/>
                  </a:cubicBezTo>
                  <a:close/>
                  <a:moveTo>
                    <a:pt x="122" y="53"/>
                  </a:moveTo>
                  <a:cubicBezTo>
                    <a:pt x="122" y="53"/>
                    <a:pt x="122" y="53"/>
                    <a:pt x="122" y="53"/>
                  </a:cubicBezTo>
                  <a:cubicBezTo>
                    <a:pt x="66" y="29"/>
                    <a:pt x="66" y="29"/>
                    <a:pt x="66" y="29"/>
                  </a:cubicBezTo>
                  <a:cubicBezTo>
                    <a:pt x="50" y="67"/>
                    <a:pt x="50" y="67"/>
                    <a:pt x="50" y="67"/>
                  </a:cubicBezTo>
                  <a:cubicBezTo>
                    <a:pt x="106" y="91"/>
                    <a:pt x="106" y="91"/>
                    <a:pt x="106" y="91"/>
                  </a:cubicBezTo>
                  <a:cubicBezTo>
                    <a:pt x="122" y="53"/>
                    <a:pt x="122" y="53"/>
                    <a:pt x="122" y="53"/>
                  </a:cubicBezTo>
                  <a:close/>
                  <a:moveTo>
                    <a:pt x="79" y="117"/>
                  </a:moveTo>
                  <a:cubicBezTo>
                    <a:pt x="79" y="117"/>
                    <a:pt x="79" y="117"/>
                    <a:pt x="79" y="117"/>
                  </a:cubicBezTo>
                  <a:cubicBezTo>
                    <a:pt x="83" y="118"/>
                    <a:pt x="85" y="123"/>
                    <a:pt x="84" y="128"/>
                  </a:cubicBezTo>
                  <a:cubicBezTo>
                    <a:pt x="82" y="132"/>
                    <a:pt x="77" y="134"/>
                    <a:pt x="73" y="132"/>
                  </a:cubicBezTo>
                  <a:cubicBezTo>
                    <a:pt x="68" y="130"/>
                    <a:pt x="66" y="125"/>
                    <a:pt x="68" y="121"/>
                  </a:cubicBezTo>
                  <a:cubicBezTo>
                    <a:pt x="70" y="117"/>
                    <a:pt x="75" y="115"/>
                    <a:pt x="79" y="117"/>
                  </a:cubicBezTo>
                  <a:close/>
                  <a:moveTo>
                    <a:pt x="78" y="124"/>
                  </a:moveTo>
                  <a:cubicBezTo>
                    <a:pt x="78" y="124"/>
                    <a:pt x="78" y="124"/>
                    <a:pt x="78" y="124"/>
                  </a:cubicBezTo>
                  <a:cubicBezTo>
                    <a:pt x="77" y="123"/>
                    <a:pt x="77" y="123"/>
                    <a:pt x="77" y="122"/>
                  </a:cubicBezTo>
                  <a:cubicBezTo>
                    <a:pt x="76" y="122"/>
                    <a:pt x="76" y="122"/>
                    <a:pt x="75" y="122"/>
                  </a:cubicBezTo>
                  <a:cubicBezTo>
                    <a:pt x="75" y="123"/>
                    <a:pt x="74" y="123"/>
                    <a:pt x="74" y="123"/>
                  </a:cubicBezTo>
                  <a:cubicBezTo>
                    <a:pt x="74" y="124"/>
                    <a:pt x="74" y="124"/>
                    <a:pt x="74" y="125"/>
                  </a:cubicBezTo>
                  <a:cubicBezTo>
                    <a:pt x="74" y="125"/>
                    <a:pt x="75" y="126"/>
                    <a:pt x="75" y="126"/>
                  </a:cubicBezTo>
                  <a:cubicBezTo>
                    <a:pt x="76" y="126"/>
                    <a:pt x="76" y="126"/>
                    <a:pt x="77" y="126"/>
                  </a:cubicBezTo>
                  <a:cubicBezTo>
                    <a:pt x="77" y="126"/>
                    <a:pt x="77" y="125"/>
                    <a:pt x="78" y="125"/>
                  </a:cubicBezTo>
                  <a:cubicBezTo>
                    <a:pt x="78" y="124"/>
                    <a:pt x="78" y="124"/>
                    <a:pt x="78" y="124"/>
                  </a:cubicBezTo>
                  <a:close/>
                  <a:moveTo>
                    <a:pt x="99" y="109"/>
                  </a:moveTo>
                  <a:cubicBezTo>
                    <a:pt x="99" y="109"/>
                    <a:pt x="99" y="109"/>
                    <a:pt x="99" y="109"/>
                  </a:cubicBezTo>
                  <a:cubicBezTo>
                    <a:pt x="103" y="111"/>
                    <a:pt x="105" y="116"/>
                    <a:pt x="103" y="120"/>
                  </a:cubicBezTo>
                  <a:cubicBezTo>
                    <a:pt x="102" y="124"/>
                    <a:pt x="97" y="126"/>
                    <a:pt x="92" y="124"/>
                  </a:cubicBezTo>
                  <a:cubicBezTo>
                    <a:pt x="88" y="122"/>
                    <a:pt x="86" y="117"/>
                    <a:pt x="88" y="113"/>
                  </a:cubicBezTo>
                  <a:cubicBezTo>
                    <a:pt x="90" y="109"/>
                    <a:pt x="95" y="107"/>
                    <a:pt x="99" y="109"/>
                  </a:cubicBezTo>
                  <a:close/>
                  <a:moveTo>
                    <a:pt x="98" y="116"/>
                  </a:moveTo>
                  <a:cubicBezTo>
                    <a:pt x="98" y="116"/>
                    <a:pt x="98" y="116"/>
                    <a:pt x="98" y="116"/>
                  </a:cubicBezTo>
                  <a:cubicBezTo>
                    <a:pt x="97" y="115"/>
                    <a:pt x="97" y="115"/>
                    <a:pt x="97" y="115"/>
                  </a:cubicBezTo>
                  <a:cubicBezTo>
                    <a:pt x="96" y="114"/>
                    <a:pt x="96" y="114"/>
                    <a:pt x="95" y="115"/>
                  </a:cubicBezTo>
                  <a:cubicBezTo>
                    <a:pt x="95" y="115"/>
                    <a:pt x="94" y="115"/>
                    <a:pt x="94" y="116"/>
                  </a:cubicBezTo>
                  <a:cubicBezTo>
                    <a:pt x="94" y="116"/>
                    <a:pt x="94" y="117"/>
                    <a:pt x="94" y="117"/>
                  </a:cubicBezTo>
                  <a:cubicBezTo>
                    <a:pt x="94" y="117"/>
                    <a:pt x="94" y="117"/>
                    <a:pt x="94" y="117"/>
                  </a:cubicBezTo>
                  <a:cubicBezTo>
                    <a:pt x="94" y="118"/>
                    <a:pt x="94" y="118"/>
                    <a:pt x="95" y="118"/>
                  </a:cubicBezTo>
                  <a:cubicBezTo>
                    <a:pt x="95" y="118"/>
                    <a:pt x="96" y="118"/>
                    <a:pt x="96" y="118"/>
                  </a:cubicBezTo>
                  <a:cubicBezTo>
                    <a:pt x="96" y="118"/>
                    <a:pt x="96" y="118"/>
                    <a:pt x="96" y="118"/>
                  </a:cubicBezTo>
                  <a:cubicBezTo>
                    <a:pt x="97" y="118"/>
                    <a:pt x="97" y="118"/>
                    <a:pt x="97" y="117"/>
                  </a:cubicBezTo>
                  <a:cubicBezTo>
                    <a:pt x="98" y="117"/>
                    <a:pt x="98" y="116"/>
                    <a:pt x="98" y="116"/>
                  </a:cubicBezTo>
                  <a:cubicBezTo>
                    <a:pt x="98" y="116"/>
                    <a:pt x="98" y="116"/>
                    <a:pt x="98"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6" name="Freeform 169"/>
            <p:cNvSpPr>
              <a:spLocks noEditPoints="1"/>
            </p:cNvSpPr>
            <p:nvPr userDrawn="1"/>
          </p:nvSpPr>
          <p:spPr bwMode="auto">
            <a:xfrm>
              <a:off x="1351" y="1510"/>
              <a:ext cx="291" cy="320"/>
            </a:xfrm>
            <a:custGeom>
              <a:avLst/>
              <a:gdLst>
                <a:gd name="T0" fmla="*/ 52 w 143"/>
                <a:gd name="T1" fmla="*/ 92 h 157"/>
                <a:gd name="T2" fmla="*/ 63 w 143"/>
                <a:gd name="T3" fmla="*/ 52 h 157"/>
                <a:gd name="T4" fmla="*/ 100 w 143"/>
                <a:gd name="T5" fmla="*/ 71 h 157"/>
                <a:gd name="T6" fmla="*/ 100 w 143"/>
                <a:gd name="T7" fmla="*/ 71 h 157"/>
                <a:gd name="T8" fmla="*/ 87 w 143"/>
                <a:gd name="T9" fmla="*/ 102 h 157"/>
                <a:gd name="T10" fmla="*/ 83 w 143"/>
                <a:gd name="T11" fmla="*/ 103 h 157"/>
                <a:gd name="T12" fmla="*/ 52 w 143"/>
                <a:gd name="T13" fmla="*/ 92 h 157"/>
                <a:gd name="T14" fmla="*/ 52 w 143"/>
                <a:gd name="T15" fmla="*/ 92 h 157"/>
                <a:gd name="T16" fmla="*/ 44 w 143"/>
                <a:gd name="T17" fmla="*/ 7 h 157"/>
                <a:gd name="T18" fmla="*/ 44 w 143"/>
                <a:gd name="T19" fmla="*/ 7 h 157"/>
                <a:gd name="T20" fmla="*/ 7 w 143"/>
                <a:gd name="T21" fmla="*/ 46 h 157"/>
                <a:gd name="T22" fmla="*/ 7 w 143"/>
                <a:gd name="T23" fmla="*/ 46 h 157"/>
                <a:gd name="T24" fmla="*/ 7 w 143"/>
                <a:gd name="T25" fmla="*/ 99 h 157"/>
                <a:gd name="T26" fmla="*/ 19 w 143"/>
                <a:gd name="T27" fmla="*/ 117 h 157"/>
                <a:gd name="T28" fmla="*/ 34 w 143"/>
                <a:gd name="T29" fmla="*/ 130 h 157"/>
                <a:gd name="T30" fmla="*/ 44 w 143"/>
                <a:gd name="T31" fmla="*/ 153 h 157"/>
                <a:gd name="T32" fmla="*/ 51 w 143"/>
                <a:gd name="T33" fmla="*/ 156 h 157"/>
                <a:gd name="T34" fmla="*/ 51 w 143"/>
                <a:gd name="T35" fmla="*/ 156 h 157"/>
                <a:gd name="T36" fmla="*/ 99 w 143"/>
                <a:gd name="T37" fmla="*/ 136 h 157"/>
                <a:gd name="T38" fmla="*/ 136 w 143"/>
                <a:gd name="T39" fmla="*/ 98 h 157"/>
                <a:gd name="T40" fmla="*/ 136 w 143"/>
                <a:gd name="T41" fmla="*/ 98 h 157"/>
                <a:gd name="T42" fmla="*/ 136 w 143"/>
                <a:gd name="T43" fmla="*/ 98 h 157"/>
                <a:gd name="T44" fmla="*/ 136 w 143"/>
                <a:gd name="T45" fmla="*/ 44 h 157"/>
                <a:gd name="T46" fmla="*/ 98 w 143"/>
                <a:gd name="T47" fmla="*/ 7 h 157"/>
                <a:gd name="T48" fmla="*/ 98 w 143"/>
                <a:gd name="T49" fmla="*/ 7 h 157"/>
                <a:gd name="T50" fmla="*/ 44 w 143"/>
                <a:gd name="T51" fmla="*/ 7 h 157"/>
                <a:gd name="T52" fmla="*/ 17 w 143"/>
                <a:gd name="T53" fmla="*/ 50 h 157"/>
                <a:gd name="T54" fmla="*/ 17 w 143"/>
                <a:gd name="T55" fmla="*/ 50 h 157"/>
                <a:gd name="T56" fmla="*/ 49 w 143"/>
                <a:gd name="T57" fmla="*/ 17 h 157"/>
                <a:gd name="T58" fmla="*/ 94 w 143"/>
                <a:gd name="T59" fmla="*/ 17 h 157"/>
                <a:gd name="T60" fmla="*/ 94 w 143"/>
                <a:gd name="T61" fmla="*/ 17 h 157"/>
                <a:gd name="T62" fmla="*/ 126 w 143"/>
                <a:gd name="T63" fmla="*/ 48 h 157"/>
                <a:gd name="T64" fmla="*/ 126 w 143"/>
                <a:gd name="T65" fmla="*/ 94 h 157"/>
                <a:gd name="T66" fmla="*/ 126 w 143"/>
                <a:gd name="T67" fmla="*/ 94 h 157"/>
                <a:gd name="T68" fmla="*/ 95 w 143"/>
                <a:gd name="T69" fmla="*/ 126 h 157"/>
                <a:gd name="T70" fmla="*/ 52 w 143"/>
                <a:gd name="T71" fmla="*/ 144 h 157"/>
                <a:gd name="T72" fmla="*/ 44 w 143"/>
                <a:gd name="T73" fmla="*/ 125 h 157"/>
                <a:gd name="T74" fmla="*/ 41 w 143"/>
                <a:gd name="T75" fmla="*/ 122 h 157"/>
                <a:gd name="T76" fmla="*/ 27 w 143"/>
                <a:gd name="T77" fmla="*/ 110 h 157"/>
                <a:gd name="T78" fmla="*/ 17 w 143"/>
                <a:gd name="T79" fmla="*/ 95 h 157"/>
                <a:gd name="T80" fmla="*/ 17 w 143"/>
                <a:gd name="T81" fmla="*/ 50 h 157"/>
                <a:gd name="T82" fmla="*/ 17 w 143"/>
                <a:gd name="T83" fmla="*/ 50 h 157"/>
                <a:gd name="T84" fmla="*/ 54 w 143"/>
                <a:gd name="T85" fmla="*/ 86 h 157"/>
                <a:gd name="T86" fmla="*/ 54 w 143"/>
                <a:gd name="T87" fmla="*/ 86 h 157"/>
                <a:gd name="T88" fmla="*/ 82 w 143"/>
                <a:gd name="T89" fmla="*/ 96 h 157"/>
                <a:gd name="T90" fmla="*/ 94 w 143"/>
                <a:gd name="T91" fmla="*/ 69 h 157"/>
                <a:gd name="T92" fmla="*/ 94 w 143"/>
                <a:gd name="T93" fmla="*/ 69 h 157"/>
                <a:gd name="T94" fmla="*/ 68 w 143"/>
                <a:gd name="T95" fmla="*/ 58 h 157"/>
                <a:gd name="T96" fmla="*/ 64 w 143"/>
                <a:gd name="T97" fmla="*/ 59 h 157"/>
                <a:gd name="T98" fmla="*/ 54 w 143"/>
                <a:gd name="T99" fmla="*/ 86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3" h="157">
                  <a:moveTo>
                    <a:pt x="52" y="92"/>
                  </a:moveTo>
                  <a:cubicBezTo>
                    <a:pt x="28" y="82"/>
                    <a:pt x="40" y="48"/>
                    <a:pt x="63" y="52"/>
                  </a:cubicBezTo>
                  <a:cubicBezTo>
                    <a:pt x="77" y="32"/>
                    <a:pt x="109" y="48"/>
                    <a:pt x="100" y="71"/>
                  </a:cubicBezTo>
                  <a:cubicBezTo>
                    <a:pt x="100" y="71"/>
                    <a:pt x="100" y="71"/>
                    <a:pt x="100" y="71"/>
                  </a:cubicBezTo>
                  <a:cubicBezTo>
                    <a:pt x="87" y="102"/>
                    <a:pt x="87" y="102"/>
                    <a:pt x="87" y="102"/>
                  </a:cubicBezTo>
                  <a:cubicBezTo>
                    <a:pt x="86" y="103"/>
                    <a:pt x="84" y="104"/>
                    <a:pt x="83" y="103"/>
                  </a:cubicBezTo>
                  <a:cubicBezTo>
                    <a:pt x="52" y="92"/>
                    <a:pt x="52" y="92"/>
                    <a:pt x="52" y="92"/>
                  </a:cubicBezTo>
                  <a:cubicBezTo>
                    <a:pt x="52" y="92"/>
                    <a:pt x="52" y="92"/>
                    <a:pt x="52" y="92"/>
                  </a:cubicBezTo>
                  <a:close/>
                  <a:moveTo>
                    <a:pt x="44" y="7"/>
                  </a:moveTo>
                  <a:cubicBezTo>
                    <a:pt x="44" y="7"/>
                    <a:pt x="44" y="7"/>
                    <a:pt x="44" y="7"/>
                  </a:cubicBezTo>
                  <a:cubicBezTo>
                    <a:pt x="27" y="15"/>
                    <a:pt x="14" y="29"/>
                    <a:pt x="7" y="46"/>
                  </a:cubicBezTo>
                  <a:cubicBezTo>
                    <a:pt x="7" y="46"/>
                    <a:pt x="7" y="46"/>
                    <a:pt x="7" y="46"/>
                  </a:cubicBezTo>
                  <a:cubicBezTo>
                    <a:pt x="0" y="62"/>
                    <a:pt x="0" y="81"/>
                    <a:pt x="7" y="99"/>
                  </a:cubicBezTo>
                  <a:cubicBezTo>
                    <a:pt x="10" y="106"/>
                    <a:pt x="14" y="112"/>
                    <a:pt x="19" y="117"/>
                  </a:cubicBezTo>
                  <a:cubicBezTo>
                    <a:pt x="24" y="123"/>
                    <a:pt x="29" y="127"/>
                    <a:pt x="34" y="130"/>
                  </a:cubicBezTo>
                  <a:cubicBezTo>
                    <a:pt x="44" y="153"/>
                    <a:pt x="44" y="153"/>
                    <a:pt x="44" y="153"/>
                  </a:cubicBezTo>
                  <a:cubicBezTo>
                    <a:pt x="45" y="156"/>
                    <a:pt x="48" y="157"/>
                    <a:pt x="51" y="156"/>
                  </a:cubicBezTo>
                  <a:cubicBezTo>
                    <a:pt x="51" y="156"/>
                    <a:pt x="51" y="156"/>
                    <a:pt x="51" y="156"/>
                  </a:cubicBezTo>
                  <a:cubicBezTo>
                    <a:pt x="99" y="136"/>
                    <a:pt x="99" y="136"/>
                    <a:pt x="99" y="136"/>
                  </a:cubicBezTo>
                  <a:cubicBezTo>
                    <a:pt x="117" y="128"/>
                    <a:pt x="130" y="114"/>
                    <a:pt x="136" y="98"/>
                  </a:cubicBezTo>
                  <a:cubicBezTo>
                    <a:pt x="136" y="98"/>
                    <a:pt x="136" y="98"/>
                    <a:pt x="136" y="98"/>
                  </a:cubicBezTo>
                  <a:cubicBezTo>
                    <a:pt x="136" y="98"/>
                    <a:pt x="136" y="98"/>
                    <a:pt x="136" y="98"/>
                  </a:cubicBezTo>
                  <a:cubicBezTo>
                    <a:pt x="143" y="81"/>
                    <a:pt x="143" y="62"/>
                    <a:pt x="136" y="44"/>
                  </a:cubicBezTo>
                  <a:cubicBezTo>
                    <a:pt x="128" y="26"/>
                    <a:pt x="114" y="13"/>
                    <a:pt x="98" y="7"/>
                  </a:cubicBezTo>
                  <a:cubicBezTo>
                    <a:pt x="98" y="7"/>
                    <a:pt x="98" y="7"/>
                    <a:pt x="98" y="7"/>
                  </a:cubicBezTo>
                  <a:cubicBezTo>
                    <a:pt x="81" y="0"/>
                    <a:pt x="62" y="0"/>
                    <a:pt x="44" y="7"/>
                  </a:cubicBezTo>
                  <a:close/>
                  <a:moveTo>
                    <a:pt x="17" y="50"/>
                  </a:moveTo>
                  <a:cubicBezTo>
                    <a:pt x="17" y="50"/>
                    <a:pt x="17" y="50"/>
                    <a:pt x="17" y="50"/>
                  </a:cubicBezTo>
                  <a:cubicBezTo>
                    <a:pt x="23" y="36"/>
                    <a:pt x="34" y="24"/>
                    <a:pt x="49" y="17"/>
                  </a:cubicBezTo>
                  <a:cubicBezTo>
                    <a:pt x="63" y="11"/>
                    <a:pt x="80" y="11"/>
                    <a:pt x="94" y="17"/>
                  </a:cubicBezTo>
                  <a:cubicBezTo>
                    <a:pt x="94" y="17"/>
                    <a:pt x="94" y="17"/>
                    <a:pt x="94" y="17"/>
                  </a:cubicBezTo>
                  <a:cubicBezTo>
                    <a:pt x="108" y="22"/>
                    <a:pt x="120" y="33"/>
                    <a:pt x="126" y="48"/>
                  </a:cubicBezTo>
                  <a:cubicBezTo>
                    <a:pt x="132" y="63"/>
                    <a:pt x="132" y="80"/>
                    <a:pt x="126" y="94"/>
                  </a:cubicBezTo>
                  <a:cubicBezTo>
                    <a:pt x="126" y="94"/>
                    <a:pt x="126" y="94"/>
                    <a:pt x="126" y="94"/>
                  </a:cubicBezTo>
                  <a:cubicBezTo>
                    <a:pt x="121" y="108"/>
                    <a:pt x="110" y="119"/>
                    <a:pt x="95" y="126"/>
                  </a:cubicBezTo>
                  <a:cubicBezTo>
                    <a:pt x="52" y="144"/>
                    <a:pt x="52" y="144"/>
                    <a:pt x="52" y="144"/>
                  </a:cubicBezTo>
                  <a:cubicBezTo>
                    <a:pt x="44" y="125"/>
                    <a:pt x="44" y="125"/>
                    <a:pt x="44" y="125"/>
                  </a:cubicBezTo>
                  <a:cubicBezTo>
                    <a:pt x="43" y="124"/>
                    <a:pt x="42" y="123"/>
                    <a:pt x="41" y="122"/>
                  </a:cubicBezTo>
                  <a:cubicBezTo>
                    <a:pt x="36" y="119"/>
                    <a:pt x="31" y="115"/>
                    <a:pt x="27" y="110"/>
                  </a:cubicBezTo>
                  <a:cubicBezTo>
                    <a:pt x="23" y="106"/>
                    <a:pt x="20" y="101"/>
                    <a:pt x="17" y="95"/>
                  </a:cubicBezTo>
                  <a:cubicBezTo>
                    <a:pt x="11" y="80"/>
                    <a:pt x="11" y="64"/>
                    <a:pt x="17" y="50"/>
                  </a:cubicBezTo>
                  <a:cubicBezTo>
                    <a:pt x="17" y="50"/>
                    <a:pt x="17" y="50"/>
                    <a:pt x="17" y="50"/>
                  </a:cubicBezTo>
                  <a:close/>
                  <a:moveTo>
                    <a:pt x="54" y="86"/>
                  </a:moveTo>
                  <a:cubicBezTo>
                    <a:pt x="54" y="86"/>
                    <a:pt x="54" y="86"/>
                    <a:pt x="54" y="86"/>
                  </a:cubicBezTo>
                  <a:cubicBezTo>
                    <a:pt x="82" y="96"/>
                    <a:pt x="82" y="96"/>
                    <a:pt x="82" y="96"/>
                  </a:cubicBezTo>
                  <a:cubicBezTo>
                    <a:pt x="94" y="69"/>
                    <a:pt x="94" y="69"/>
                    <a:pt x="94" y="69"/>
                  </a:cubicBezTo>
                  <a:cubicBezTo>
                    <a:pt x="94" y="69"/>
                    <a:pt x="94" y="69"/>
                    <a:pt x="94" y="69"/>
                  </a:cubicBezTo>
                  <a:cubicBezTo>
                    <a:pt x="101" y="52"/>
                    <a:pt x="76" y="42"/>
                    <a:pt x="68" y="58"/>
                  </a:cubicBezTo>
                  <a:cubicBezTo>
                    <a:pt x="67" y="59"/>
                    <a:pt x="66" y="60"/>
                    <a:pt x="64" y="59"/>
                  </a:cubicBezTo>
                  <a:cubicBezTo>
                    <a:pt x="47" y="54"/>
                    <a:pt x="37" y="79"/>
                    <a:pt x="54" y="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7" name="Freeform 170"/>
            <p:cNvSpPr>
              <a:spLocks noEditPoints="1"/>
            </p:cNvSpPr>
            <p:nvPr userDrawn="1"/>
          </p:nvSpPr>
          <p:spPr bwMode="auto">
            <a:xfrm>
              <a:off x="850" y="1426"/>
              <a:ext cx="283" cy="283"/>
            </a:xfrm>
            <a:custGeom>
              <a:avLst/>
              <a:gdLst>
                <a:gd name="T0" fmla="*/ 13 w 139"/>
                <a:gd name="T1" fmla="*/ 69 h 139"/>
                <a:gd name="T2" fmla="*/ 26 w 139"/>
                <a:gd name="T3" fmla="*/ 66 h 139"/>
                <a:gd name="T4" fmla="*/ 26 w 139"/>
                <a:gd name="T5" fmla="*/ 73 h 139"/>
                <a:gd name="T6" fmla="*/ 69 w 139"/>
                <a:gd name="T7" fmla="*/ 0 h 139"/>
                <a:gd name="T8" fmla="*/ 119 w 139"/>
                <a:gd name="T9" fmla="*/ 20 h 139"/>
                <a:gd name="T10" fmla="*/ 119 w 139"/>
                <a:gd name="T11" fmla="*/ 20 h 139"/>
                <a:gd name="T12" fmla="*/ 119 w 139"/>
                <a:gd name="T13" fmla="*/ 119 h 139"/>
                <a:gd name="T14" fmla="*/ 118 w 139"/>
                <a:gd name="T15" fmla="*/ 119 h 139"/>
                <a:gd name="T16" fmla="*/ 20 w 139"/>
                <a:gd name="T17" fmla="*/ 119 h 139"/>
                <a:gd name="T18" fmla="*/ 20 w 139"/>
                <a:gd name="T19" fmla="*/ 119 h 139"/>
                <a:gd name="T20" fmla="*/ 20 w 139"/>
                <a:gd name="T21" fmla="*/ 20 h 139"/>
                <a:gd name="T22" fmla="*/ 20 w 139"/>
                <a:gd name="T23" fmla="*/ 20 h 139"/>
                <a:gd name="T24" fmla="*/ 111 w 139"/>
                <a:gd name="T25" fmla="*/ 28 h 139"/>
                <a:gd name="T26" fmla="*/ 69 w 139"/>
                <a:gd name="T27" fmla="*/ 10 h 139"/>
                <a:gd name="T28" fmla="*/ 10 w 139"/>
                <a:gd name="T29" fmla="*/ 69 h 139"/>
                <a:gd name="T30" fmla="*/ 69 w 139"/>
                <a:gd name="T31" fmla="*/ 128 h 139"/>
                <a:gd name="T32" fmla="*/ 128 w 139"/>
                <a:gd name="T33" fmla="*/ 69 h 139"/>
                <a:gd name="T34" fmla="*/ 69 w 139"/>
                <a:gd name="T35" fmla="*/ 55 h 139"/>
                <a:gd name="T36" fmla="*/ 79 w 139"/>
                <a:gd name="T37" fmla="*/ 59 h 139"/>
                <a:gd name="T38" fmla="*/ 83 w 139"/>
                <a:gd name="T39" fmla="*/ 69 h 139"/>
                <a:gd name="T40" fmla="*/ 79 w 139"/>
                <a:gd name="T41" fmla="*/ 79 h 139"/>
                <a:gd name="T42" fmla="*/ 59 w 139"/>
                <a:gd name="T43" fmla="*/ 79 h 139"/>
                <a:gd name="T44" fmla="*/ 55 w 139"/>
                <a:gd name="T45" fmla="*/ 69 h 139"/>
                <a:gd name="T46" fmla="*/ 59 w 139"/>
                <a:gd name="T47" fmla="*/ 59 h 139"/>
                <a:gd name="T48" fmla="*/ 75 w 139"/>
                <a:gd name="T49" fmla="*/ 64 h 139"/>
                <a:gd name="T50" fmla="*/ 69 w 139"/>
                <a:gd name="T51" fmla="*/ 62 h 139"/>
                <a:gd name="T52" fmla="*/ 64 w 139"/>
                <a:gd name="T53" fmla="*/ 64 h 139"/>
                <a:gd name="T54" fmla="*/ 64 w 139"/>
                <a:gd name="T55" fmla="*/ 75 h 139"/>
                <a:gd name="T56" fmla="*/ 69 w 139"/>
                <a:gd name="T57" fmla="*/ 77 h 139"/>
                <a:gd name="T58" fmla="*/ 77 w 139"/>
                <a:gd name="T59" fmla="*/ 69 h 139"/>
                <a:gd name="T60" fmla="*/ 75 w 139"/>
                <a:gd name="T61" fmla="*/ 64 h 139"/>
                <a:gd name="T62" fmla="*/ 52 w 139"/>
                <a:gd name="T63" fmla="*/ 50 h 139"/>
                <a:gd name="T64" fmla="*/ 105 w 139"/>
                <a:gd name="T65" fmla="*/ 35 h 139"/>
                <a:gd name="T66" fmla="*/ 89 w 139"/>
                <a:gd name="T67" fmla="*/ 87 h 139"/>
                <a:gd name="T68" fmla="*/ 37 w 139"/>
                <a:gd name="T69" fmla="*/ 105 h 139"/>
                <a:gd name="T70" fmla="*/ 33 w 139"/>
                <a:gd name="T71" fmla="*/ 101 h 139"/>
                <a:gd name="T72" fmla="*/ 50 w 139"/>
                <a:gd name="T73" fmla="*/ 52 h 139"/>
                <a:gd name="T74" fmla="*/ 97 w 139"/>
                <a:gd name="T75" fmla="*/ 42 h 139"/>
                <a:gd name="T76" fmla="*/ 55 w 139"/>
                <a:gd name="T77" fmla="*/ 56 h 139"/>
                <a:gd name="T78" fmla="*/ 83 w 139"/>
                <a:gd name="T79" fmla="*/ 83 h 139"/>
                <a:gd name="T80" fmla="*/ 66 w 139"/>
                <a:gd name="T81" fmla="*/ 16 h 139"/>
                <a:gd name="T82" fmla="*/ 69 w 139"/>
                <a:gd name="T83" fmla="*/ 13 h 139"/>
                <a:gd name="T84" fmla="*/ 72 w 139"/>
                <a:gd name="T85" fmla="*/ 26 h 139"/>
                <a:gd name="T86" fmla="*/ 66 w 139"/>
                <a:gd name="T87" fmla="*/ 26 h 139"/>
                <a:gd name="T88" fmla="*/ 122 w 139"/>
                <a:gd name="T89" fmla="*/ 66 h 139"/>
                <a:gd name="T90" fmla="*/ 126 w 139"/>
                <a:gd name="T91" fmla="*/ 69 h 139"/>
                <a:gd name="T92" fmla="*/ 113 w 139"/>
                <a:gd name="T93" fmla="*/ 73 h 139"/>
                <a:gd name="T94" fmla="*/ 113 w 139"/>
                <a:gd name="T95" fmla="*/ 66 h 139"/>
                <a:gd name="T96" fmla="*/ 72 w 139"/>
                <a:gd name="T97" fmla="*/ 122 h 139"/>
                <a:gd name="T98" fmla="*/ 69 w 139"/>
                <a:gd name="T99" fmla="*/ 126 h 139"/>
                <a:gd name="T100" fmla="*/ 66 w 139"/>
                <a:gd name="T101" fmla="*/ 113 h 139"/>
                <a:gd name="T102" fmla="*/ 72 w 139"/>
                <a:gd name="T103" fmla="*/ 11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9" h="139">
                  <a:moveTo>
                    <a:pt x="16" y="73"/>
                  </a:moveTo>
                  <a:cubicBezTo>
                    <a:pt x="14" y="73"/>
                    <a:pt x="13" y="71"/>
                    <a:pt x="13" y="69"/>
                  </a:cubicBezTo>
                  <a:cubicBezTo>
                    <a:pt x="13" y="68"/>
                    <a:pt x="14" y="66"/>
                    <a:pt x="16" y="66"/>
                  </a:cubicBezTo>
                  <a:cubicBezTo>
                    <a:pt x="26" y="66"/>
                    <a:pt x="26" y="66"/>
                    <a:pt x="26" y="66"/>
                  </a:cubicBezTo>
                  <a:cubicBezTo>
                    <a:pt x="28" y="66"/>
                    <a:pt x="29" y="68"/>
                    <a:pt x="29" y="69"/>
                  </a:cubicBezTo>
                  <a:cubicBezTo>
                    <a:pt x="29" y="71"/>
                    <a:pt x="28" y="73"/>
                    <a:pt x="26" y="73"/>
                  </a:cubicBezTo>
                  <a:cubicBezTo>
                    <a:pt x="16" y="73"/>
                    <a:pt x="16" y="73"/>
                    <a:pt x="16" y="73"/>
                  </a:cubicBezTo>
                  <a:close/>
                  <a:moveTo>
                    <a:pt x="69" y="0"/>
                  </a:moveTo>
                  <a:cubicBezTo>
                    <a:pt x="69" y="0"/>
                    <a:pt x="69" y="0"/>
                    <a:pt x="69" y="0"/>
                  </a:cubicBezTo>
                  <a:cubicBezTo>
                    <a:pt x="89" y="0"/>
                    <a:pt x="106" y="7"/>
                    <a:pt x="119" y="20"/>
                  </a:cubicBezTo>
                  <a:cubicBezTo>
                    <a:pt x="119" y="20"/>
                    <a:pt x="119" y="20"/>
                    <a:pt x="119" y="20"/>
                  </a:cubicBezTo>
                  <a:cubicBezTo>
                    <a:pt x="119" y="20"/>
                    <a:pt x="119" y="20"/>
                    <a:pt x="119" y="20"/>
                  </a:cubicBezTo>
                  <a:cubicBezTo>
                    <a:pt x="131" y="33"/>
                    <a:pt x="139" y="50"/>
                    <a:pt x="139" y="69"/>
                  </a:cubicBezTo>
                  <a:cubicBezTo>
                    <a:pt x="139" y="89"/>
                    <a:pt x="131" y="106"/>
                    <a:pt x="119" y="119"/>
                  </a:cubicBezTo>
                  <a:cubicBezTo>
                    <a:pt x="119" y="119"/>
                    <a:pt x="119" y="119"/>
                    <a:pt x="119" y="119"/>
                  </a:cubicBezTo>
                  <a:cubicBezTo>
                    <a:pt x="118" y="119"/>
                    <a:pt x="118" y="119"/>
                    <a:pt x="118" y="119"/>
                  </a:cubicBezTo>
                  <a:cubicBezTo>
                    <a:pt x="106" y="131"/>
                    <a:pt x="88" y="139"/>
                    <a:pt x="69" y="139"/>
                  </a:cubicBezTo>
                  <a:cubicBezTo>
                    <a:pt x="50" y="139"/>
                    <a:pt x="33" y="131"/>
                    <a:pt x="20" y="119"/>
                  </a:cubicBezTo>
                  <a:cubicBezTo>
                    <a:pt x="20" y="119"/>
                    <a:pt x="20" y="119"/>
                    <a:pt x="20" y="119"/>
                  </a:cubicBezTo>
                  <a:cubicBezTo>
                    <a:pt x="20" y="119"/>
                    <a:pt x="20" y="119"/>
                    <a:pt x="20" y="119"/>
                  </a:cubicBezTo>
                  <a:cubicBezTo>
                    <a:pt x="7" y="106"/>
                    <a:pt x="0" y="89"/>
                    <a:pt x="0" y="69"/>
                  </a:cubicBezTo>
                  <a:cubicBezTo>
                    <a:pt x="0" y="50"/>
                    <a:pt x="7" y="33"/>
                    <a:pt x="20" y="20"/>
                  </a:cubicBezTo>
                  <a:cubicBezTo>
                    <a:pt x="20" y="20"/>
                    <a:pt x="20" y="20"/>
                    <a:pt x="20" y="20"/>
                  </a:cubicBezTo>
                  <a:cubicBezTo>
                    <a:pt x="20" y="20"/>
                    <a:pt x="20" y="20"/>
                    <a:pt x="20" y="20"/>
                  </a:cubicBezTo>
                  <a:cubicBezTo>
                    <a:pt x="33" y="7"/>
                    <a:pt x="50" y="0"/>
                    <a:pt x="69" y="0"/>
                  </a:cubicBezTo>
                  <a:close/>
                  <a:moveTo>
                    <a:pt x="111" y="28"/>
                  </a:moveTo>
                  <a:cubicBezTo>
                    <a:pt x="111" y="28"/>
                    <a:pt x="111" y="28"/>
                    <a:pt x="111" y="28"/>
                  </a:cubicBezTo>
                  <a:cubicBezTo>
                    <a:pt x="100" y="17"/>
                    <a:pt x="86" y="10"/>
                    <a:pt x="69" y="10"/>
                  </a:cubicBezTo>
                  <a:cubicBezTo>
                    <a:pt x="53" y="10"/>
                    <a:pt x="38" y="17"/>
                    <a:pt x="28" y="28"/>
                  </a:cubicBezTo>
                  <a:cubicBezTo>
                    <a:pt x="17" y="38"/>
                    <a:pt x="10" y="53"/>
                    <a:pt x="10" y="69"/>
                  </a:cubicBezTo>
                  <a:cubicBezTo>
                    <a:pt x="10" y="86"/>
                    <a:pt x="17" y="100"/>
                    <a:pt x="28" y="111"/>
                  </a:cubicBezTo>
                  <a:cubicBezTo>
                    <a:pt x="38" y="122"/>
                    <a:pt x="53" y="128"/>
                    <a:pt x="69" y="128"/>
                  </a:cubicBezTo>
                  <a:cubicBezTo>
                    <a:pt x="86" y="128"/>
                    <a:pt x="100" y="122"/>
                    <a:pt x="111" y="111"/>
                  </a:cubicBezTo>
                  <a:cubicBezTo>
                    <a:pt x="122" y="100"/>
                    <a:pt x="128" y="86"/>
                    <a:pt x="128" y="69"/>
                  </a:cubicBezTo>
                  <a:cubicBezTo>
                    <a:pt x="128" y="53"/>
                    <a:pt x="122" y="38"/>
                    <a:pt x="111" y="28"/>
                  </a:cubicBezTo>
                  <a:close/>
                  <a:moveTo>
                    <a:pt x="69" y="55"/>
                  </a:moveTo>
                  <a:cubicBezTo>
                    <a:pt x="69" y="55"/>
                    <a:pt x="69" y="55"/>
                    <a:pt x="69" y="55"/>
                  </a:cubicBezTo>
                  <a:cubicBezTo>
                    <a:pt x="73" y="55"/>
                    <a:pt x="77" y="57"/>
                    <a:pt x="79" y="59"/>
                  </a:cubicBezTo>
                  <a:cubicBezTo>
                    <a:pt x="79" y="59"/>
                    <a:pt x="79" y="59"/>
                    <a:pt x="79" y="59"/>
                  </a:cubicBezTo>
                  <a:cubicBezTo>
                    <a:pt x="82" y="62"/>
                    <a:pt x="83" y="65"/>
                    <a:pt x="83" y="69"/>
                  </a:cubicBezTo>
                  <a:cubicBezTo>
                    <a:pt x="83" y="73"/>
                    <a:pt x="82" y="77"/>
                    <a:pt x="79" y="79"/>
                  </a:cubicBezTo>
                  <a:cubicBezTo>
                    <a:pt x="79" y="79"/>
                    <a:pt x="79" y="79"/>
                    <a:pt x="79" y="79"/>
                  </a:cubicBezTo>
                  <a:cubicBezTo>
                    <a:pt x="77" y="82"/>
                    <a:pt x="73" y="83"/>
                    <a:pt x="69" y="83"/>
                  </a:cubicBezTo>
                  <a:cubicBezTo>
                    <a:pt x="65" y="83"/>
                    <a:pt x="62" y="82"/>
                    <a:pt x="59" y="79"/>
                  </a:cubicBezTo>
                  <a:cubicBezTo>
                    <a:pt x="59" y="79"/>
                    <a:pt x="59" y="79"/>
                    <a:pt x="59" y="79"/>
                  </a:cubicBezTo>
                  <a:cubicBezTo>
                    <a:pt x="57" y="77"/>
                    <a:pt x="55" y="73"/>
                    <a:pt x="55" y="69"/>
                  </a:cubicBezTo>
                  <a:cubicBezTo>
                    <a:pt x="55" y="65"/>
                    <a:pt x="57" y="62"/>
                    <a:pt x="59" y="59"/>
                  </a:cubicBezTo>
                  <a:cubicBezTo>
                    <a:pt x="59" y="59"/>
                    <a:pt x="59" y="59"/>
                    <a:pt x="59" y="59"/>
                  </a:cubicBezTo>
                  <a:cubicBezTo>
                    <a:pt x="62" y="57"/>
                    <a:pt x="65" y="55"/>
                    <a:pt x="69" y="55"/>
                  </a:cubicBezTo>
                  <a:close/>
                  <a:moveTo>
                    <a:pt x="75" y="64"/>
                  </a:moveTo>
                  <a:cubicBezTo>
                    <a:pt x="75" y="64"/>
                    <a:pt x="75" y="64"/>
                    <a:pt x="75" y="64"/>
                  </a:cubicBezTo>
                  <a:cubicBezTo>
                    <a:pt x="73" y="63"/>
                    <a:pt x="71" y="62"/>
                    <a:pt x="69" y="62"/>
                  </a:cubicBezTo>
                  <a:cubicBezTo>
                    <a:pt x="67" y="62"/>
                    <a:pt x="65" y="63"/>
                    <a:pt x="64" y="64"/>
                  </a:cubicBezTo>
                  <a:cubicBezTo>
                    <a:pt x="64" y="64"/>
                    <a:pt x="64" y="64"/>
                    <a:pt x="64" y="64"/>
                  </a:cubicBezTo>
                  <a:cubicBezTo>
                    <a:pt x="63" y="65"/>
                    <a:pt x="62" y="67"/>
                    <a:pt x="62" y="69"/>
                  </a:cubicBezTo>
                  <a:cubicBezTo>
                    <a:pt x="62" y="71"/>
                    <a:pt x="63" y="73"/>
                    <a:pt x="64" y="75"/>
                  </a:cubicBezTo>
                  <a:cubicBezTo>
                    <a:pt x="64" y="75"/>
                    <a:pt x="64" y="75"/>
                    <a:pt x="64" y="75"/>
                  </a:cubicBezTo>
                  <a:cubicBezTo>
                    <a:pt x="65" y="76"/>
                    <a:pt x="67" y="77"/>
                    <a:pt x="69" y="77"/>
                  </a:cubicBezTo>
                  <a:cubicBezTo>
                    <a:pt x="71" y="77"/>
                    <a:pt x="73" y="76"/>
                    <a:pt x="75" y="75"/>
                  </a:cubicBezTo>
                  <a:cubicBezTo>
                    <a:pt x="76" y="73"/>
                    <a:pt x="77" y="71"/>
                    <a:pt x="77" y="69"/>
                  </a:cubicBezTo>
                  <a:cubicBezTo>
                    <a:pt x="77" y="67"/>
                    <a:pt x="76" y="65"/>
                    <a:pt x="75" y="64"/>
                  </a:cubicBezTo>
                  <a:cubicBezTo>
                    <a:pt x="75" y="64"/>
                    <a:pt x="75" y="64"/>
                    <a:pt x="75" y="64"/>
                  </a:cubicBezTo>
                  <a:close/>
                  <a:moveTo>
                    <a:pt x="52" y="50"/>
                  </a:moveTo>
                  <a:cubicBezTo>
                    <a:pt x="52" y="50"/>
                    <a:pt x="52" y="50"/>
                    <a:pt x="52" y="50"/>
                  </a:cubicBezTo>
                  <a:cubicBezTo>
                    <a:pt x="101" y="33"/>
                    <a:pt x="101" y="33"/>
                    <a:pt x="101" y="33"/>
                  </a:cubicBezTo>
                  <a:cubicBezTo>
                    <a:pt x="103" y="33"/>
                    <a:pt x="105" y="34"/>
                    <a:pt x="105" y="35"/>
                  </a:cubicBezTo>
                  <a:cubicBezTo>
                    <a:pt x="105" y="36"/>
                    <a:pt x="105" y="37"/>
                    <a:pt x="105" y="37"/>
                  </a:cubicBezTo>
                  <a:cubicBezTo>
                    <a:pt x="89" y="87"/>
                    <a:pt x="89" y="87"/>
                    <a:pt x="89" y="87"/>
                  </a:cubicBezTo>
                  <a:cubicBezTo>
                    <a:pt x="88" y="88"/>
                    <a:pt x="88" y="88"/>
                    <a:pt x="87" y="89"/>
                  </a:cubicBezTo>
                  <a:cubicBezTo>
                    <a:pt x="37" y="105"/>
                    <a:pt x="37" y="105"/>
                    <a:pt x="37" y="105"/>
                  </a:cubicBezTo>
                  <a:cubicBezTo>
                    <a:pt x="36" y="106"/>
                    <a:pt x="34" y="105"/>
                    <a:pt x="33" y="103"/>
                  </a:cubicBezTo>
                  <a:cubicBezTo>
                    <a:pt x="33" y="103"/>
                    <a:pt x="33" y="102"/>
                    <a:pt x="33" y="101"/>
                  </a:cubicBezTo>
                  <a:cubicBezTo>
                    <a:pt x="33" y="101"/>
                    <a:pt x="33" y="101"/>
                    <a:pt x="33" y="101"/>
                  </a:cubicBezTo>
                  <a:cubicBezTo>
                    <a:pt x="50" y="52"/>
                    <a:pt x="50" y="52"/>
                    <a:pt x="50" y="52"/>
                  </a:cubicBezTo>
                  <a:cubicBezTo>
                    <a:pt x="50" y="51"/>
                    <a:pt x="51" y="50"/>
                    <a:pt x="52" y="50"/>
                  </a:cubicBezTo>
                  <a:close/>
                  <a:moveTo>
                    <a:pt x="97" y="42"/>
                  </a:moveTo>
                  <a:cubicBezTo>
                    <a:pt x="97" y="42"/>
                    <a:pt x="97" y="42"/>
                    <a:pt x="97" y="42"/>
                  </a:cubicBezTo>
                  <a:cubicBezTo>
                    <a:pt x="55" y="56"/>
                    <a:pt x="55" y="56"/>
                    <a:pt x="55" y="56"/>
                  </a:cubicBezTo>
                  <a:cubicBezTo>
                    <a:pt x="42" y="97"/>
                    <a:pt x="42" y="97"/>
                    <a:pt x="42" y="97"/>
                  </a:cubicBezTo>
                  <a:cubicBezTo>
                    <a:pt x="83" y="83"/>
                    <a:pt x="83" y="83"/>
                    <a:pt x="83" y="83"/>
                  </a:cubicBezTo>
                  <a:cubicBezTo>
                    <a:pt x="97" y="42"/>
                    <a:pt x="97" y="42"/>
                    <a:pt x="97" y="42"/>
                  </a:cubicBezTo>
                  <a:close/>
                  <a:moveTo>
                    <a:pt x="66" y="16"/>
                  </a:moveTo>
                  <a:cubicBezTo>
                    <a:pt x="66" y="16"/>
                    <a:pt x="66" y="16"/>
                    <a:pt x="66" y="16"/>
                  </a:cubicBezTo>
                  <a:cubicBezTo>
                    <a:pt x="66" y="14"/>
                    <a:pt x="68" y="13"/>
                    <a:pt x="69" y="13"/>
                  </a:cubicBezTo>
                  <a:cubicBezTo>
                    <a:pt x="71" y="13"/>
                    <a:pt x="72" y="14"/>
                    <a:pt x="72" y="16"/>
                  </a:cubicBezTo>
                  <a:cubicBezTo>
                    <a:pt x="72" y="26"/>
                    <a:pt x="72" y="26"/>
                    <a:pt x="72" y="26"/>
                  </a:cubicBezTo>
                  <a:cubicBezTo>
                    <a:pt x="72" y="28"/>
                    <a:pt x="71" y="29"/>
                    <a:pt x="69" y="29"/>
                  </a:cubicBezTo>
                  <a:cubicBezTo>
                    <a:pt x="68" y="29"/>
                    <a:pt x="66" y="28"/>
                    <a:pt x="66" y="26"/>
                  </a:cubicBezTo>
                  <a:cubicBezTo>
                    <a:pt x="66" y="16"/>
                    <a:pt x="66" y="16"/>
                    <a:pt x="66" y="16"/>
                  </a:cubicBezTo>
                  <a:close/>
                  <a:moveTo>
                    <a:pt x="122" y="66"/>
                  </a:moveTo>
                  <a:cubicBezTo>
                    <a:pt x="122" y="66"/>
                    <a:pt x="122" y="66"/>
                    <a:pt x="122" y="66"/>
                  </a:cubicBezTo>
                  <a:cubicBezTo>
                    <a:pt x="124" y="66"/>
                    <a:pt x="126" y="68"/>
                    <a:pt x="126" y="69"/>
                  </a:cubicBezTo>
                  <a:cubicBezTo>
                    <a:pt x="126" y="71"/>
                    <a:pt x="124" y="73"/>
                    <a:pt x="122" y="73"/>
                  </a:cubicBezTo>
                  <a:cubicBezTo>
                    <a:pt x="113" y="73"/>
                    <a:pt x="113" y="73"/>
                    <a:pt x="113" y="73"/>
                  </a:cubicBezTo>
                  <a:cubicBezTo>
                    <a:pt x="111" y="73"/>
                    <a:pt x="110" y="71"/>
                    <a:pt x="110" y="69"/>
                  </a:cubicBezTo>
                  <a:cubicBezTo>
                    <a:pt x="110" y="68"/>
                    <a:pt x="111" y="66"/>
                    <a:pt x="113" y="66"/>
                  </a:cubicBezTo>
                  <a:cubicBezTo>
                    <a:pt x="122" y="66"/>
                    <a:pt x="122" y="66"/>
                    <a:pt x="122" y="66"/>
                  </a:cubicBezTo>
                  <a:close/>
                  <a:moveTo>
                    <a:pt x="72" y="122"/>
                  </a:moveTo>
                  <a:cubicBezTo>
                    <a:pt x="72" y="122"/>
                    <a:pt x="72" y="122"/>
                    <a:pt x="72" y="122"/>
                  </a:cubicBezTo>
                  <a:cubicBezTo>
                    <a:pt x="72" y="124"/>
                    <a:pt x="71" y="126"/>
                    <a:pt x="69" y="126"/>
                  </a:cubicBezTo>
                  <a:cubicBezTo>
                    <a:pt x="68" y="126"/>
                    <a:pt x="66" y="124"/>
                    <a:pt x="66" y="122"/>
                  </a:cubicBezTo>
                  <a:cubicBezTo>
                    <a:pt x="66" y="113"/>
                    <a:pt x="66" y="113"/>
                    <a:pt x="66" y="113"/>
                  </a:cubicBezTo>
                  <a:cubicBezTo>
                    <a:pt x="66" y="111"/>
                    <a:pt x="68" y="110"/>
                    <a:pt x="69" y="110"/>
                  </a:cubicBezTo>
                  <a:cubicBezTo>
                    <a:pt x="71" y="110"/>
                    <a:pt x="72" y="111"/>
                    <a:pt x="72" y="113"/>
                  </a:cubicBezTo>
                  <a:cubicBezTo>
                    <a:pt x="72" y="122"/>
                    <a:pt x="72" y="122"/>
                    <a:pt x="72" y="1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8" name="Freeform 171"/>
            <p:cNvSpPr>
              <a:spLocks noEditPoints="1"/>
            </p:cNvSpPr>
            <p:nvPr userDrawn="1"/>
          </p:nvSpPr>
          <p:spPr bwMode="auto">
            <a:xfrm>
              <a:off x="65" y="1175"/>
              <a:ext cx="294" cy="326"/>
            </a:xfrm>
            <a:custGeom>
              <a:avLst/>
              <a:gdLst>
                <a:gd name="T0" fmla="*/ 106 w 144"/>
                <a:gd name="T1" fmla="*/ 11 h 160"/>
                <a:gd name="T2" fmla="*/ 139 w 144"/>
                <a:gd name="T3" fmla="*/ 54 h 160"/>
                <a:gd name="T4" fmla="*/ 139 w 144"/>
                <a:gd name="T5" fmla="*/ 54 h 160"/>
                <a:gd name="T6" fmla="*/ 132 w 144"/>
                <a:gd name="T7" fmla="*/ 107 h 160"/>
                <a:gd name="T8" fmla="*/ 118 w 144"/>
                <a:gd name="T9" fmla="*/ 124 h 160"/>
                <a:gd name="T10" fmla="*/ 102 w 144"/>
                <a:gd name="T11" fmla="*/ 135 h 160"/>
                <a:gd name="T12" fmla="*/ 89 w 144"/>
                <a:gd name="T13" fmla="*/ 156 h 160"/>
                <a:gd name="T14" fmla="*/ 82 w 144"/>
                <a:gd name="T15" fmla="*/ 158 h 160"/>
                <a:gd name="T16" fmla="*/ 82 w 144"/>
                <a:gd name="T17" fmla="*/ 158 h 160"/>
                <a:gd name="T18" fmla="*/ 37 w 144"/>
                <a:gd name="T19" fmla="*/ 132 h 160"/>
                <a:gd name="T20" fmla="*/ 4 w 144"/>
                <a:gd name="T21" fmla="*/ 90 h 160"/>
                <a:gd name="T22" fmla="*/ 4 w 144"/>
                <a:gd name="T23" fmla="*/ 90 h 160"/>
                <a:gd name="T24" fmla="*/ 11 w 144"/>
                <a:gd name="T25" fmla="*/ 37 h 160"/>
                <a:gd name="T26" fmla="*/ 53 w 144"/>
                <a:gd name="T27" fmla="*/ 5 h 160"/>
                <a:gd name="T28" fmla="*/ 53 w 144"/>
                <a:gd name="T29" fmla="*/ 5 h 160"/>
                <a:gd name="T30" fmla="*/ 106 w 144"/>
                <a:gd name="T31" fmla="*/ 11 h 160"/>
                <a:gd name="T32" fmla="*/ 48 w 144"/>
                <a:gd name="T33" fmla="*/ 42 h 160"/>
                <a:gd name="T34" fmla="*/ 48 w 144"/>
                <a:gd name="T35" fmla="*/ 42 h 160"/>
                <a:gd name="T36" fmla="*/ 47 w 144"/>
                <a:gd name="T37" fmla="*/ 38 h 160"/>
                <a:gd name="T38" fmla="*/ 52 w 144"/>
                <a:gd name="T39" fmla="*/ 37 h 160"/>
                <a:gd name="T40" fmla="*/ 112 w 144"/>
                <a:gd name="T41" fmla="*/ 72 h 160"/>
                <a:gd name="T42" fmla="*/ 113 w 144"/>
                <a:gd name="T43" fmla="*/ 76 h 160"/>
                <a:gd name="T44" fmla="*/ 109 w 144"/>
                <a:gd name="T45" fmla="*/ 77 h 160"/>
                <a:gd name="T46" fmla="*/ 48 w 144"/>
                <a:gd name="T47" fmla="*/ 42 h 160"/>
                <a:gd name="T48" fmla="*/ 40 w 144"/>
                <a:gd name="T49" fmla="*/ 57 h 160"/>
                <a:gd name="T50" fmla="*/ 40 w 144"/>
                <a:gd name="T51" fmla="*/ 57 h 160"/>
                <a:gd name="T52" fmla="*/ 39 w 144"/>
                <a:gd name="T53" fmla="*/ 53 h 160"/>
                <a:gd name="T54" fmla="*/ 43 w 144"/>
                <a:gd name="T55" fmla="*/ 52 h 160"/>
                <a:gd name="T56" fmla="*/ 103 w 144"/>
                <a:gd name="T57" fmla="*/ 86 h 160"/>
                <a:gd name="T58" fmla="*/ 104 w 144"/>
                <a:gd name="T59" fmla="*/ 91 h 160"/>
                <a:gd name="T60" fmla="*/ 100 w 144"/>
                <a:gd name="T61" fmla="*/ 92 h 160"/>
                <a:gd name="T62" fmla="*/ 40 w 144"/>
                <a:gd name="T63" fmla="*/ 57 h 160"/>
                <a:gd name="T64" fmla="*/ 31 w 144"/>
                <a:gd name="T65" fmla="*/ 72 h 160"/>
                <a:gd name="T66" fmla="*/ 31 w 144"/>
                <a:gd name="T67" fmla="*/ 72 h 160"/>
                <a:gd name="T68" fmla="*/ 30 w 144"/>
                <a:gd name="T69" fmla="*/ 68 h 160"/>
                <a:gd name="T70" fmla="*/ 34 w 144"/>
                <a:gd name="T71" fmla="*/ 67 h 160"/>
                <a:gd name="T72" fmla="*/ 95 w 144"/>
                <a:gd name="T73" fmla="*/ 101 h 160"/>
                <a:gd name="T74" fmla="*/ 96 w 144"/>
                <a:gd name="T75" fmla="*/ 106 h 160"/>
                <a:gd name="T76" fmla="*/ 92 w 144"/>
                <a:gd name="T77" fmla="*/ 107 h 160"/>
                <a:gd name="T78" fmla="*/ 31 w 144"/>
                <a:gd name="T79" fmla="*/ 72 h 160"/>
                <a:gd name="T80" fmla="*/ 129 w 144"/>
                <a:gd name="T81" fmla="*/ 57 h 160"/>
                <a:gd name="T82" fmla="*/ 129 w 144"/>
                <a:gd name="T83" fmla="*/ 57 h 160"/>
                <a:gd name="T84" fmla="*/ 101 w 144"/>
                <a:gd name="T85" fmla="*/ 21 h 160"/>
                <a:gd name="T86" fmla="*/ 56 w 144"/>
                <a:gd name="T87" fmla="*/ 15 h 160"/>
                <a:gd name="T88" fmla="*/ 56 w 144"/>
                <a:gd name="T89" fmla="*/ 15 h 160"/>
                <a:gd name="T90" fmla="*/ 56 w 144"/>
                <a:gd name="T91" fmla="*/ 15 h 160"/>
                <a:gd name="T92" fmla="*/ 20 w 144"/>
                <a:gd name="T93" fmla="*/ 42 h 160"/>
                <a:gd name="T94" fmla="*/ 15 w 144"/>
                <a:gd name="T95" fmla="*/ 87 h 160"/>
                <a:gd name="T96" fmla="*/ 15 w 144"/>
                <a:gd name="T97" fmla="*/ 87 h 160"/>
                <a:gd name="T98" fmla="*/ 42 w 144"/>
                <a:gd name="T99" fmla="*/ 123 h 160"/>
                <a:gd name="T100" fmla="*/ 83 w 144"/>
                <a:gd name="T101" fmla="*/ 146 h 160"/>
                <a:gd name="T102" fmla="*/ 93 w 144"/>
                <a:gd name="T103" fmla="*/ 128 h 160"/>
                <a:gd name="T104" fmla="*/ 93 w 144"/>
                <a:gd name="T105" fmla="*/ 128 h 160"/>
                <a:gd name="T106" fmla="*/ 96 w 144"/>
                <a:gd name="T107" fmla="*/ 126 h 160"/>
                <a:gd name="T108" fmla="*/ 111 w 144"/>
                <a:gd name="T109" fmla="*/ 116 h 160"/>
                <a:gd name="T110" fmla="*/ 123 w 144"/>
                <a:gd name="T111" fmla="*/ 101 h 160"/>
                <a:gd name="T112" fmla="*/ 129 w 144"/>
                <a:gd name="T113" fmla="*/ 57 h 160"/>
                <a:gd name="T114" fmla="*/ 129 w 144"/>
                <a:gd name="T115" fmla="*/ 57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4" h="160">
                  <a:moveTo>
                    <a:pt x="106" y="11"/>
                  </a:moveTo>
                  <a:cubicBezTo>
                    <a:pt x="123" y="21"/>
                    <a:pt x="134" y="36"/>
                    <a:pt x="139" y="54"/>
                  </a:cubicBezTo>
                  <a:cubicBezTo>
                    <a:pt x="139" y="54"/>
                    <a:pt x="139" y="54"/>
                    <a:pt x="139" y="54"/>
                  </a:cubicBezTo>
                  <a:cubicBezTo>
                    <a:pt x="144" y="71"/>
                    <a:pt x="142" y="90"/>
                    <a:pt x="132" y="107"/>
                  </a:cubicBezTo>
                  <a:cubicBezTo>
                    <a:pt x="128" y="113"/>
                    <a:pt x="124" y="119"/>
                    <a:pt x="118" y="124"/>
                  </a:cubicBezTo>
                  <a:cubicBezTo>
                    <a:pt x="113" y="128"/>
                    <a:pt x="108" y="132"/>
                    <a:pt x="102" y="135"/>
                  </a:cubicBezTo>
                  <a:cubicBezTo>
                    <a:pt x="89" y="156"/>
                    <a:pt x="89" y="156"/>
                    <a:pt x="89" y="156"/>
                  </a:cubicBezTo>
                  <a:cubicBezTo>
                    <a:pt x="88" y="159"/>
                    <a:pt x="84" y="160"/>
                    <a:pt x="82" y="158"/>
                  </a:cubicBezTo>
                  <a:cubicBezTo>
                    <a:pt x="82" y="158"/>
                    <a:pt x="82" y="158"/>
                    <a:pt x="82" y="158"/>
                  </a:cubicBezTo>
                  <a:cubicBezTo>
                    <a:pt x="37" y="132"/>
                    <a:pt x="37" y="132"/>
                    <a:pt x="37" y="132"/>
                  </a:cubicBezTo>
                  <a:cubicBezTo>
                    <a:pt x="20" y="123"/>
                    <a:pt x="9" y="107"/>
                    <a:pt x="4" y="90"/>
                  </a:cubicBezTo>
                  <a:cubicBezTo>
                    <a:pt x="4" y="90"/>
                    <a:pt x="4" y="90"/>
                    <a:pt x="4" y="90"/>
                  </a:cubicBezTo>
                  <a:cubicBezTo>
                    <a:pt x="0" y="73"/>
                    <a:pt x="2" y="54"/>
                    <a:pt x="11" y="37"/>
                  </a:cubicBezTo>
                  <a:cubicBezTo>
                    <a:pt x="21" y="20"/>
                    <a:pt x="36" y="9"/>
                    <a:pt x="53" y="5"/>
                  </a:cubicBezTo>
                  <a:cubicBezTo>
                    <a:pt x="53" y="5"/>
                    <a:pt x="53" y="5"/>
                    <a:pt x="53" y="5"/>
                  </a:cubicBezTo>
                  <a:cubicBezTo>
                    <a:pt x="71" y="0"/>
                    <a:pt x="90" y="2"/>
                    <a:pt x="106" y="11"/>
                  </a:cubicBezTo>
                  <a:close/>
                  <a:moveTo>
                    <a:pt x="48" y="42"/>
                  </a:moveTo>
                  <a:cubicBezTo>
                    <a:pt x="48" y="42"/>
                    <a:pt x="48" y="42"/>
                    <a:pt x="48" y="42"/>
                  </a:cubicBezTo>
                  <a:cubicBezTo>
                    <a:pt x="47" y="42"/>
                    <a:pt x="46" y="40"/>
                    <a:pt x="47" y="38"/>
                  </a:cubicBezTo>
                  <a:cubicBezTo>
                    <a:pt x="48" y="36"/>
                    <a:pt x="50" y="36"/>
                    <a:pt x="52" y="37"/>
                  </a:cubicBezTo>
                  <a:cubicBezTo>
                    <a:pt x="112" y="72"/>
                    <a:pt x="112" y="72"/>
                    <a:pt x="112" y="72"/>
                  </a:cubicBezTo>
                  <a:cubicBezTo>
                    <a:pt x="113" y="72"/>
                    <a:pt x="114" y="74"/>
                    <a:pt x="113" y="76"/>
                  </a:cubicBezTo>
                  <a:cubicBezTo>
                    <a:pt x="112" y="77"/>
                    <a:pt x="110" y="78"/>
                    <a:pt x="109" y="77"/>
                  </a:cubicBezTo>
                  <a:cubicBezTo>
                    <a:pt x="48" y="42"/>
                    <a:pt x="48" y="42"/>
                    <a:pt x="48" y="42"/>
                  </a:cubicBezTo>
                  <a:close/>
                  <a:moveTo>
                    <a:pt x="40" y="57"/>
                  </a:moveTo>
                  <a:cubicBezTo>
                    <a:pt x="40" y="57"/>
                    <a:pt x="40" y="57"/>
                    <a:pt x="40" y="57"/>
                  </a:cubicBezTo>
                  <a:cubicBezTo>
                    <a:pt x="38" y="56"/>
                    <a:pt x="38" y="54"/>
                    <a:pt x="39" y="53"/>
                  </a:cubicBezTo>
                  <a:cubicBezTo>
                    <a:pt x="39" y="51"/>
                    <a:pt x="42" y="51"/>
                    <a:pt x="43" y="52"/>
                  </a:cubicBezTo>
                  <a:cubicBezTo>
                    <a:pt x="103" y="86"/>
                    <a:pt x="103" y="86"/>
                    <a:pt x="103" y="86"/>
                  </a:cubicBezTo>
                  <a:cubicBezTo>
                    <a:pt x="105" y="87"/>
                    <a:pt x="105" y="89"/>
                    <a:pt x="104" y="91"/>
                  </a:cubicBezTo>
                  <a:cubicBezTo>
                    <a:pt x="104" y="92"/>
                    <a:pt x="102" y="93"/>
                    <a:pt x="100" y="92"/>
                  </a:cubicBezTo>
                  <a:cubicBezTo>
                    <a:pt x="40" y="57"/>
                    <a:pt x="40" y="57"/>
                    <a:pt x="40" y="57"/>
                  </a:cubicBezTo>
                  <a:close/>
                  <a:moveTo>
                    <a:pt x="31" y="72"/>
                  </a:moveTo>
                  <a:cubicBezTo>
                    <a:pt x="31" y="72"/>
                    <a:pt x="31" y="72"/>
                    <a:pt x="31" y="72"/>
                  </a:cubicBezTo>
                  <a:cubicBezTo>
                    <a:pt x="30" y="71"/>
                    <a:pt x="29" y="69"/>
                    <a:pt x="30" y="68"/>
                  </a:cubicBezTo>
                  <a:cubicBezTo>
                    <a:pt x="31" y="66"/>
                    <a:pt x="33" y="66"/>
                    <a:pt x="34" y="67"/>
                  </a:cubicBezTo>
                  <a:cubicBezTo>
                    <a:pt x="95" y="101"/>
                    <a:pt x="95" y="101"/>
                    <a:pt x="95" y="101"/>
                  </a:cubicBezTo>
                  <a:cubicBezTo>
                    <a:pt x="96" y="102"/>
                    <a:pt x="97" y="104"/>
                    <a:pt x="96" y="106"/>
                  </a:cubicBezTo>
                  <a:cubicBezTo>
                    <a:pt x="95" y="107"/>
                    <a:pt x="93" y="108"/>
                    <a:pt x="92" y="107"/>
                  </a:cubicBezTo>
                  <a:cubicBezTo>
                    <a:pt x="31" y="72"/>
                    <a:pt x="31" y="72"/>
                    <a:pt x="31" y="72"/>
                  </a:cubicBezTo>
                  <a:close/>
                  <a:moveTo>
                    <a:pt x="129" y="57"/>
                  </a:moveTo>
                  <a:cubicBezTo>
                    <a:pt x="129" y="57"/>
                    <a:pt x="129" y="57"/>
                    <a:pt x="129" y="57"/>
                  </a:cubicBezTo>
                  <a:cubicBezTo>
                    <a:pt x="125" y="42"/>
                    <a:pt x="115" y="29"/>
                    <a:pt x="101" y="21"/>
                  </a:cubicBezTo>
                  <a:cubicBezTo>
                    <a:pt x="87" y="13"/>
                    <a:pt x="71" y="11"/>
                    <a:pt x="56" y="15"/>
                  </a:cubicBezTo>
                  <a:cubicBezTo>
                    <a:pt x="56" y="15"/>
                    <a:pt x="56" y="15"/>
                    <a:pt x="56" y="15"/>
                  </a:cubicBezTo>
                  <a:cubicBezTo>
                    <a:pt x="56" y="15"/>
                    <a:pt x="56" y="15"/>
                    <a:pt x="56" y="15"/>
                  </a:cubicBezTo>
                  <a:cubicBezTo>
                    <a:pt x="42" y="19"/>
                    <a:pt x="29" y="28"/>
                    <a:pt x="20" y="42"/>
                  </a:cubicBezTo>
                  <a:cubicBezTo>
                    <a:pt x="12" y="57"/>
                    <a:pt x="11" y="73"/>
                    <a:pt x="15" y="87"/>
                  </a:cubicBezTo>
                  <a:cubicBezTo>
                    <a:pt x="15" y="87"/>
                    <a:pt x="15" y="87"/>
                    <a:pt x="15" y="87"/>
                  </a:cubicBezTo>
                  <a:cubicBezTo>
                    <a:pt x="19" y="102"/>
                    <a:pt x="28" y="115"/>
                    <a:pt x="42" y="123"/>
                  </a:cubicBezTo>
                  <a:cubicBezTo>
                    <a:pt x="83" y="146"/>
                    <a:pt x="83" y="146"/>
                    <a:pt x="83" y="146"/>
                  </a:cubicBezTo>
                  <a:cubicBezTo>
                    <a:pt x="93" y="128"/>
                    <a:pt x="93" y="128"/>
                    <a:pt x="93" y="128"/>
                  </a:cubicBezTo>
                  <a:cubicBezTo>
                    <a:pt x="93" y="128"/>
                    <a:pt x="93" y="128"/>
                    <a:pt x="93" y="128"/>
                  </a:cubicBezTo>
                  <a:cubicBezTo>
                    <a:pt x="94" y="127"/>
                    <a:pt x="94" y="126"/>
                    <a:pt x="96" y="126"/>
                  </a:cubicBezTo>
                  <a:cubicBezTo>
                    <a:pt x="101" y="123"/>
                    <a:pt x="106" y="120"/>
                    <a:pt x="111" y="116"/>
                  </a:cubicBezTo>
                  <a:cubicBezTo>
                    <a:pt x="116" y="112"/>
                    <a:pt x="120" y="107"/>
                    <a:pt x="123" y="101"/>
                  </a:cubicBezTo>
                  <a:cubicBezTo>
                    <a:pt x="131" y="87"/>
                    <a:pt x="132" y="71"/>
                    <a:pt x="129" y="57"/>
                  </a:cubicBezTo>
                  <a:cubicBezTo>
                    <a:pt x="129" y="57"/>
                    <a:pt x="129" y="57"/>
                    <a:pt x="129" y="5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9" name="Freeform 172"/>
            <p:cNvSpPr>
              <a:spLocks noEditPoints="1"/>
            </p:cNvSpPr>
            <p:nvPr userDrawn="1"/>
          </p:nvSpPr>
          <p:spPr bwMode="auto">
            <a:xfrm>
              <a:off x="556" y="385"/>
              <a:ext cx="361" cy="297"/>
            </a:xfrm>
            <a:custGeom>
              <a:avLst/>
              <a:gdLst>
                <a:gd name="T0" fmla="*/ 97 w 177"/>
                <a:gd name="T1" fmla="*/ 27 h 146"/>
                <a:gd name="T2" fmla="*/ 87 w 177"/>
                <a:gd name="T3" fmla="*/ 8 h 146"/>
                <a:gd name="T4" fmla="*/ 97 w 177"/>
                <a:gd name="T5" fmla="*/ 5 h 146"/>
                <a:gd name="T6" fmla="*/ 81 w 177"/>
                <a:gd name="T7" fmla="*/ 24 h 146"/>
                <a:gd name="T8" fmla="*/ 93 w 177"/>
                <a:gd name="T9" fmla="*/ 33 h 146"/>
                <a:gd name="T10" fmla="*/ 108 w 177"/>
                <a:gd name="T11" fmla="*/ 30 h 146"/>
                <a:gd name="T12" fmla="*/ 146 w 177"/>
                <a:gd name="T13" fmla="*/ 58 h 146"/>
                <a:gd name="T14" fmla="*/ 142 w 177"/>
                <a:gd name="T15" fmla="*/ 88 h 146"/>
                <a:gd name="T16" fmla="*/ 128 w 177"/>
                <a:gd name="T17" fmla="*/ 102 h 146"/>
                <a:gd name="T18" fmla="*/ 100 w 177"/>
                <a:gd name="T19" fmla="*/ 143 h 146"/>
                <a:gd name="T20" fmla="*/ 29 w 177"/>
                <a:gd name="T21" fmla="*/ 116 h 146"/>
                <a:gd name="T22" fmla="*/ 9 w 177"/>
                <a:gd name="T23" fmla="*/ 43 h 146"/>
                <a:gd name="T24" fmla="*/ 81 w 177"/>
                <a:gd name="T25" fmla="*/ 24 h 146"/>
                <a:gd name="T26" fmla="*/ 100 w 177"/>
                <a:gd name="T27" fmla="*/ 42 h 146"/>
                <a:gd name="T28" fmla="*/ 108 w 177"/>
                <a:gd name="T29" fmla="*/ 71 h 146"/>
                <a:gd name="T30" fmla="*/ 126 w 177"/>
                <a:gd name="T31" fmla="*/ 91 h 146"/>
                <a:gd name="T32" fmla="*/ 133 w 177"/>
                <a:gd name="T33" fmla="*/ 83 h 146"/>
                <a:gd name="T34" fmla="*/ 136 w 177"/>
                <a:gd name="T35" fmla="*/ 61 h 146"/>
                <a:gd name="T36" fmla="*/ 109 w 177"/>
                <a:gd name="T37" fmla="*/ 40 h 146"/>
                <a:gd name="T38" fmla="*/ 100 w 177"/>
                <a:gd name="T39" fmla="*/ 42 h 146"/>
                <a:gd name="T40" fmla="*/ 148 w 177"/>
                <a:gd name="T41" fmla="*/ 97 h 146"/>
                <a:gd name="T42" fmla="*/ 154 w 177"/>
                <a:gd name="T43" fmla="*/ 88 h 146"/>
                <a:gd name="T44" fmla="*/ 169 w 177"/>
                <a:gd name="T45" fmla="*/ 103 h 146"/>
                <a:gd name="T46" fmla="*/ 148 w 177"/>
                <a:gd name="T47" fmla="*/ 97 h 146"/>
                <a:gd name="T48" fmla="*/ 157 w 177"/>
                <a:gd name="T49" fmla="*/ 61 h 146"/>
                <a:gd name="T50" fmla="*/ 154 w 177"/>
                <a:gd name="T51" fmla="*/ 51 h 146"/>
                <a:gd name="T52" fmla="*/ 176 w 177"/>
                <a:gd name="T53" fmla="*/ 50 h 146"/>
                <a:gd name="T54" fmla="*/ 157 w 177"/>
                <a:gd name="T55" fmla="*/ 61 h 146"/>
                <a:gd name="T56" fmla="*/ 138 w 177"/>
                <a:gd name="T57" fmla="*/ 29 h 146"/>
                <a:gd name="T58" fmla="*/ 128 w 177"/>
                <a:gd name="T59" fmla="*/ 24 h 146"/>
                <a:gd name="T60" fmla="*/ 143 w 177"/>
                <a:gd name="T61" fmla="*/ 8 h 146"/>
                <a:gd name="T62" fmla="*/ 138 w 177"/>
                <a:gd name="T63" fmla="*/ 29 h 146"/>
                <a:gd name="T64" fmla="*/ 92 w 177"/>
                <a:gd name="T65" fmla="*/ 50 h 146"/>
                <a:gd name="T66" fmla="*/ 44 w 177"/>
                <a:gd name="T67" fmla="*/ 29 h 146"/>
                <a:gd name="T68" fmla="*/ 14 w 177"/>
                <a:gd name="T69" fmla="*/ 81 h 146"/>
                <a:gd name="T70" fmla="*/ 75 w 177"/>
                <a:gd name="T71" fmla="*/ 130 h 146"/>
                <a:gd name="T72" fmla="*/ 114 w 177"/>
                <a:gd name="T73" fmla="*/ 120 h 146"/>
                <a:gd name="T74" fmla="*/ 103 w 177"/>
                <a:gd name="T75" fmla="*/ 81 h 146"/>
                <a:gd name="T76" fmla="*/ 100 w 177"/>
                <a:gd name="T77" fmla="*/ 80 h 146"/>
                <a:gd name="T78" fmla="*/ 92 w 177"/>
                <a:gd name="T79" fmla="*/ 5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7" h="146">
                  <a:moveTo>
                    <a:pt x="101" y="20"/>
                  </a:moveTo>
                  <a:cubicBezTo>
                    <a:pt x="102" y="23"/>
                    <a:pt x="100" y="26"/>
                    <a:pt x="97" y="27"/>
                  </a:cubicBezTo>
                  <a:cubicBezTo>
                    <a:pt x="95" y="27"/>
                    <a:pt x="92" y="26"/>
                    <a:pt x="91" y="23"/>
                  </a:cubicBezTo>
                  <a:cubicBezTo>
                    <a:pt x="87" y="8"/>
                    <a:pt x="87" y="8"/>
                    <a:pt x="87" y="8"/>
                  </a:cubicBezTo>
                  <a:cubicBezTo>
                    <a:pt x="86" y="5"/>
                    <a:pt x="88" y="2"/>
                    <a:pt x="90" y="1"/>
                  </a:cubicBezTo>
                  <a:cubicBezTo>
                    <a:pt x="93" y="0"/>
                    <a:pt x="96" y="2"/>
                    <a:pt x="97" y="5"/>
                  </a:cubicBezTo>
                  <a:cubicBezTo>
                    <a:pt x="101" y="20"/>
                    <a:pt x="101" y="20"/>
                    <a:pt x="101" y="20"/>
                  </a:cubicBezTo>
                  <a:close/>
                  <a:moveTo>
                    <a:pt x="81" y="24"/>
                  </a:moveTo>
                  <a:cubicBezTo>
                    <a:pt x="81" y="24"/>
                    <a:pt x="81" y="24"/>
                    <a:pt x="81" y="24"/>
                  </a:cubicBezTo>
                  <a:cubicBezTo>
                    <a:pt x="86" y="27"/>
                    <a:pt x="89" y="30"/>
                    <a:pt x="93" y="33"/>
                  </a:cubicBezTo>
                  <a:cubicBezTo>
                    <a:pt x="98" y="31"/>
                    <a:pt x="103" y="30"/>
                    <a:pt x="108" y="30"/>
                  </a:cubicBezTo>
                  <a:cubicBezTo>
                    <a:pt x="108" y="30"/>
                    <a:pt x="108" y="30"/>
                    <a:pt x="108" y="30"/>
                  </a:cubicBezTo>
                  <a:cubicBezTo>
                    <a:pt x="115" y="30"/>
                    <a:pt x="122" y="31"/>
                    <a:pt x="128" y="35"/>
                  </a:cubicBezTo>
                  <a:cubicBezTo>
                    <a:pt x="137" y="40"/>
                    <a:pt x="144" y="49"/>
                    <a:pt x="146" y="58"/>
                  </a:cubicBezTo>
                  <a:cubicBezTo>
                    <a:pt x="146" y="58"/>
                    <a:pt x="146" y="58"/>
                    <a:pt x="146" y="58"/>
                  </a:cubicBezTo>
                  <a:cubicBezTo>
                    <a:pt x="149" y="68"/>
                    <a:pt x="148" y="79"/>
                    <a:pt x="142" y="88"/>
                  </a:cubicBezTo>
                  <a:cubicBezTo>
                    <a:pt x="140" y="92"/>
                    <a:pt x="138" y="95"/>
                    <a:pt x="135" y="97"/>
                  </a:cubicBezTo>
                  <a:cubicBezTo>
                    <a:pt x="133" y="99"/>
                    <a:pt x="130" y="101"/>
                    <a:pt x="128" y="102"/>
                  </a:cubicBezTo>
                  <a:cubicBezTo>
                    <a:pt x="129" y="110"/>
                    <a:pt x="127" y="118"/>
                    <a:pt x="123" y="125"/>
                  </a:cubicBezTo>
                  <a:cubicBezTo>
                    <a:pt x="118" y="134"/>
                    <a:pt x="109" y="141"/>
                    <a:pt x="100" y="143"/>
                  </a:cubicBezTo>
                  <a:cubicBezTo>
                    <a:pt x="90" y="146"/>
                    <a:pt x="79" y="145"/>
                    <a:pt x="70" y="139"/>
                  </a:cubicBezTo>
                  <a:cubicBezTo>
                    <a:pt x="29" y="116"/>
                    <a:pt x="29" y="116"/>
                    <a:pt x="29" y="116"/>
                  </a:cubicBezTo>
                  <a:cubicBezTo>
                    <a:pt x="16" y="108"/>
                    <a:pt x="7" y="96"/>
                    <a:pt x="4" y="84"/>
                  </a:cubicBezTo>
                  <a:cubicBezTo>
                    <a:pt x="0" y="70"/>
                    <a:pt x="2" y="56"/>
                    <a:pt x="9" y="43"/>
                  </a:cubicBezTo>
                  <a:cubicBezTo>
                    <a:pt x="16" y="31"/>
                    <a:pt x="28" y="22"/>
                    <a:pt x="41" y="19"/>
                  </a:cubicBezTo>
                  <a:cubicBezTo>
                    <a:pt x="54" y="15"/>
                    <a:pt x="69" y="17"/>
                    <a:pt x="81" y="24"/>
                  </a:cubicBezTo>
                  <a:close/>
                  <a:moveTo>
                    <a:pt x="100" y="42"/>
                  </a:moveTo>
                  <a:cubicBezTo>
                    <a:pt x="100" y="42"/>
                    <a:pt x="100" y="42"/>
                    <a:pt x="100" y="42"/>
                  </a:cubicBezTo>
                  <a:cubicBezTo>
                    <a:pt x="100" y="43"/>
                    <a:pt x="101" y="44"/>
                    <a:pt x="102" y="46"/>
                  </a:cubicBezTo>
                  <a:cubicBezTo>
                    <a:pt x="106" y="54"/>
                    <a:pt x="108" y="62"/>
                    <a:pt x="108" y="71"/>
                  </a:cubicBezTo>
                  <a:cubicBezTo>
                    <a:pt x="109" y="72"/>
                    <a:pt x="109" y="72"/>
                    <a:pt x="109" y="72"/>
                  </a:cubicBezTo>
                  <a:cubicBezTo>
                    <a:pt x="117" y="76"/>
                    <a:pt x="122" y="83"/>
                    <a:pt x="126" y="91"/>
                  </a:cubicBezTo>
                  <a:cubicBezTo>
                    <a:pt x="126" y="91"/>
                    <a:pt x="127" y="90"/>
                    <a:pt x="128" y="90"/>
                  </a:cubicBezTo>
                  <a:cubicBezTo>
                    <a:pt x="130" y="88"/>
                    <a:pt x="132" y="85"/>
                    <a:pt x="133" y="83"/>
                  </a:cubicBezTo>
                  <a:cubicBezTo>
                    <a:pt x="137" y="76"/>
                    <a:pt x="138" y="68"/>
                    <a:pt x="136" y="61"/>
                  </a:cubicBezTo>
                  <a:cubicBezTo>
                    <a:pt x="136" y="61"/>
                    <a:pt x="136" y="61"/>
                    <a:pt x="136" y="61"/>
                  </a:cubicBezTo>
                  <a:cubicBezTo>
                    <a:pt x="134" y="54"/>
                    <a:pt x="129" y="48"/>
                    <a:pt x="123" y="44"/>
                  </a:cubicBezTo>
                  <a:cubicBezTo>
                    <a:pt x="118" y="42"/>
                    <a:pt x="113" y="40"/>
                    <a:pt x="109" y="40"/>
                  </a:cubicBezTo>
                  <a:cubicBezTo>
                    <a:pt x="108" y="40"/>
                    <a:pt x="108" y="40"/>
                    <a:pt x="108" y="40"/>
                  </a:cubicBezTo>
                  <a:cubicBezTo>
                    <a:pt x="105" y="40"/>
                    <a:pt x="102" y="41"/>
                    <a:pt x="100" y="42"/>
                  </a:cubicBezTo>
                  <a:close/>
                  <a:moveTo>
                    <a:pt x="148" y="97"/>
                  </a:moveTo>
                  <a:cubicBezTo>
                    <a:pt x="148" y="97"/>
                    <a:pt x="148" y="97"/>
                    <a:pt x="148" y="97"/>
                  </a:cubicBezTo>
                  <a:cubicBezTo>
                    <a:pt x="146" y="96"/>
                    <a:pt x="145" y="93"/>
                    <a:pt x="146" y="90"/>
                  </a:cubicBezTo>
                  <a:cubicBezTo>
                    <a:pt x="148" y="88"/>
                    <a:pt x="151" y="87"/>
                    <a:pt x="154" y="88"/>
                  </a:cubicBezTo>
                  <a:cubicBezTo>
                    <a:pt x="167" y="96"/>
                    <a:pt x="167" y="96"/>
                    <a:pt x="167" y="96"/>
                  </a:cubicBezTo>
                  <a:cubicBezTo>
                    <a:pt x="170" y="97"/>
                    <a:pt x="171" y="101"/>
                    <a:pt x="169" y="103"/>
                  </a:cubicBezTo>
                  <a:cubicBezTo>
                    <a:pt x="168" y="106"/>
                    <a:pt x="164" y="107"/>
                    <a:pt x="162" y="105"/>
                  </a:cubicBezTo>
                  <a:cubicBezTo>
                    <a:pt x="148" y="97"/>
                    <a:pt x="148" y="97"/>
                    <a:pt x="148" y="97"/>
                  </a:cubicBezTo>
                  <a:close/>
                  <a:moveTo>
                    <a:pt x="157" y="61"/>
                  </a:moveTo>
                  <a:cubicBezTo>
                    <a:pt x="157" y="61"/>
                    <a:pt x="157" y="61"/>
                    <a:pt x="157" y="61"/>
                  </a:cubicBezTo>
                  <a:cubicBezTo>
                    <a:pt x="154" y="62"/>
                    <a:pt x="151" y="60"/>
                    <a:pt x="151" y="57"/>
                  </a:cubicBezTo>
                  <a:cubicBezTo>
                    <a:pt x="150" y="54"/>
                    <a:pt x="151" y="51"/>
                    <a:pt x="154" y="51"/>
                  </a:cubicBezTo>
                  <a:cubicBezTo>
                    <a:pt x="169" y="47"/>
                    <a:pt x="169" y="47"/>
                    <a:pt x="169" y="47"/>
                  </a:cubicBezTo>
                  <a:cubicBezTo>
                    <a:pt x="172" y="46"/>
                    <a:pt x="175" y="48"/>
                    <a:pt x="176" y="50"/>
                  </a:cubicBezTo>
                  <a:cubicBezTo>
                    <a:pt x="177" y="53"/>
                    <a:pt x="175" y="56"/>
                    <a:pt x="172" y="57"/>
                  </a:cubicBezTo>
                  <a:cubicBezTo>
                    <a:pt x="157" y="61"/>
                    <a:pt x="157" y="61"/>
                    <a:pt x="157" y="61"/>
                  </a:cubicBezTo>
                  <a:close/>
                  <a:moveTo>
                    <a:pt x="138" y="29"/>
                  </a:moveTo>
                  <a:cubicBezTo>
                    <a:pt x="138" y="29"/>
                    <a:pt x="138" y="29"/>
                    <a:pt x="138" y="29"/>
                  </a:cubicBezTo>
                  <a:cubicBezTo>
                    <a:pt x="136" y="32"/>
                    <a:pt x="133" y="32"/>
                    <a:pt x="130" y="31"/>
                  </a:cubicBezTo>
                  <a:cubicBezTo>
                    <a:pt x="128" y="30"/>
                    <a:pt x="127" y="26"/>
                    <a:pt x="128" y="24"/>
                  </a:cubicBezTo>
                  <a:cubicBezTo>
                    <a:pt x="136" y="10"/>
                    <a:pt x="136" y="10"/>
                    <a:pt x="136" y="10"/>
                  </a:cubicBezTo>
                  <a:cubicBezTo>
                    <a:pt x="138" y="8"/>
                    <a:pt x="141" y="7"/>
                    <a:pt x="143" y="8"/>
                  </a:cubicBezTo>
                  <a:cubicBezTo>
                    <a:pt x="146" y="10"/>
                    <a:pt x="147" y="13"/>
                    <a:pt x="145" y="15"/>
                  </a:cubicBezTo>
                  <a:cubicBezTo>
                    <a:pt x="138" y="29"/>
                    <a:pt x="138" y="29"/>
                    <a:pt x="138" y="29"/>
                  </a:cubicBezTo>
                  <a:close/>
                  <a:moveTo>
                    <a:pt x="92" y="50"/>
                  </a:moveTo>
                  <a:cubicBezTo>
                    <a:pt x="92" y="50"/>
                    <a:pt x="92" y="50"/>
                    <a:pt x="92" y="50"/>
                  </a:cubicBezTo>
                  <a:cubicBezTo>
                    <a:pt x="89" y="44"/>
                    <a:pt x="83" y="38"/>
                    <a:pt x="76" y="33"/>
                  </a:cubicBezTo>
                  <a:cubicBezTo>
                    <a:pt x="66" y="28"/>
                    <a:pt x="54" y="26"/>
                    <a:pt x="44" y="29"/>
                  </a:cubicBezTo>
                  <a:cubicBezTo>
                    <a:pt x="34" y="32"/>
                    <a:pt x="24" y="39"/>
                    <a:pt x="18" y="49"/>
                  </a:cubicBezTo>
                  <a:cubicBezTo>
                    <a:pt x="13" y="59"/>
                    <a:pt x="11" y="70"/>
                    <a:pt x="14" y="81"/>
                  </a:cubicBezTo>
                  <a:cubicBezTo>
                    <a:pt x="17" y="91"/>
                    <a:pt x="24" y="100"/>
                    <a:pt x="34" y="106"/>
                  </a:cubicBezTo>
                  <a:cubicBezTo>
                    <a:pt x="75" y="130"/>
                    <a:pt x="75" y="130"/>
                    <a:pt x="75" y="130"/>
                  </a:cubicBezTo>
                  <a:cubicBezTo>
                    <a:pt x="82" y="134"/>
                    <a:pt x="90" y="135"/>
                    <a:pt x="97" y="133"/>
                  </a:cubicBezTo>
                  <a:cubicBezTo>
                    <a:pt x="104" y="131"/>
                    <a:pt x="110" y="126"/>
                    <a:pt x="114" y="120"/>
                  </a:cubicBezTo>
                  <a:cubicBezTo>
                    <a:pt x="118" y="113"/>
                    <a:pt x="118" y="105"/>
                    <a:pt x="117" y="98"/>
                  </a:cubicBezTo>
                  <a:cubicBezTo>
                    <a:pt x="115" y="91"/>
                    <a:pt x="110" y="85"/>
                    <a:pt x="103" y="81"/>
                  </a:cubicBezTo>
                  <a:cubicBezTo>
                    <a:pt x="103" y="81"/>
                    <a:pt x="102" y="80"/>
                    <a:pt x="102" y="80"/>
                  </a:cubicBezTo>
                  <a:cubicBezTo>
                    <a:pt x="101" y="80"/>
                    <a:pt x="101" y="80"/>
                    <a:pt x="100" y="80"/>
                  </a:cubicBezTo>
                  <a:cubicBezTo>
                    <a:pt x="98" y="79"/>
                    <a:pt x="96" y="76"/>
                    <a:pt x="97" y="74"/>
                  </a:cubicBezTo>
                  <a:cubicBezTo>
                    <a:pt x="98" y="66"/>
                    <a:pt x="96" y="58"/>
                    <a:pt x="92"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0" name="Freeform 173"/>
            <p:cNvSpPr>
              <a:spLocks noEditPoints="1"/>
            </p:cNvSpPr>
            <p:nvPr userDrawn="1"/>
          </p:nvSpPr>
          <p:spPr bwMode="auto">
            <a:xfrm>
              <a:off x="2701" y="1481"/>
              <a:ext cx="359" cy="296"/>
            </a:xfrm>
            <a:custGeom>
              <a:avLst/>
              <a:gdLst>
                <a:gd name="T0" fmla="*/ 97 w 176"/>
                <a:gd name="T1" fmla="*/ 26 h 145"/>
                <a:gd name="T2" fmla="*/ 86 w 176"/>
                <a:gd name="T3" fmla="*/ 7 h 145"/>
                <a:gd name="T4" fmla="*/ 97 w 176"/>
                <a:gd name="T5" fmla="*/ 4 h 145"/>
                <a:gd name="T6" fmla="*/ 81 w 176"/>
                <a:gd name="T7" fmla="*/ 23 h 145"/>
                <a:gd name="T8" fmla="*/ 92 w 176"/>
                <a:gd name="T9" fmla="*/ 32 h 145"/>
                <a:gd name="T10" fmla="*/ 108 w 176"/>
                <a:gd name="T11" fmla="*/ 29 h 145"/>
                <a:gd name="T12" fmla="*/ 146 w 176"/>
                <a:gd name="T13" fmla="*/ 58 h 145"/>
                <a:gd name="T14" fmla="*/ 142 w 176"/>
                <a:gd name="T15" fmla="*/ 87 h 145"/>
                <a:gd name="T16" fmla="*/ 128 w 176"/>
                <a:gd name="T17" fmla="*/ 102 h 145"/>
                <a:gd name="T18" fmla="*/ 99 w 176"/>
                <a:gd name="T19" fmla="*/ 142 h 145"/>
                <a:gd name="T20" fmla="*/ 28 w 176"/>
                <a:gd name="T21" fmla="*/ 115 h 145"/>
                <a:gd name="T22" fmla="*/ 9 w 176"/>
                <a:gd name="T23" fmla="*/ 43 h 145"/>
                <a:gd name="T24" fmla="*/ 81 w 176"/>
                <a:gd name="T25" fmla="*/ 23 h 145"/>
                <a:gd name="T26" fmla="*/ 99 w 176"/>
                <a:gd name="T27" fmla="*/ 41 h 145"/>
                <a:gd name="T28" fmla="*/ 107 w 176"/>
                <a:gd name="T29" fmla="*/ 71 h 145"/>
                <a:gd name="T30" fmla="*/ 125 w 176"/>
                <a:gd name="T31" fmla="*/ 90 h 145"/>
                <a:gd name="T32" fmla="*/ 133 w 176"/>
                <a:gd name="T33" fmla="*/ 82 h 145"/>
                <a:gd name="T34" fmla="*/ 135 w 176"/>
                <a:gd name="T35" fmla="*/ 61 h 145"/>
                <a:gd name="T36" fmla="*/ 108 w 176"/>
                <a:gd name="T37" fmla="*/ 40 h 145"/>
                <a:gd name="T38" fmla="*/ 99 w 176"/>
                <a:gd name="T39" fmla="*/ 41 h 145"/>
                <a:gd name="T40" fmla="*/ 148 w 176"/>
                <a:gd name="T41" fmla="*/ 97 h 145"/>
                <a:gd name="T42" fmla="*/ 153 w 176"/>
                <a:gd name="T43" fmla="*/ 87 h 145"/>
                <a:gd name="T44" fmla="*/ 169 w 176"/>
                <a:gd name="T45" fmla="*/ 103 h 145"/>
                <a:gd name="T46" fmla="*/ 148 w 176"/>
                <a:gd name="T47" fmla="*/ 97 h 145"/>
                <a:gd name="T48" fmla="*/ 157 w 176"/>
                <a:gd name="T49" fmla="*/ 60 h 145"/>
                <a:gd name="T50" fmla="*/ 154 w 176"/>
                <a:gd name="T51" fmla="*/ 50 h 145"/>
                <a:gd name="T52" fmla="*/ 176 w 176"/>
                <a:gd name="T53" fmla="*/ 50 h 145"/>
                <a:gd name="T54" fmla="*/ 157 w 176"/>
                <a:gd name="T55" fmla="*/ 60 h 145"/>
                <a:gd name="T56" fmla="*/ 137 w 176"/>
                <a:gd name="T57" fmla="*/ 28 h 145"/>
                <a:gd name="T58" fmla="*/ 128 w 176"/>
                <a:gd name="T59" fmla="*/ 23 h 145"/>
                <a:gd name="T60" fmla="*/ 143 w 176"/>
                <a:gd name="T61" fmla="*/ 7 h 145"/>
                <a:gd name="T62" fmla="*/ 137 w 176"/>
                <a:gd name="T63" fmla="*/ 28 h 145"/>
                <a:gd name="T64" fmla="*/ 92 w 176"/>
                <a:gd name="T65" fmla="*/ 50 h 145"/>
                <a:gd name="T66" fmla="*/ 43 w 176"/>
                <a:gd name="T67" fmla="*/ 28 h 145"/>
                <a:gd name="T68" fmla="*/ 14 w 176"/>
                <a:gd name="T69" fmla="*/ 80 h 145"/>
                <a:gd name="T70" fmla="*/ 75 w 176"/>
                <a:gd name="T71" fmla="*/ 129 h 145"/>
                <a:gd name="T72" fmla="*/ 113 w 176"/>
                <a:gd name="T73" fmla="*/ 119 h 145"/>
                <a:gd name="T74" fmla="*/ 103 w 176"/>
                <a:gd name="T75" fmla="*/ 80 h 145"/>
                <a:gd name="T76" fmla="*/ 100 w 176"/>
                <a:gd name="T77" fmla="*/ 79 h 145"/>
                <a:gd name="T78" fmla="*/ 92 w 176"/>
                <a:gd name="T79" fmla="*/ 5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6" h="145">
                  <a:moveTo>
                    <a:pt x="101" y="19"/>
                  </a:moveTo>
                  <a:cubicBezTo>
                    <a:pt x="101" y="22"/>
                    <a:pt x="100" y="25"/>
                    <a:pt x="97" y="26"/>
                  </a:cubicBezTo>
                  <a:cubicBezTo>
                    <a:pt x="94" y="27"/>
                    <a:pt x="91" y="25"/>
                    <a:pt x="90" y="22"/>
                  </a:cubicBezTo>
                  <a:cubicBezTo>
                    <a:pt x="86" y="7"/>
                    <a:pt x="86" y="7"/>
                    <a:pt x="86" y="7"/>
                  </a:cubicBezTo>
                  <a:cubicBezTo>
                    <a:pt x="85" y="4"/>
                    <a:pt x="87" y="1"/>
                    <a:pt x="90" y="1"/>
                  </a:cubicBezTo>
                  <a:cubicBezTo>
                    <a:pt x="93" y="0"/>
                    <a:pt x="96" y="1"/>
                    <a:pt x="97" y="4"/>
                  </a:cubicBezTo>
                  <a:cubicBezTo>
                    <a:pt x="101" y="19"/>
                    <a:pt x="101" y="19"/>
                    <a:pt x="101" y="19"/>
                  </a:cubicBezTo>
                  <a:close/>
                  <a:moveTo>
                    <a:pt x="81" y="23"/>
                  </a:moveTo>
                  <a:cubicBezTo>
                    <a:pt x="81" y="23"/>
                    <a:pt x="81" y="23"/>
                    <a:pt x="81" y="23"/>
                  </a:cubicBezTo>
                  <a:cubicBezTo>
                    <a:pt x="85" y="26"/>
                    <a:pt x="89" y="29"/>
                    <a:pt x="92" y="32"/>
                  </a:cubicBezTo>
                  <a:cubicBezTo>
                    <a:pt x="97" y="30"/>
                    <a:pt x="102" y="29"/>
                    <a:pt x="107" y="29"/>
                  </a:cubicBezTo>
                  <a:cubicBezTo>
                    <a:pt x="108" y="29"/>
                    <a:pt x="108" y="29"/>
                    <a:pt x="108" y="29"/>
                  </a:cubicBezTo>
                  <a:cubicBezTo>
                    <a:pt x="115" y="29"/>
                    <a:pt x="121" y="31"/>
                    <a:pt x="128" y="34"/>
                  </a:cubicBezTo>
                  <a:cubicBezTo>
                    <a:pt x="137" y="39"/>
                    <a:pt x="143" y="48"/>
                    <a:pt x="146" y="58"/>
                  </a:cubicBezTo>
                  <a:cubicBezTo>
                    <a:pt x="146" y="58"/>
                    <a:pt x="146" y="58"/>
                    <a:pt x="146" y="58"/>
                  </a:cubicBezTo>
                  <a:cubicBezTo>
                    <a:pt x="148" y="67"/>
                    <a:pt x="147" y="78"/>
                    <a:pt x="142" y="87"/>
                  </a:cubicBezTo>
                  <a:cubicBezTo>
                    <a:pt x="140" y="91"/>
                    <a:pt x="137" y="94"/>
                    <a:pt x="134" y="97"/>
                  </a:cubicBezTo>
                  <a:cubicBezTo>
                    <a:pt x="132" y="99"/>
                    <a:pt x="130" y="100"/>
                    <a:pt x="128" y="102"/>
                  </a:cubicBezTo>
                  <a:cubicBezTo>
                    <a:pt x="128" y="109"/>
                    <a:pt x="127" y="117"/>
                    <a:pt x="123" y="124"/>
                  </a:cubicBezTo>
                  <a:cubicBezTo>
                    <a:pt x="117" y="134"/>
                    <a:pt x="109" y="140"/>
                    <a:pt x="99" y="142"/>
                  </a:cubicBezTo>
                  <a:cubicBezTo>
                    <a:pt x="89" y="145"/>
                    <a:pt x="79" y="144"/>
                    <a:pt x="70" y="139"/>
                  </a:cubicBezTo>
                  <a:cubicBezTo>
                    <a:pt x="28" y="115"/>
                    <a:pt x="28" y="115"/>
                    <a:pt x="28" y="115"/>
                  </a:cubicBezTo>
                  <a:cubicBezTo>
                    <a:pt x="15" y="108"/>
                    <a:pt x="7" y="96"/>
                    <a:pt x="3" y="83"/>
                  </a:cubicBezTo>
                  <a:cubicBezTo>
                    <a:pt x="0" y="70"/>
                    <a:pt x="1" y="55"/>
                    <a:pt x="9" y="43"/>
                  </a:cubicBezTo>
                  <a:cubicBezTo>
                    <a:pt x="16" y="30"/>
                    <a:pt x="28" y="22"/>
                    <a:pt x="41" y="18"/>
                  </a:cubicBezTo>
                  <a:cubicBezTo>
                    <a:pt x="54" y="15"/>
                    <a:pt x="68" y="16"/>
                    <a:pt x="81" y="23"/>
                  </a:cubicBezTo>
                  <a:close/>
                  <a:moveTo>
                    <a:pt x="99" y="41"/>
                  </a:moveTo>
                  <a:cubicBezTo>
                    <a:pt x="99" y="41"/>
                    <a:pt x="99" y="41"/>
                    <a:pt x="99" y="41"/>
                  </a:cubicBezTo>
                  <a:cubicBezTo>
                    <a:pt x="100" y="42"/>
                    <a:pt x="101" y="44"/>
                    <a:pt x="101" y="45"/>
                  </a:cubicBezTo>
                  <a:cubicBezTo>
                    <a:pt x="105" y="53"/>
                    <a:pt x="107" y="62"/>
                    <a:pt x="107" y="71"/>
                  </a:cubicBezTo>
                  <a:cubicBezTo>
                    <a:pt x="108" y="71"/>
                    <a:pt x="108" y="71"/>
                    <a:pt x="108" y="71"/>
                  </a:cubicBezTo>
                  <a:cubicBezTo>
                    <a:pt x="116" y="76"/>
                    <a:pt x="122" y="83"/>
                    <a:pt x="125" y="90"/>
                  </a:cubicBezTo>
                  <a:cubicBezTo>
                    <a:pt x="126" y="90"/>
                    <a:pt x="126" y="89"/>
                    <a:pt x="127" y="89"/>
                  </a:cubicBezTo>
                  <a:cubicBezTo>
                    <a:pt x="129" y="87"/>
                    <a:pt x="131" y="85"/>
                    <a:pt x="133" y="82"/>
                  </a:cubicBezTo>
                  <a:cubicBezTo>
                    <a:pt x="137" y="75"/>
                    <a:pt x="137" y="67"/>
                    <a:pt x="135" y="61"/>
                  </a:cubicBezTo>
                  <a:cubicBezTo>
                    <a:pt x="135" y="61"/>
                    <a:pt x="135" y="61"/>
                    <a:pt x="135" y="61"/>
                  </a:cubicBezTo>
                  <a:cubicBezTo>
                    <a:pt x="134" y="54"/>
                    <a:pt x="129" y="47"/>
                    <a:pt x="122" y="43"/>
                  </a:cubicBezTo>
                  <a:cubicBezTo>
                    <a:pt x="118" y="41"/>
                    <a:pt x="113" y="40"/>
                    <a:pt x="108" y="40"/>
                  </a:cubicBezTo>
                  <a:cubicBezTo>
                    <a:pt x="108" y="40"/>
                    <a:pt x="108" y="40"/>
                    <a:pt x="108" y="40"/>
                  </a:cubicBezTo>
                  <a:cubicBezTo>
                    <a:pt x="105" y="40"/>
                    <a:pt x="102" y="40"/>
                    <a:pt x="99" y="41"/>
                  </a:cubicBezTo>
                  <a:close/>
                  <a:moveTo>
                    <a:pt x="148" y="97"/>
                  </a:moveTo>
                  <a:cubicBezTo>
                    <a:pt x="148" y="97"/>
                    <a:pt x="148" y="97"/>
                    <a:pt x="148" y="97"/>
                  </a:cubicBezTo>
                  <a:cubicBezTo>
                    <a:pt x="145" y="95"/>
                    <a:pt x="144" y="92"/>
                    <a:pt x="146" y="90"/>
                  </a:cubicBezTo>
                  <a:cubicBezTo>
                    <a:pt x="147" y="87"/>
                    <a:pt x="151" y="86"/>
                    <a:pt x="153" y="87"/>
                  </a:cubicBezTo>
                  <a:cubicBezTo>
                    <a:pt x="167" y="95"/>
                    <a:pt x="167" y="95"/>
                    <a:pt x="167" y="95"/>
                  </a:cubicBezTo>
                  <a:cubicBezTo>
                    <a:pt x="169" y="97"/>
                    <a:pt x="170" y="100"/>
                    <a:pt x="169" y="103"/>
                  </a:cubicBezTo>
                  <a:cubicBezTo>
                    <a:pt x="167" y="105"/>
                    <a:pt x="164" y="106"/>
                    <a:pt x="161" y="105"/>
                  </a:cubicBezTo>
                  <a:cubicBezTo>
                    <a:pt x="148" y="97"/>
                    <a:pt x="148" y="97"/>
                    <a:pt x="148" y="97"/>
                  </a:cubicBezTo>
                  <a:close/>
                  <a:moveTo>
                    <a:pt x="157" y="60"/>
                  </a:moveTo>
                  <a:cubicBezTo>
                    <a:pt x="157" y="60"/>
                    <a:pt x="157" y="60"/>
                    <a:pt x="157" y="60"/>
                  </a:cubicBezTo>
                  <a:cubicBezTo>
                    <a:pt x="154" y="61"/>
                    <a:pt x="151" y="59"/>
                    <a:pt x="150" y="57"/>
                  </a:cubicBezTo>
                  <a:cubicBezTo>
                    <a:pt x="149" y="54"/>
                    <a:pt x="151" y="51"/>
                    <a:pt x="154" y="50"/>
                  </a:cubicBezTo>
                  <a:cubicBezTo>
                    <a:pt x="169" y="46"/>
                    <a:pt x="169" y="46"/>
                    <a:pt x="169" y="46"/>
                  </a:cubicBezTo>
                  <a:cubicBezTo>
                    <a:pt x="172" y="45"/>
                    <a:pt x="175" y="47"/>
                    <a:pt x="176" y="50"/>
                  </a:cubicBezTo>
                  <a:cubicBezTo>
                    <a:pt x="176" y="53"/>
                    <a:pt x="175" y="56"/>
                    <a:pt x="172" y="56"/>
                  </a:cubicBezTo>
                  <a:cubicBezTo>
                    <a:pt x="157" y="60"/>
                    <a:pt x="157" y="60"/>
                    <a:pt x="157" y="60"/>
                  </a:cubicBezTo>
                  <a:close/>
                  <a:moveTo>
                    <a:pt x="137" y="28"/>
                  </a:moveTo>
                  <a:cubicBezTo>
                    <a:pt x="137" y="28"/>
                    <a:pt x="137" y="28"/>
                    <a:pt x="137" y="28"/>
                  </a:cubicBezTo>
                  <a:cubicBezTo>
                    <a:pt x="136" y="31"/>
                    <a:pt x="132" y="32"/>
                    <a:pt x="130" y="30"/>
                  </a:cubicBezTo>
                  <a:cubicBezTo>
                    <a:pt x="127" y="29"/>
                    <a:pt x="126" y="25"/>
                    <a:pt x="128" y="23"/>
                  </a:cubicBezTo>
                  <a:cubicBezTo>
                    <a:pt x="136" y="9"/>
                    <a:pt x="136" y="9"/>
                    <a:pt x="136" y="9"/>
                  </a:cubicBezTo>
                  <a:cubicBezTo>
                    <a:pt x="137" y="7"/>
                    <a:pt x="140" y="6"/>
                    <a:pt x="143" y="7"/>
                  </a:cubicBezTo>
                  <a:cubicBezTo>
                    <a:pt x="146" y="9"/>
                    <a:pt x="146" y="12"/>
                    <a:pt x="145" y="15"/>
                  </a:cubicBezTo>
                  <a:cubicBezTo>
                    <a:pt x="137" y="28"/>
                    <a:pt x="137" y="28"/>
                    <a:pt x="137" y="28"/>
                  </a:cubicBezTo>
                  <a:close/>
                  <a:moveTo>
                    <a:pt x="92" y="50"/>
                  </a:moveTo>
                  <a:cubicBezTo>
                    <a:pt x="92" y="50"/>
                    <a:pt x="92" y="50"/>
                    <a:pt x="92" y="50"/>
                  </a:cubicBezTo>
                  <a:cubicBezTo>
                    <a:pt x="88" y="43"/>
                    <a:pt x="83" y="37"/>
                    <a:pt x="75" y="33"/>
                  </a:cubicBezTo>
                  <a:cubicBezTo>
                    <a:pt x="65" y="27"/>
                    <a:pt x="54" y="26"/>
                    <a:pt x="43" y="28"/>
                  </a:cubicBezTo>
                  <a:cubicBezTo>
                    <a:pt x="33" y="31"/>
                    <a:pt x="24" y="38"/>
                    <a:pt x="18" y="48"/>
                  </a:cubicBezTo>
                  <a:cubicBezTo>
                    <a:pt x="12" y="58"/>
                    <a:pt x="11" y="70"/>
                    <a:pt x="14" y="80"/>
                  </a:cubicBezTo>
                  <a:cubicBezTo>
                    <a:pt x="17" y="90"/>
                    <a:pt x="23" y="100"/>
                    <a:pt x="33" y="106"/>
                  </a:cubicBezTo>
                  <a:cubicBezTo>
                    <a:pt x="75" y="129"/>
                    <a:pt x="75" y="129"/>
                    <a:pt x="75" y="129"/>
                  </a:cubicBezTo>
                  <a:cubicBezTo>
                    <a:pt x="82" y="133"/>
                    <a:pt x="89" y="134"/>
                    <a:pt x="96" y="132"/>
                  </a:cubicBezTo>
                  <a:cubicBezTo>
                    <a:pt x="103" y="130"/>
                    <a:pt x="109" y="126"/>
                    <a:pt x="113" y="119"/>
                  </a:cubicBezTo>
                  <a:cubicBezTo>
                    <a:pt x="117" y="112"/>
                    <a:pt x="118" y="105"/>
                    <a:pt x="116" y="98"/>
                  </a:cubicBezTo>
                  <a:cubicBezTo>
                    <a:pt x="114" y="91"/>
                    <a:pt x="110" y="84"/>
                    <a:pt x="103" y="80"/>
                  </a:cubicBezTo>
                  <a:cubicBezTo>
                    <a:pt x="102" y="80"/>
                    <a:pt x="102" y="80"/>
                    <a:pt x="101" y="80"/>
                  </a:cubicBezTo>
                  <a:cubicBezTo>
                    <a:pt x="101" y="79"/>
                    <a:pt x="100" y="79"/>
                    <a:pt x="100" y="79"/>
                  </a:cubicBezTo>
                  <a:cubicBezTo>
                    <a:pt x="97" y="78"/>
                    <a:pt x="96" y="76"/>
                    <a:pt x="96" y="73"/>
                  </a:cubicBezTo>
                  <a:cubicBezTo>
                    <a:pt x="97" y="65"/>
                    <a:pt x="95" y="57"/>
                    <a:pt x="92"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1" name="Freeform 174"/>
            <p:cNvSpPr>
              <a:spLocks noEditPoints="1"/>
            </p:cNvSpPr>
            <p:nvPr userDrawn="1"/>
          </p:nvSpPr>
          <p:spPr bwMode="auto">
            <a:xfrm>
              <a:off x="966" y="1911"/>
              <a:ext cx="336" cy="314"/>
            </a:xfrm>
            <a:custGeom>
              <a:avLst/>
              <a:gdLst>
                <a:gd name="T0" fmla="*/ 162 w 165"/>
                <a:gd name="T1" fmla="*/ 52 h 154"/>
                <a:gd name="T2" fmla="*/ 134 w 165"/>
                <a:gd name="T3" fmla="*/ 140 h 154"/>
                <a:gd name="T4" fmla="*/ 109 w 165"/>
                <a:gd name="T5" fmla="*/ 152 h 154"/>
                <a:gd name="T6" fmla="*/ 3 w 165"/>
                <a:gd name="T7" fmla="*/ 112 h 154"/>
                <a:gd name="T8" fmla="*/ 28 w 165"/>
                <a:gd name="T9" fmla="*/ 15 h 154"/>
                <a:gd name="T10" fmla="*/ 53 w 165"/>
                <a:gd name="T11" fmla="*/ 2 h 154"/>
                <a:gd name="T12" fmla="*/ 112 w 165"/>
                <a:gd name="T13" fmla="*/ 6 h 154"/>
                <a:gd name="T14" fmla="*/ 139 w 165"/>
                <a:gd name="T15" fmla="*/ 4 h 154"/>
                <a:gd name="T16" fmla="*/ 159 w 165"/>
                <a:gd name="T17" fmla="*/ 22 h 154"/>
                <a:gd name="T18" fmla="*/ 161 w 165"/>
                <a:gd name="T19" fmla="*/ 49 h 154"/>
                <a:gd name="T20" fmla="*/ 133 w 165"/>
                <a:gd name="T21" fmla="*/ 21 h 154"/>
                <a:gd name="T22" fmla="*/ 144 w 165"/>
                <a:gd name="T23" fmla="*/ 43 h 154"/>
                <a:gd name="T24" fmla="*/ 123 w 165"/>
                <a:gd name="T25" fmla="*/ 54 h 154"/>
                <a:gd name="T26" fmla="*/ 112 w 165"/>
                <a:gd name="T27" fmla="*/ 32 h 154"/>
                <a:gd name="T28" fmla="*/ 133 w 165"/>
                <a:gd name="T29" fmla="*/ 21 h 154"/>
                <a:gd name="T30" fmla="*/ 138 w 165"/>
                <a:gd name="T31" fmla="*/ 33 h 154"/>
                <a:gd name="T32" fmla="*/ 123 w 165"/>
                <a:gd name="T33" fmla="*/ 28 h 154"/>
                <a:gd name="T34" fmla="*/ 118 w 165"/>
                <a:gd name="T35" fmla="*/ 43 h 154"/>
                <a:gd name="T36" fmla="*/ 133 w 165"/>
                <a:gd name="T37" fmla="*/ 48 h 154"/>
                <a:gd name="T38" fmla="*/ 138 w 165"/>
                <a:gd name="T39" fmla="*/ 33 h 154"/>
                <a:gd name="T40" fmla="*/ 94 w 165"/>
                <a:gd name="T41" fmla="*/ 27 h 154"/>
                <a:gd name="T42" fmla="*/ 43 w 165"/>
                <a:gd name="T43" fmla="*/ 13 h 154"/>
                <a:gd name="T44" fmla="*/ 12 w 165"/>
                <a:gd name="T45" fmla="*/ 100 h 154"/>
                <a:gd name="T46" fmla="*/ 18 w 165"/>
                <a:gd name="T47" fmla="*/ 112 h 154"/>
                <a:gd name="T48" fmla="*/ 120 w 165"/>
                <a:gd name="T49" fmla="*/ 142 h 154"/>
                <a:gd name="T50" fmla="*/ 146 w 165"/>
                <a:gd name="T51" fmla="*/ 68 h 154"/>
                <a:gd name="T52" fmla="*/ 116 w 165"/>
                <a:gd name="T53" fmla="*/ 82 h 154"/>
                <a:gd name="T54" fmla="*/ 112 w 165"/>
                <a:gd name="T55" fmla="*/ 80 h 154"/>
                <a:gd name="T56" fmla="*/ 105 w 165"/>
                <a:gd name="T57" fmla="*/ 65 h 154"/>
                <a:gd name="T58" fmla="*/ 94 w 165"/>
                <a:gd name="T59" fmla="*/ 27 h 154"/>
                <a:gd name="T60" fmla="*/ 154 w 165"/>
                <a:gd name="T61" fmla="*/ 24 h 154"/>
                <a:gd name="T62" fmla="*/ 115 w 165"/>
                <a:gd name="T63" fmla="*/ 12 h 154"/>
                <a:gd name="T64" fmla="*/ 101 w 165"/>
                <a:gd name="T65" fmla="*/ 29 h 154"/>
                <a:gd name="T66" fmla="*/ 110 w 165"/>
                <a:gd name="T67" fmla="*/ 60 h 154"/>
                <a:gd name="T68" fmla="*/ 116 w 165"/>
                <a:gd name="T69" fmla="*/ 74 h 154"/>
                <a:gd name="T70" fmla="*/ 129 w 165"/>
                <a:gd name="T71" fmla="*/ 66 h 154"/>
                <a:gd name="T72" fmla="*/ 155 w 165"/>
                <a:gd name="T73" fmla="*/ 46 h 154"/>
                <a:gd name="T74" fmla="*/ 95 w 165"/>
                <a:gd name="T75" fmla="*/ 70 h 154"/>
                <a:gd name="T76" fmla="*/ 99 w 165"/>
                <a:gd name="T77" fmla="*/ 71 h 154"/>
                <a:gd name="T78" fmla="*/ 87 w 165"/>
                <a:gd name="T79" fmla="*/ 81 h 154"/>
                <a:gd name="T80" fmla="*/ 124 w 165"/>
                <a:gd name="T81" fmla="*/ 91 h 154"/>
                <a:gd name="T82" fmla="*/ 127 w 165"/>
                <a:gd name="T83" fmla="*/ 97 h 154"/>
                <a:gd name="T84" fmla="*/ 106 w 165"/>
                <a:gd name="T85" fmla="*/ 119 h 154"/>
                <a:gd name="T86" fmla="*/ 100 w 165"/>
                <a:gd name="T87" fmla="*/ 121 h 154"/>
                <a:gd name="T88" fmla="*/ 94 w 165"/>
                <a:gd name="T89" fmla="*/ 110 h 154"/>
                <a:gd name="T90" fmla="*/ 94 w 165"/>
                <a:gd name="T91" fmla="*/ 110 h 154"/>
                <a:gd name="T92" fmla="*/ 94 w 165"/>
                <a:gd name="T93" fmla="*/ 110 h 154"/>
                <a:gd name="T94" fmla="*/ 81 w 165"/>
                <a:gd name="T95" fmla="*/ 84 h 154"/>
                <a:gd name="T96" fmla="*/ 30 w 165"/>
                <a:gd name="T97" fmla="*/ 106 h 154"/>
                <a:gd name="T98" fmla="*/ 78 w 165"/>
                <a:gd name="T99" fmla="*/ 78 h 154"/>
                <a:gd name="T100" fmla="*/ 37 w 165"/>
                <a:gd name="T101" fmla="*/ 75 h 154"/>
                <a:gd name="T102" fmla="*/ 34 w 165"/>
                <a:gd name="T103" fmla="*/ 69 h 154"/>
                <a:gd name="T104" fmla="*/ 55 w 165"/>
                <a:gd name="T105" fmla="*/ 34 h 154"/>
                <a:gd name="T106" fmla="*/ 61 w 165"/>
                <a:gd name="T107" fmla="*/ 31 h 154"/>
                <a:gd name="T108" fmla="*/ 72 w 165"/>
                <a:gd name="T109" fmla="*/ 53 h 154"/>
                <a:gd name="T110" fmla="*/ 72 w 165"/>
                <a:gd name="T111" fmla="*/ 53 h 154"/>
                <a:gd name="T112" fmla="*/ 84 w 165"/>
                <a:gd name="T113" fmla="*/ 75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5" h="154">
                  <a:moveTo>
                    <a:pt x="161" y="49"/>
                  </a:moveTo>
                  <a:cubicBezTo>
                    <a:pt x="162" y="50"/>
                    <a:pt x="162" y="51"/>
                    <a:pt x="162" y="52"/>
                  </a:cubicBezTo>
                  <a:cubicBezTo>
                    <a:pt x="162" y="54"/>
                    <a:pt x="161" y="56"/>
                    <a:pt x="161" y="58"/>
                  </a:cubicBezTo>
                  <a:cubicBezTo>
                    <a:pt x="134" y="140"/>
                    <a:pt x="134" y="140"/>
                    <a:pt x="134" y="140"/>
                  </a:cubicBezTo>
                  <a:cubicBezTo>
                    <a:pt x="133" y="145"/>
                    <a:pt x="129" y="149"/>
                    <a:pt x="124" y="151"/>
                  </a:cubicBezTo>
                  <a:cubicBezTo>
                    <a:pt x="120" y="154"/>
                    <a:pt x="114" y="154"/>
                    <a:pt x="109" y="152"/>
                  </a:cubicBezTo>
                  <a:cubicBezTo>
                    <a:pt x="15" y="122"/>
                    <a:pt x="15" y="122"/>
                    <a:pt x="15" y="122"/>
                  </a:cubicBezTo>
                  <a:cubicBezTo>
                    <a:pt x="9" y="120"/>
                    <a:pt x="5" y="116"/>
                    <a:pt x="3" y="112"/>
                  </a:cubicBezTo>
                  <a:cubicBezTo>
                    <a:pt x="1" y="107"/>
                    <a:pt x="0" y="102"/>
                    <a:pt x="2" y="97"/>
                  </a:cubicBezTo>
                  <a:cubicBezTo>
                    <a:pt x="28" y="15"/>
                    <a:pt x="28" y="15"/>
                    <a:pt x="28" y="15"/>
                  </a:cubicBezTo>
                  <a:cubicBezTo>
                    <a:pt x="30" y="10"/>
                    <a:pt x="33" y="6"/>
                    <a:pt x="38" y="3"/>
                  </a:cubicBezTo>
                  <a:cubicBezTo>
                    <a:pt x="43" y="1"/>
                    <a:pt x="48" y="0"/>
                    <a:pt x="53" y="2"/>
                  </a:cubicBezTo>
                  <a:cubicBezTo>
                    <a:pt x="99" y="17"/>
                    <a:pt x="99" y="17"/>
                    <a:pt x="99" y="17"/>
                  </a:cubicBezTo>
                  <a:cubicBezTo>
                    <a:pt x="103" y="12"/>
                    <a:pt x="107" y="9"/>
                    <a:pt x="112" y="6"/>
                  </a:cubicBezTo>
                  <a:cubicBezTo>
                    <a:pt x="112" y="6"/>
                    <a:pt x="112" y="6"/>
                    <a:pt x="112" y="6"/>
                  </a:cubicBezTo>
                  <a:cubicBezTo>
                    <a:pt x="120" y="2"/>
                    <a:pt x="130" y="1"/>
                    <a:pt x="139" y="4"/>
                  </a:cubicBezTo>
                  <a:cubicBezTo>
                    <a:pt x="148" y="7"/>
                    <a:pt x="155" y="13"/>
                    <a:pt x="159" y="22"/>
                  </a:cubicBezTo>
                  <a:cubicBezTo>
                    <a:pt x="159" y="22"/>
                    <a:pt x="159" y="22"/>
                    <a:pt x="159" y="22"/>
                  </a:cubicBezTo>
                  <a:cubicBezTo>
                    <a:pt x="164" y="30"/>
                    <a:pt x="165" y="39"/>
                    <a:pt x="162" y="48"/>
                  </a:cubicBezTo>
                  <a:cubicBezTo>
                    <a:pt x="161" y="49"/>
                    <a:pt x="161" y="49"/>
                    <a:pt x="161" y="49"/>
                  </a:cubicBezTo>
                  <a:close/>
                  <a:moveTo>
                    <a:pt x="133" y="21"/>
                  </a:moveTo>
                  <a:cubicBezTo>
                    <a:pt x="133" y="21"/>
                    <a:pt x="133" y="21"/>
                    <a:pt x="133" y="21"/>
                  </a:cubicBezTo>
                  <a:cubicBezTo>
                    <a:pt x="138" y="23"/>
                    <a:pt x="141" y="26"/>
                    <a:pt x="143" y="30"/>
                  </a:cubicBezTo>
                  <a:cubicBezTo>
                    <a:pt x="145" y="34"/>
                    <a:pt x="146" y="39"/>
                    <a:pt x="144" y="43"/>
                  </a:cubicBezTo>
                  <a:cubicBezTo>
                    <a:pt x="143" y="48"/>
                    <a:pt x="140" y="51"/>
                    <a:pt x="136" y="53"/>
                  </a:cubicBezTo>
                  <a:cubicBezTo>
                    <a:pt x="132" y="55"/>
                    <a:pt x="127" y="56"/>
                    <a:pt x="123" y="54"/>
                  </a:cubicBezTo>
                  <a:cubicBezTo>
                    <a:pt x="118" y="53"/>
                    <a:pt x="115" y="50"/>
                    <a:pt x="113" y="46"/>
                  </a:cubicBezTo>
                  <a:cubicBezTo>
                    <a:pt x="111" y="42"/>
                    <a:pt x="110" y="37"/>
                    <a:pt x="112" y="32"/>
                  </a:cubicBezTo>
                  <a:cubicBezTo>
                    <a:pt x="113" y="28"/>
                    <a:pt x="116" y="24"/>
                    <a:pt x="120" y="22"/>
                  </a:cubicBezTo>
                  <a:cubicBezTo>
                    <a:pt x="124" y="20"/>
                    <a:pt x="129" y="20"/>
                    <a:pt x="133" y="21"/>
                  </a:cubicBezTo>
                  <a:close/>
                  <a:moveTo>
                    <a:pt x="138" y="33"/>
                  </a:moveTo>
                  <a:cubicBezTo>
                    <a:pt x="138" y="33"/>
                    <a:pt x="138" y="33"/>
                    <a:pt x="138" y="33"/>
                  </a:cubicBezTo>
                  <a:cubicBezTo>
                    <a:pt x="136" y="30"/>
                    <a:pt x="134" y="28"/>
                    <a:pt x="131" y="28"/>
                  </a:cubicBezTo>
                  <a:cubicBezTo>
                    <a:pt x="128" y="27"/>
                    <a:pt x="125" y="27"/>
                    <a:pt x="123" y="28"/>
                  </a:cubicBezTo>
                  <a:cubicBezTo>
                    <a:pt x="121" y="29"/>
                    <a:pt x="119" y="32"/>
                    <a:pt x="118" y="34"/>
                  </a:cubicBezTo>
                  <a:cubicBezTo>
                    <a:pt x="117" y="37"/>
                    <a:pt x="117" y="40"/>
                    <a:pt x="118" y="43"/>
                  </a:cubicBezTo>
                  <a:cubicBezTo>
                    <a:pt x="120" y="45"/>
                    <a:pt x="122" y="47"/>
                    <a:pt x="125" y="48"/>
                  </a:cubicBezTo>
                  <a:cubicBezTo>
                    <a:pt x="127" y="49"/>
                    <a:pt x="130" y="49"/>
                    <a:pt x="133" y="48"/>
                  </a:cubicBezTo>
                  <a:cubicBezTo>
                    <a:pt x="135" y="46"/>
                    <a:pt x="137" y="44"/>
                    <a:pt x="138" y="41"/>
                  </a:cubicBezTo>
                  <a:cubicBezTo>
                    <a:pt x="139" y="38"/>
                    <a:pt x="139" y="35"/>
                    <a:pt x="138" y="33"/>
                  </a:cubicBezTo>
                  <a:close/>
                  <a:moveTo>
                    <a:pt x="94" y="27"/>
                  </a:moveTo>
                  <a:cubicBezTo>
                    <a:pt x="94" y="27"/>
                    <a:pt x="94" y="27"/>
                    <a:pt x="94" y="27"/>
                  </a:cubicBezTo>
                  <a:cubicBezTo>
                    <a:pt x="50" y="12"/>
                    <a:pt x="50" y="12"/>
                    <a:pt x="50" y="12"/>
                  </a:cubicBezTo>
                  <a:cubicBezTo>
                    <a:pt x="48" y="12"/>
                    <a:pt x="45" y="12"/>
                    <a:pt x="43" y="13"/>
                  </a:cubicBezTo>
                  <a:cubicBezTo>
                    <a:pt x="41" y="14"/>
                    <a:pt x="39" y="16"/>
                    <a:pt x="38" y="18"/>
                  </a:cubicBezTo>
                  <a:cubicBezTo>
                    <a:pt x="12" y="100"/>
                    <a:pt x="12" y="100"/>
                    <a:pt x="12" y="100"/>
                  </a:cubicBezTo>
                  <a:cubicBezTo>
                    <a:pt x="11" y="102"/>
                    <a:pt x="11" y="105"/>
                    <a:pt x="13" y="107"/>
                  </a:cubicBezTo>
                  <a:cubicBezTo>
                    <a:pt x="14" y="109"/>
                    <a:pt x="16" y="111"/>
                    <a:pt x="18" y="112"/>
                  </a:cubicBezTo>
                  <a:cubicBezTo>
                    <a:pt x="112" y="142"/>
                    <a:pt x="112" y="142"/>
                    <a:pt x="112" y="142"/>
                  </a:cubicBezTo>
                  <a:cubicBezTo>
                    <a:pt x="115" y="143"/>
                    <a:pt x="117" y="143"/>
                    <a:pt x="120" y="142"/>
                  </a:cubicBezTo>
                  <a:cubicBezTo>
                    <a:pt x="122" y="141"/>
                    <a:pt x="123" y="139"/>
                    <a:pt x="124" y="136"/>
                  </a:cubicBezTo>
                  <a:cubicBezTo>
                    <a:pt x="146" y="68"/>
                    <a:pt x="146" y="68"/>
                    <a:pt x="146" y="68"/>
                  </a:cubicBezTo>
                  <a:cubicBezTo>
                    <a:pt x="142" y="71"/>
                    <a:pt x="136" y="72"/>
                    <a:pt x="131" y="73"/>
                  </a:cubicBezTo>
                  <a:cubicBezTo>
                    <a:pt x="116" y="82"/>
                    <a:pt x="116" y="82"/>
                    <a:pt x="116" y="82"/>
                  </a:cubicBezTo>
                  <a:cubicBezTo>
                    <a:pt x="115" y="83"/>
                    <a:pt x="113" y="83"/>
                    <a:pt x="112" y="81"/>
                  </a:cubicBezTo>
                  <a:cubicBezTo>
                    <a:pt x="112" y="81"/>
                    <a:pt x="112" y="81"/>
                    <a:pt x="112" y="80"/>
                  </a:cubicBezTo>
                  <a:cubicBezTo>
                    <a:pt x="112" y="80"/>
                    <a:pt x="112" y="80"/>
                    <a:pt x="112" y="80"/>
                  </a:cubicBezTo>
                  <a:cubicBezTo>
                    <a:pt x="105" y="65"/>
                    <a:pt x="105" y="65"/>
                    <a:pt x="105" y="65"/>
                  </a:cubicBezTo>
                  <a:cubicBezTo>
                    <a:pt x="100" y="60"/>
                    <a:pt x="96" y="54"/>
                    <a:pt x="94" y="48"/>
                  </a:cubicBezTo>
                  <a:cubicBezTo>
                    <a:pt x="92" y="41"/>
                    <a:pt x="92" y="34"/>
                    <a:pt x="94" y="27"/>
                  </a:cubicBezTo>
                  <a:close/>
                  <a:moveTo>
                    <a:pt x="154" y="24"/>
                  </a:moveTo>
                  <a:cubicBezTo>
                    <a:pt x="154" y="24"/>
                    <a:pt x="154" y="24"/>
                    <a:pt x="154" y="24"/>
                  </a:cubicBezTo>
                  <a:cubicBezTo>
                    <a:pt x="150" y="18"/>
                    <a:pt x="145" y="13"/>
                    <a:pt x="137" y="10"/>
                  </a:cubicBezTo>
                  <a:cubicBezTo>
                    <a:pt x="129" y="8"/>
                    <a:pt x="122" y="8"/>
                    <a:pt x="115" y="12"/>
                  </a:cubicBezTo>
                  <a:cubicBezTo>
                    <a:pt x="115" y="12"/>
                    <a:pt x="115" y="12"/>
                    <a:pt x="115" y="12"/>
                  </a:cubicBezTo>
                  <a:cubicBezTo>
                    <a:pt x="108" y="15"/>
                    <a:pt x="103" y="21"/>
                    <a:pt x="101" y="29"/>
                  </a:cubicBezTo>
                  <a:cubicBezTo>
                    <a:pt x="99" y="35"/>
                    <a:pt x="99" y="40"/>
                    <a:pt x="100" y="46"/>
                  </a:cubicBezTo>
                  <a:cubicBezTo>
                    <a:pt x="102" y="51"/>
                    <a:pt x="105" y="56"/>
                    <a:pt x="110" y="60"/>
                  </a:cubicBezTo>
                  <a:cubicBezTo>
                    <a:pt x="110" y="61"/>
                    <a:pt x="111" y="61"/>
                    <a:pt x="111" y="62"/>
                  </a:cubicBezTo>
                  <a:cubicBezTo>
                    <a:pt x="116" y="74"/>
                    <a:pt x="116" y="74"/>
                    <a:pt x="116" y="74"/>
                  </a:cubicBezTo>
                  <a:cubicBezTo>
                    <a:pt x="128" y="67"/>
                    <a:pt x="128" y="67"/>
                    <a:pt x="128" y="67"/>
                  </a:cubicBezTo>
                  <a:cubicBezTo>
                    <a:pt x="128" y="67"/>
                    <a:pt x="129" y="66"/>
                    <a:pt x="129" y="66"/>
                  </a:cubicBezTo>
                  <a:cubicBezTo>
                    <a:pt x="135" y="66"/>
                    <a:pt x="141" y="64"/>
                    <a:pt x="146" y="61"/>
                  </a:cubicBezTo>
                  <a:cubicBezTo>
                    <a:pt x="150" y="57"/>
                    <a:pt x="154" y="52"/>
                    <a:pt x="155" y="46"/>
                  </a:cubicBezTo>
                  <a:cubicBezTo>
                    <a:pt x="158" y="39"/>
                    <a:pt x="157" y="31"/>
                    <a:pt x="154" y="24"/>
                  </a:cubicBezTo>
                  <a:close/>
                  <a:moveTo>
                    <a:pt x="95" y="70"/>
                  </a:moveTo>
                  <a:cubicBezTo>
                    <a:pt x="95" y="70"/>
                    <a:pt x="95" y="70"/>
                    <a:pt x="95" y="70"/>
                  </a:cubicBezTo>
                  <a:cubicBezTo>
                    <a:pt x="96" y="69"/>
                    <a:pt x="98" y="69"/>
                    <a:pt x="99" y="71"/>
                  </a:cubicBezTo>
                  <a:cubicBezTo>
                    <a:pt x="100" y="72"/>
                    <a:pt x="99" y="74"/>
                    <a:pt x="98" y="75"/>
                  </a:cubicBezTo>
                  <a:cubicBezTo>
                    <a:pt x="87" y="81"/>
                    <a:pt x="87" y="81"/>
                    <a:pt x="87" y="81"/>
                  </a:cubicBezTo>
                  <a:cubicBezTo>
                    <a:pt x="98" y="104"/>
                    <a:pt x="98" y="104"/>
                    <a:pt x="98" y="104"/>
                  </a:cubicBezTo>
                  <a:cubicBezTo>
                    <a:pt x="124" y="91"/>
                    <a:pt x="124" y="91"/>
                    <a:pt x="124" y="91"/>
                  </a:cubicBezTo>
                  <a:cubicBezTo>
                    <a:pt x="126" y="90"/>
                    <a:pt x="128" y="91"/>
                    <a:pt x="129" y="92"/>
                  </a:cubicBezTo>
                  <a:cubicBezTo>
                    <a:pt x="129" y="94"/>
                    <a:pt x="129" y="96"/>
                    <a:pt x="127" y="97"/>
                  </a:cubicBezTo>
                  <a:cubicBezTo>
                    <a:pt x="101" y="110"/>
                    <a:pt x="101" y="110"/>
                    <a:pt x="101" y="110"/>
                  </a:cubicBezTo>
                  <a:cubicBezTo>
                    <a:pt x="106" y="119"/>
                    <a:pt x="106" y="119"/>
                    <a:pt x="106" y="119"/>
                  </a:cubicBezTo>
                  <a:cubicBezTo>
                    <a:pt x="107" y="120"/>
                    <a:pt x="106" y="122"/>
                    <a:pt x="104" y="123"/>
                  </a:cubicBezTo>
                  <a:cubicBezTo>
                    <a:pt x="103" y="124"/>
                    <a:pt x="101" y="123"/>
                    <a:pt x="100" y="121"/>
                  </a:cubicBezTo>
                  <a:cubicBezTo>
                    <a:pt x="94" y="110"/>
                    <a:pt x="94" y="110"/>
                    <a:pt x="94" y="110"/>
                  </a:cubicBezTo>
                  <a:cubicBezTo>
                    <a:pt x="94" y="110"/>
                    <a:pt x="94" y="110"/>
                    <a:pt x="94" y="110"/>
                  </a:cubicBezTo>
                  <a:cubicBezTo>
                    <a:pt x="94" y="110"/>
                    <a:pt x="94" y="110"/>
                    <a:pt x="94" y="110"/>
                  </a:cubicBezTo>
                  <a:cubicBezTo>
                    <a:pt x="94" y="110"/>
                    <a:pt x="94" y="110"/>
                    <a:pt x="94" y="110"/>
                  </a:cubicBezTo>
                  <a:cubicBezTo>
                    <a:pt x="94" y="110"/>
                    <a:pt x="94" y="110"/>
                    <a:pt x="94" y="110"/>
                  </a:cubicBezTo>
                  <a:cubicBezTo>
                    <a:pt x="94" y="110"/>
                    <a:pt x="94" y="110"/>
                    <a:pt x="94" y="110"/>
                  </a:cubicBezTo>
                  <a:cubicBezTo>
                    <a:pt x="94" y="110"/>
                    <a:pt x="94" y="110"/>
                    <a:pt x="94" y="110"/>
                  </a:cubicBezTo>
                  <a:cubicBezTo>
                    <a:pt x="81" y="84"/>
                    <a:pt x="81" y="84"/>
                    <a:pt x="81" y="84"/>
                  </a:cubicBezTo>
                  <a:cubicBezTo>
                    <a:pt x="34" y="108"/>
                    <a:pt x="34" y="108"/>
                    <a:pt x="34" y="108"/>
                  </a:cubicBezTo>
                  <a:cubicBezTo>
                    <a:pt x="33" y="108"/>
                    <a:pt x="31" y="108"/>
                    <a:pt x="30" y="106"/>
                  </a:cubicBezTo>
                  <a:cubicBezTo>
                    <a:pt x="29" y="105"/>
                    <a:pt x="30" y="103"/>
                    <a:pt x="31" y="102"/>
                  </a:cubicBezTo>
                  <a:cubicBezTo>
                    <a:pt x="78" y="78"/>
                    <a:pt x="78" y="78"/>
                    <a:pt x="78" y="78"/>
                  </a:cubicBezTo>
                  <a:cubicBezTo>
                    <a:pt x="68" y="59"/>
                    <a:pt x="68" y="59"/>
                    <a:pt x="68" y="59"/>
                  </a:cubicBezTo>
                  <a:cubicBezTo>
                    <a:pt x="37" y="75"/>
                    <a:pt x="37" y="75"/>
                    <a:pt x="37" y="75"/>
                  </a:cubicBezTo>
                  <a:cubicBezTo>
                    <a:pt x="35" y="76"/>
                    <a:pt x="33" y="75"/>
                    <a:pt x="33" y="74"/>
                  </a:cubicBezTo>
                  <a:cubicBezTo>
                    <a:pt x="32" y="72"/>
                    <a:pt x="32" y="70"/>
                    <a:pt x="34" y="69"/>
                  </a:cubicBezTo>
                  <a:cubicBezTo>
                    <a:pt x="65" y="53"/>
                    <a:pt x="65" y="53"/>
                    <a:pt x="65" y="53"/>
                  </a:cubicBezTo>
                  <a:cubicBezTo>
                    <a:pt x="55" y="34"/>
                    <a:pt x="55" y="34"/>
                    <a:pt x="55" y="34"/>
                  </a:cubicBezTo>
                  <a:cubicBezTo>
                    <a:pt x="54" y="32"/>
                    <a:pt x="55" y="30"/>
                    <a:pt x="56" y="29"/>
                  </a:cubicBezTo>
                  <a:cubicBezTo>
                    <a:pt x="58" y="28"/>
                    <a:pt x="60" y="29"/>
                    <a:pt x="61" y="31"/>
                  </a:cubicBezTo>
                  <a:cubicBezTo>
                    <a:pt x="72" y="53"/>
                    <a:pt x="72" y="53"/>
                    <a:pt x="72" y="53"/>
                  </a:cubicBezTo>
                  <a:cubicBezTo>
                    <a:pt x="72" y="53"/>
                    <a:pt x="72" y="53"/>
                    <a:pt x="72" y="53"/>
                  </a:cubicBezTo>
                  <a:cubicBezTo>
                    <a:pt x="72" y="53"/>
                    <a:pt x="72" y="53"/>
                    <a:pt x="72" y="53"/>
                  </a:cubicBezTo>
                  <a:cubicBezTo>
                    <a:pt x="72" y="53"/>
                    <a:pt x="72" y="53"/>
                    <a:pt x="72" y="53"/>
                  </a:cubicBezTo>
                  <a:cubicBezTo>
                    <a:pt x="72" y="53"/>
                    <a:pt x="72" y="53"/>
                    <a:pt x="72" y="53"/>
                  </a:cubicBezTo>
                  <a:cubicBezTo>
                    <a:pt x="84" y="75"/>
                    <a:pt x="84" y="75"/>
                    <a:pt x="84" y="75"/>
                  </a:cubicBezTo>
                  <a:cubicBezTo>
                    <a:pt x="95" y="70"/>
                    <a:pt x="95" y="70"/>
                    <a:pt x="95"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2" name="Freeform 175"/>
            <p:cNvSpPr>
              <a:spLocks noEditPoints="1"/>
            </p:cNvSpPr>
            <p:nvPr userDrawn="1"/>
          </p:nvSpPr>
          <p:spPr bwMode="auto">
            <a:xfrm>
              <a:off x="267" y="4018"/>
              <a:ext cx="283" cy="283"/>
            </a:xfrm>
            <a:custGeom>
              <a:avLst/>
              <a:gdLst>
                <a:gd name="T0" fmla="*/ 97 w 139"/>
                <a:gd name="T1" fmla="*/ 42 h 139"/>
                <a:gd name="T2" fmla="*/ 97 w 139"/>
                <a:gd name="T3" fmla="*/ 97 h 139"/>
                <a:gd name="T4" fmla="*/ 42 w 139"/>
                <a:gd name="T5" fmla="*/ 97 h 139"/>
                <a:gd name="T6" fmla="*/ 42 w 139"/>
                <a:gd name="T7" fmla="*/ 42 h 139"/>
                <a:gd name="T8" fmla="*/ 39 w 139"/>
                <a:gd name="T9" fmla="*/ 31 h 139"/>
                <a:gd name="T10" fmla="*/ 28 w 139"/>
                <a:gd name="T11" fmla="*/ 20 h 139"/>
                <a:gd name="T12" fmla="*/ 21 w 139"/>
                <a:gd name="T13" fmla="*/ 28 h 139"/>
                <a:gd name="T14" fmla="*/ 39 w 139"/>
                <a:gd name="T15" fmla="*/ 39 h 139"/>
                <a:gd name="T16" fmla="*/ 21 w 139"/>
                <a:gd name="T17" fmla="*/ 64 h 139"/>
                <a:gd name="T18" fmla="*/ 27 w 139"/>
                <a:gd name="T19" fmla="*/ 69 h 139"/>
                <a:gd name="T20" fmla="*/ 6 w 139"/>
                <a:gd name="T21" fmla="*/ 75 h 139"/>
                <a:gd name="T22" fmla="*/ 6 w 139"/>
                <a:gd name="T23" fmla="*/ 64 h 139"/>
                <a:gd name="T24" fmla="*/ 32 w 139"/>
                <a:gd name="T25" fmla="*/ 100 h 139"/>
                <a:gd name="T26" fmla="*/ 21 w 139"/>
                <a:gd name="T27" fmla="*/ 111 h 139"/>
                <a:gd name="T28" fmla="*/ 28 w 139"/>
                <a:gd name="T29" fmla="*/ 119 h 139"/>
                <a:gd name="T30" fmla="*/ 39 w 139"/>
                <a:gd name="T31" fmla="*/ 100 h 139"/>
                <a:gd name="T32" fmla="*/ 65 w 139"/>
                <a:gd name="T33" fmla="*/ 118 h 139"/>
                <a:gd name="T34" fmla="*/ 70 w 139"/>
                <a:gd name="T35" fmla="*/ 113 h 139"/>
                <a:gd name="T36" fmla="*/ 75 w 139"/>
                <a:gd name="T37" fmla="*/ 134 h 139"/>
                <a:gd name="T38" fmla="*/ 65 w 139"/>
                <a:gd name="T39" fmla="*/ 134 h 139"/>
                <a:gd name="T40" fmla="*/ 100 w 139"/>
                <a:gd name="T41" fmla="*/ 108 h 139"/>
                <a:gd name="T42" fmla="*/ 111 w 139"/>
                <a:gd name="T43" fmla="*/ 119 h 139"/>
                <a:gd name="T44" fmla="*/ 119 w 139"/>
                <a:gd name="T45" fmla="*/ 111 h 139"/>
                <a:gd name="T46" fmla="*/ 100 w 139"/>
                <a:gd name="T47" fmla="*/ 100 h 139"/>
                <a:gd name="T48" fmla="*/ 118 w 139"/>
                <a:gd name="T49" fmla="*/ 75 h 139"/>
                <a:gd name="T50" fmla="*/ 113 w 139"/>
                <a:gd name="T51" fmla="*/ 69 h 139"/>
                <a:gd name="T52" fmla="*/ 134 w 139"/>
                <a:gd name="T53" fmla="*/ 64 h 139"/>
                <a:gd name="T54" fmla="*/ 134 w 139"/>
                <a:gd name="T55" fmla="*/ 75 h 139"/>
                <a:gd name="T56" fmla="*/ 108 w 139"/>
                <a:gd name="T57" fmla="*/ 39 h 139"/>
                <a:gd name="T58" fmla="*/ 119 w 139"/>
                <a:gd name="T59" fmla="*/ 28 h 139"/>
                <a:gd name="T60" fmla="*/ 111 w 139"/>
                <a:gd name="T61" fmla="*/ 20 h 139"/>
                <a:gd name="T62" fmla="*/ 100 w 139"/>
                <a:gd name="T63" fmla="*/ 39 h 139"/>
                <a:gd name="T64" fmla="*/ 75 w 139"/>
                <a:gd name="T65" fmla="*/ 21 h 139"/>
                <a:gd name="T66" fmla="*/ 70 w 139"/>
                <a:gd name="T67" fmla="*/ 26 h 139"/>
                <a:gd name="T68" fmla="*/ 65 w 139"/>
                <a:gd name="T69" fmla="*/ 5 h 139"/>
                <a:gd name="T70" fmla="*/ 75 w 139"/>
                <a:gd name="T71" fmla="*/ 5 h 139"/>
                <a:gd name="T72" fmla="*/ 90 w 139"/>
                <a:gd name="T73" fmla="*/ 50 h 139"/>
                <a:gd name="T74" fmla="*/ 70 w 139"/>
                <a:gd name="T75" fmla="*/ 41 h 139"/>
                <a:gd name="T76" fmla="*/ 42 w 139"/>
                <a:gd name="T77" fmla="*/ 70 h 139"/>
                <a:gd name="T78" fmla="*/ 70 w 139"/>
                <a:gd name="T79" fmla="*/ 98 h 139"/>
                <a:gd name="T80" fmla="*/ 98 w 139"/>
                <a:gd name="T81" fmla="*/ 7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9" h="139">
                  <a:moveTo>
                    <a:pt x="70" y="31"/>
                  </a:moveTo>
                  <a:cubicBezTo>
                    <a:pt x="81" y="31"/>
                    <a:pt x="90" y="35"/>
                    <a:pt x="97" y="42"/>
                  </a:cubicBezTo>
                  <a:cubicBezTo>
                    <a:pt x="104" y="49"/>
                    <a:pt x="109" y="59"/>
                    <a:pt x="109" y="70"/>
                  </a:cubicBezTo>
                  <a:cubicBezTo>
                    <a:pt x="109" y="80"/>
                    <a:pt x="104" y="90"/>
                    <a:pt x="97" y="97"/>
                  </a:cubicBezTo>
                  <a:cubicBezTo>
                    <a:pt x="90" y="104"/>
                    <a:pt x="81" y="108"/>
                    <a:pt x="70" y="108"/>
                  </a:cubicBezTo>
                  <a:cubicBezTo>
                    <a:pt x="59" y="108"/>
                    <a:pt x="49" y="104"/>
                    <a:pt x="42" y="97"/>
                  </a:cubicBezTo>
                  <a:cubicBezTo>
                    <a:pt x="35" y="90"/>
                    <a:pt x="31" y="80"/>
                    <a:pt x="31" y="70"/>
                  </a:cubicBezTo>
                  <a:cubicBezTo>
                    <a:pt x="31" y="59"/>
                    <a:pt x="35" y="49"/>
                    <a:pt x="42" y="42"/>
                  </a:cubicBezTo>
                  <a:cubicBezTo>
                    <a:pt x="49" y="35"/>
                    <a:pt x="59" y="31"/>
                    <a:pt x="70" y="31"/>
                  </a:cubicBezTo>
                  <a:close/>
                  <a:moveTo>
                    <a:pt x="39" y="31"/>
                  </a:moveTo>
                  <a:cubicBezTo>
                    <a:pt x="39" y="31"/>
                    <a:pt x="39" y="31"/>
                    <a:pt x="39" y="31"/>
                  </a:cubicBezTo>
                  <a:cubicBezTo>
                    <a:pt x="28" y="20"/>
                    <a:pt x="28" y="20"/>
                    <a:pt x="28" y="20"/>
                  </a:cubicBezTo>
                  <a:cubicBezTo>
                    <a:pt x="26" y="18"/>
                    <a:pt x="23" y="18"/>
                    <a:pt x="21" y="20"/>
                  </a:cubicBezTo>
                  <a:cubicBezTo>
                    <a:pt x="19" y="22"/>
                    <a:pt x="19" y="26"/>
                    <a:pt x="21" y="28"/>
                  </a:cubicBezTo>
                  <a:cubicBezTo>
                    <a:pt x="32" y="39"/>
                    <a:pt x="32" y="39"/>
                    <a:pt x="32" y="39"/>
                  </a:cubicBezTo>
                  <a:cubicBezTo>
                    <a:pt x="34" y="41"/>
                    <a:pt x="37" y="41"/>
                    <a:pt x="39" y="39"/>
                  </a:cubicBezTo>
                  <a:cubicBezTo>
                    <a:pt x="41" y="37"/>
                    <a:pt x="41" y="34"/>
                    <a:pt x="39" y="31"/>
                  </a:cubicBezTo>
                  <a:close/>
                  <a:moveTo>
                    <a:pt x="21" y="64"/>
                  </a:moveTo>
                  <a:cubicBezTo>
                    <a:pt x="21" y="64"/>
                    <a:pt x="21" y="64"/>
                    <a:pt x="21" y="64"/>
                  </a:cubicBezTo>
                  <a:cubicBezTo>
                    <a:pt x="24" y="64"/>
                    <a:pt x="27" y="67"/>
                    <a:pt x="27" y="69"/>
                  </a:cubicBezTo>
                  <a:cubicBezTo>
                    <a:pt x="27" y="72"/>
                    <a:pt x="24" y="75"/>
                    <a:pt x="21" y="75"/>
                  </a:cubicBezTo>
                  <a:cubicBezTo>
                    <a:pt x="6" y="75"/>
                    <a:pt x="6" y="75"/>
                    <a:pt x="6" y="75"/>
                  </a:cubicBezTo>
                  <a:cubicBezTo>
                    <a:pt x="3" y="75"/>
                    <a:pt x="0" y="72"/>
                    <a:pt x="0" y="69"/>
                  </a:cubicBezTo>
                  <a:cubicBezTo>
                    <a:pt x="0" y="67"/>
                    <a:pt x="3" y="64"/>
                    <a:pt x="6" y="64"/>
                  </a:cubicBezTo>
                  <a:cubicBezTo>
                    <a:pt x="21" y="64"/>
                    <a:pt x="21" y="64"/>
                    <a:pt x="21" y="64"/>
                  </a:cubicBezTo>
                  <a:close/>
                  <a:moveTo>
                    <a:pt x="32" y="100"/>
                  </a:moveTo>
                  <a:cubicBezTo>
                    <a:pt x="32" y="100"/>
                    <a:pt x="32" y="100"/>
                    <a:pt x="32" y="100"/>
                  </a:cubicBezTo>
                  <a:cubicBezTo>
                    <a:pt x="21" y="111"/>
                    <a:pt x="21" y="111"/>
                    <a:pt x="21" y="111"/>
                  </a:cubicBezTo>
                  <a:cubicBezTo>
                    <a:pt x="19" y="113"/>
                    <a:pt x="19" y="117"/>
                    <a:pt x="21" y="119"/>
                  </a:cubicBezTo>
                  <a:cubicBezTo>
                    <a:pt x="23" y="121"/>
                    <a:pt x="26" y="121"/>
                    <a:pt x="28" y="119"/>
                  </a:cubicBezTo>
                  <a:cubicBezTo>
                    <a:pt x="39" y="108"/>
                    <a:pt x="39" y="108"/>
                    <a:pt x="39" y="108"/>
                  </a:cubicBezTo>
                  <a:cubicBezTo>
                    <a:pt x="41" y="106"/>
                    <a:pt x="41" y="102"/>
                    <a:pt x="39" y="100"/>
                  </a:cubicBezTo>
                  <a:cubicBezTo>
                    <a:pt x="37" y="98"/>
                    <a:pt x="34" y="98"/>
                    <a:pt x="32" y="100"/>
                  </a:cubicBezTo>
                  <a:close/>
                  <a:moveTo>
                    <a:pt x="65" y="118"/>
                  </a:moveTo>
                  <a:cubicBezTo>
                    <a:pt x="65" y="118"/>
                    <a:pt x="65" y="118"/>
                    <a:pt x="65" y="118"/>
                  </a:cubicBezTo>
                  <a:cubicBezTo>
                    <a:pt x="65" y="115"/>
                    <a:pt x="67" y="113"/>
                    <a:pt x="70" y="113"/>
                  </a:cubicBezTo>
                  <a:cubicBezTo>
                    <a:pt x="73" y="113"/>
                    <a:pt x="75" y="115"/>
                    <a:pt x="75" y="118"/>
                  </a:cubicBezTo>
                  <a:cubicBezTo>
                    <a:pt x="75" y="134"/>
                    <a:pt x="75" y="134"/>
                    <a:pt x="75" y="134"/>
                  </a:cubicBezTo>
                  <a:cubicBezTo>
                    <a:pt x="75" y="137"/>
                    <a:pt x="73" y="139"/>
                    <a:pt x="70" y="139"/>
                  </a:cubicBezTo>
                  <a:cubicBezTo>
                    <a:pt x="67" y="139"/>
                    <a:pt x="65" y="137"/>
                    <a:pt x="65" y="134"/>
                  </a:cubicBezTo>
                  <a:cubicBezTo>
                    <a:pt x="65" y="118"/>
                    <a:pt x="65" y="118"/>
                    <a:pt x="65" y="118"/>
                  </a:cubicBezTo>
                  <a:close/>
                  <a:moveTo>
                    <a:pt x="100" y="108"/>
                  </a:moveTo>
                  <a:cubicBezTo>
                    <a:pt x="100" y="108"/>
                    <a:pt x="100" y="108"/>
                    <a:pt x="100" y="108"/>
                  </a:cubicBezTo>
                  <a:cubicBezTo>
                    <a:pt x="111" y="119"/>
                    <a:pt x="111" y="119"/>
                    <a:pt x="111" y="119"/>
                  </a:cubicBezTo>
                  <a:cubicBezTo>
                    <a:pt x="113" y="121"/>
                    <a:pt x="117" y="121"/>
                    <a:pt x="119" y="119"/>
                  </a:cubicBezTo>
                  <a:cubicBezTo>
                    <a:pt x="121" y="117"/>
                    <a:pt x="121" y="113"/>
                    <a:pt x="119" y="111"/>
                  </a:cubicBezTo>
                  <a:cubicBezTo>
                    <a:pt x="108" y="100"/>
                    <a:pt x="108" y="100"/>
                    <a:pt x="108" y="100"/>
                  </a:cubicBezTo>
                  <a:cubicBezTo>
                    <a:pt x="106" y="98"/>
                    <a:pt x="102" y="98"/>
                    <a:pt x="100" y="100"/>
                  </a:cubicBezTo>
                  <a:cubicBezTo>
                    <a:pt x="98" y="102"/>
                    <a:pt x="98" y="106"/>
                    <a:pt x="100" y="108"/>
                  </a:cubicBezTo>
                  <a:close/>
                  <a:moveTo>
                    <a:pt x="118" y="75"/>
                  </a:moveTo>
                  <a:cubicBezTo>
                    <a:pt x="118" y="75"/>
                    <a:pt x="118" y="75"/>
                    <a:pt x="118" y="75"/>
                  </a:cubicBezTo>
                  <a:cubicBezTo>
                    <a:pt x="115" y="75"/>
                    <a:pt x="113" y="72"/>
                    <a:pt x="113" y="69"/>
                  </a:cubicBezTo>
                  <a:cubicBezTo>
                    <a:pt x="113" y="67"/>
                    <a:pt x="115" y="64"/>
                    <a:pt x="118" y="64"/>
                  </a:cubicBezTo>
                  <a:cubicBezTo>
                    <a:pt x="134" y="64"/>
                    <a:pt x="134" y="64"/>
                    <a:pt x="134" y="64"/>
                  </a:cubicBezTo>
                  <a:cubicBezTo>
                    <a:pt x="137" y="64"/>
                    <a:pt x="139" y="67"/>
                    <a:pt x="139" y="69"/>
                  </a:cubicBezTo>
                  <a:cubicBezTo>
                    <a:pt x="139" y="72"/>
                    <a:pt x="137" y="75"/>
                    <a:pt x="134" y="75"/>
                  </a:cubicBezTo>
                  <a:cubicBezTo>
                    <a:pt x="118" y="75"/>
                    <a:pt x="118" y="75"/>
                    <a:pt x="118" y="75"/>
                  </a:cubicBezTo>
                  <a:close/>
                  <a:moveTo>
                    <a:pt x="108" y="39"/>
                  </a:moveTo>
                  <a:cubicBezTo>
                    <a:pt x="108" y="39"/>
                    <a:pt x="108" y="39"/>
                    <a:pt x="108" y="39"/>
                  </a:cubicBezTo>
                  <a:cubicBezTo>
                    <a:pt x="119" y="28"/>
                    <a:pt x="119" y="28"/>
                    <a:pt x="119" y="28"/>
                  </a:cubicBezTo>
                  <a:cubicBezTo>
                    <a:pt x="121" y="26"/>
                    <a:pt x="121" y="22"/>
                    <a:pt x="119" y="20"/>
                  </a:cubicBezTo>
                  <a:cubicBezTo>
                    <a:pt x="117" y="18"/>
                    <a:pt x="113" y="18"/>
                    <a:pt x="111" y="20"/>
                  </a:cubicBezTo>
                  <a:cubicBezTo>
                    <a:pt x="100" y="32"/>
                    <a:pt x="100" y="32"/>
                    <a:pt x="100" y="32"/>
                  </a:cubicBezTo>
                  <a:cubicBezTo>
                    <a:pt x="98" y="34"/>
                    <a:pt x="98" y="37"/>
                    <a:pt x="100" y="39"/>
                  </a:cubicBezTo>
                  <a:cubicBezTo>
                    <a:pt x="102" y="41"/>
                    <a:pt x="106" y="41"/>
                    <a:pt x="108" y="39"/>
                  </a:cubicBezTo>
                  <a:close/>
                  <a:moveTo>
                    <a:pt x="75" y="21"/>
                  </a:moveTo>
                  <a:cubicBezTo>
                    <a:pt x="75" y="21"/>
                    <a:pt x="75" y="21"/>
                    <a:pt x="75" y="21"/>
                  </a:cubicBezTo>
                  <a:cubicBezTo>
                    <a:pt x="75" y="24"/>
                    <a:pt x="73" y="26"/>
                    <a:pt x="70" y="26"/>
                  </a:cubicBezTo>
                  <a:cubicBezTo>
                    <a:pt x="67" y="26"/>
                    <a:pt x="65" y="24"/>
                    <a:pt x="65" y="21"/>
                  </a:cubicBezTo>
                  <a:cubicBezTo>
                    <a:pt x="65" y="5"/>
                    <a:pt x="65" y="5"/>
                    <a:pt x="65" y="5"/>
                  </a:cubicBezTo>
                  <a:cubicBezTo>
                    <a:pt x="65" y="2"/>
                    <a:pt x="67" y="0"/>
                    <a:pt x="70" y="0"/>
                  </a:cubicBezTo>
                  <a:cubicBezTo>
                    <a:pt x="73" y="0"/>
                    <a:pt x="75" y="2"/>
                    <a:pt x="75" y="5"/>
                  </a:cubicBezTo>
                  <a:cubicBezTo>
                    <a:pt x="75" y="21"/>
                    <a:pt x="75" y="21"/>
                    <a:pt x="75" y="21"/>
                  </a:cubicBezTo>
                  <a:close/>
                  <a:moveTo>
                    <a:pt x="90" y="50"/>
                  </a:moveTo>
                  <a:cubicBezTo>
                    <a:pt x="90" y="50"/>
                    <a:pt x="90" y="50"/>
                    <a:pt x="90" y="50"/>
                  </a:cubicBezTo>
                  <a:cubicBezTo>
                    <a:pt x="85" y="45"/>
                    <a:pt x="78" y="41"/>
                    <a:pt x="70" y="41"/>
                  </a:cubicBezTo>
                  <a:cubicBezTo>
                    <a:pt x="62" y="41"/>
                    <a:pt x="55" y="45"/>
                    <a:pt x="50" y="50"/>
                  </a:cubicBezTo>
                  <a:cubicBezTo>
                    <a:pt x="45" y="55"/>
                    <a:pt x="42" y="62"/>
                    <a:pt x="42" y="70"/>
                  </a:cubicBezTo>
                  <a:cubicBezTo>
                    <a:pt x="42" y="77"/>
                    <a:pt x="45" y="84"/>
                    <a:pt x="50" y="89"/>
                  </a:cubicBezTo>
                  <a:cubicBezTo>
                    <a:pt x="55" y="94"/>
                    <a:pt x="62" y="98"/>
                    <a:pt x="70" y="98"/>
                  </a:cubicBezTo>
                  <a:cubicBezTo>
                    <a:pt x="78" y="98"/>
                    <a:pt x="85" y="94"/>
                    <a:pt x="90" y="89"/>
                  </a:cubicBezTo>
                  <a:cubicBezTo>
                    <a:pt x="95" y="84"/>
                    <a:pt x="98" y="77"/>
                    <a:pt x="98" y="70"/>
                  </a:cubicBezTo>
                  <a:cubicBezTo>
                    <a:pt x="98" y="62"/>
                    <a:pt x="95" y="55"/>
                    <a:pt x="90"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3" name="Freeform 176"/>
            <p:cNvSpPr>
              <a:spLocks noEditPoints="1"/>
            </p:cNvSpPr>
            <p:nvPr userDrawn="1"/>
          </p:nvSpPr>
          <p:spPr bwMode="auto">
            <a:xfrm>
              <a:off x="-218" y="825"/>
              <a:ext cx="326" cy="244"/>
            </a:xfrm>
            <a:custGeom>
              <a:avLst/>
              <a:gdLst>
                <a:gd name="T0" fmla="*/ 142 w 160"/>
                <a:gd name="T1" fmla="*/ 36 h 120"/>
                <a:gd name="T2" fmla="*/ 95 w 160"/>
                <a:gd name="T3" fmla="*/ 12 h 120"/>
                <a:gd name="T4" fmla="*/ 37 w 160"/>
                <a:gd name="T5" fmla="*/ 58 h 120"/>
                <a:gd name="T6" fmla="*/ 48 w 160"/>
                <a:gd name="T7" fmla="*/ 69 h 120"/>
                <a:gd name="T8" fmla="*/ 88 w 160"/>
                <a:gd name="T9" fmla="*/ 3 h 120"/>
                <a:gd name="T10" fmla="*/ 88 w 160"/>
                <a:gd name="T11" fmla="*/ 2 h 120"/>
                <a:gd name="T12" fmla="*/ 88 w 160"/>
                <a:gd name="T13" fmla="*/ 2 h 120"/>
                <a:gd name="T14" fmla="*/ 88 w 160"/>
                <a:gd name="T15" fmla="*/ 2 h 120"/>
                <a:gd name="T16" fmla="*/ 88 w 160"/>
                <a:gd name="T17" fmla="*/ 2 h 120"/>
                <a:gd name="T18" fmla="*/ 88 w 160"/>
                <a:gd name="T19" fmla="*/ 2 h 120"/>
                <a:gd name="T20" fmla="*/ 88 w 160"/>
                <a:gd name="T21" fmla="*/ 2 h 120"/>
                <a:gd name="T22" fmla="*/ 89 w 160"/>
                <a:gd name="T23" fmla="*/ 2 h 120"/>
                <a:gd name="T24" fmla="*/ 89 w 160"/>
                <a:gd name="T25" fmla="*/ 2 h 120"/>
                <a:gd name="T26" fmla="*/ 89 w 160"/>
                <a:gd name="T27" fmla="*/ 2 h 120"/>
                <a:gd name="T28" fmla="*/ 89 w 160"/>
                <a:gd name="T29" fmla="*/ 1 h 120"/>
                <a:gd name="T30" fmla="*/ 90 w 160"/>
                <a:gd name="T31" fmla="*/ 1 h 120"/>
                <a:gd name="T32" fmla="*/ 90 w 160"/>
                <a:gd name="T33" fmla="*/ 1 h 120"/>
                <a:gd name="T34" fmla="*/ 90 w 160"/>
                <a:gd name="T35" fmla="*/ 1 h 120"/>
                <a:gd name="T36" fmla="*/ 90 w 160"/>
                <a:gd name="T37" fmla="*/ 1 h 120"/>
                <a:gd name="T38" fmla="*/ 91 w 160"/>
                <a:gd name="T39" fmla="*/ 1 h 120"/>
                <a:gd name="T40" fmla="*/ 91 w 160"/>
                <a:gd name="T41" fmla="*/ 0 h 120"/>
                <a:gd name="T42" fmla="*/ 91 w 160"/>
                <a:gd name="T43" fmla="*/ 0 h 120"/>
                <a:gd name="T44" fmla="*/ 91 w 160"/>
                <a:gd name="T45" fmla="*/ 0 h 120"/>
                <a:gd name="T46" fmla="*/ 91 w 160"/>
                <a:gd name="T47" fmla="*/ 0 h 120"/>
                <a:gd name="T48" fmla="*/ 91 w 160"/>
                <a:gd name="T49" fmla="*/ 0 h 120"/>
                <a:gd name="T50" fmla="*/ 92 w 160"/>
                <a:gd name="T51" fmla="*/ 0 h 120"/>
                <a:gd name="T52" fmla="*/ 92 w 160"/>
                <a:gd name="T53" fmla="*/ 0 h 120"/>
                <a:gd name="T54" fmla="*/ 92 w 160"/>
                <a:gd name="T55" fmla="*/ 0 h 120"/>
                <a:gd name="T56" fmla="*/ 92 w 160"/>
                <a:gd name="T57" fmla="*/ 0 h 120"/>
                <a:gd name="T58" fmla="*/ 92 w 160"/>
                <a:gd name="T59" fmla="*/ 0 h 120"/>
                <a:gd name="T60" fmla="*/ 93 w 160"/>
                <a:gd name="T61" fmla="*/ 0 h 120"/>
                <a:gd name="T62" fmla="*/ 93 w 160"/>
                <a:gd name="T63" fmla="*/ 0 h 120"/>
                <a:gd name="T64" fmla="*/ 156 w 160"/>
                <a:gd name="T65" fmla="*/ 20 h 120"/>
                <a:gd name="T66" fmla="*/ 160 w 160"/>
                <a:gd name="T67" fmla="*/ 27 h 120"/>
                <a:gd name="T68" fmla="*/ 110 w 160"/>
                <a:gd name="T69" fmla="*/ 110 h 120"/>
                <a:gd name="T70" fmla="*/ 95 w 160"/>
                <a:gd name="T71" fmla="*/ 119 h 120"/>
                <a:gd name="T72" fmla="*/ 64 w 160"/>
                <a:gd name="T73" fmla="*/ 101 h 120"/>
                <a:gd name="T74" fmla="*/ 65 w 160"/>
                <a:gd name="T75" fmla="*/ 83 h 120"/>
                <a:gd name="T76" fmla="*/ 99 w 160"/>
                <a:gd name="T77" fmla="*/ 78 h 120"/>
                <a:gd name="T78" fmla="*/ 139 w 160"/>
                <a:gd name="T79" fmla="*/ 42 h 120"/>
                <a:gd name="T80" fmla="*/ 48 w 160"/>
                <a:gd name="T81" fmla="*/ 90 h 120"/>
                <a:gd name="T82" fmla="*/ 48 w 160"/>
                <a:gd name="T83" fmla="*/ 90 h 120"/>
                <a:gd name="T84" fmla="*/ 15 w 160"/>
                <a:gd name="T85" fmla="*/ 95 h 120"/>
                <a:gd name="T86" fmla="*/ 3 w 160"/>
                <a:gd name="T87" fmla="*/ 63 h 120"/>
                <a:gd name="T88" fmla="*/ 37 w 160"/>
                <a:gd name="T89" fmla="*/ 58 h 120"/>
                <a:gd name="T90" fmla="*/ 39 w 160"/>
                <a:gd name="T91" fmla="*/ 76 h 120"/>
                <a:gd name="T92" fmla="*/ 20 w 160"/>
                <a:gd name="T93" fmla="*/ 64 h 120"/>
                <a:gd name="T94" fmla="*/ 12 w 160"/>
                <a:gd name="T95" fmla="*/ 77 h 120"/>
                <a:gd name="T96" fmla="*/ 32 w 160"/>
                <a:gd name="T97" fmla="*/ 88 h 120"/>
                <a:gd name="T98" fmla="*/ 39 w 160"/>
                <a:gd name="T99" fmla="*/ 76 h 120"/>
                <a:gd name="T100" fmla="*/ 101 w 160"/>
                <a:gd name="T101" fmla="*/ 96 h 120"/>
                <a:gd name="T102" fmla="*/ 82 w 160"/>
                <a:gd name="T103" fmla="*/ 84 h 120"/>
                <a:gd name="T104" fmla="*/ 74 w 160"/>
                <a:gd name="T105" fmla="*/ 97 h 120"/>
                <a:gd name="T106" fmla="*/ 74 w 160"/>
                <a:gd name="T107" fmla="*/ 97 h 120"/>
                <a:gd name="T108" fmla="*/ 94 w 160"/>
                <a:gd name="T109" fmla="*/ 109 h 120"/>
                <a:gd name="T110" fmla="*/ 101 w 160"/>
                <a:gd name="T111" fmla="*/ 104 h 120"/>
                <a:gd name="T112" fmla="*/ 101 w 160"/>
                <a:gd name="T113" fmla="*/ 9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 h="120">
                  <a:moveTo>
                    <a:pt x="90" y="19"/>
                  </a:moveTo>
                  <a:cubicBezTo>
                    <a:pt x="142" y="36"/>
                    <a:pt x="142" y="36"/>
                    <a:pt x="142" y="36"/>
                  </a:cubicBezTo>
                  <a:cubicBezTo>
                    <a:pt x="147" y="28"/>
                    <a:pt x="147" y="28"/>
                    <a:pt x="147" y="28"/>
                  </a:cubicBezTo>
                  <a:cubicBezTo>
                    <a:pt x="95" y="12"/>
                    <a:pt x="95" y="12"/>
                    <a:pt x="95" y="12"/>
                  </a:cubicBezTo>
                  <a:cubicBezTo>
                    <a:pt x="90" y="19"/>
                    <a:pt x="90" y="19"/>
                    <a:pt x="90" y="19"/>
                  </a:cubicBezTo>
                  <a:close/>
                  <a:moveTo>
                    <a:pt x="37" y="58"/>
                  </a:moveTo>
                  <a:cubicBezTo>
                    <a:pt x="37" y="58"/>
                    <a:pt x="37" y="58"/>
                    <a:pt x="37" y="58"/>
                  </a:cubicBezTo>
                  <a:cubicBezTo>
                    <a:pt x="42" y="61"/>
                    <a:pt x="46" y="65"/>
                    <a:pt x="48" y="69"/>
                  </a:cubicBezTo>
                  <a:cubicBezTo>
                    <a:pt x="88" y="3"/>
                    <a:pt x="88" y="3"/>
                    <a:pt x="88" y="3"/>
                  </a:cubicBezTo>
                  <a:cubicBezTo>
                    <a:pt x="88" y="3"/>
                    <a:pt x="88" y="3"/>
                    <a:pt x="88" y="3"/>
                  </a:cubicBezTo>
                  <a:cubicBezTo>
                    <a:pt x="88" y="3"/>
                    <a:pt x="88" y="3"/>
                    <a:pt x="88" y="3"/>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1"/>
                    <a:pt x="89" y="1"/>
                    <a:pt x="89" y="1"/>
                  </a:cubicBezTo>
                  <a:cubicBezTo>
                    <a:pt x="89" y="1"/>
                    <a:pt x="89" y="1"/>
                    <a:pt x="89" y="1"/>
                  </a:cubicBezTo>
                  <a:cubicBezTo>
                    <a:pt x="89" y="1"/>
                    <a:pt x="89" y="1"/>
                    <a:pt x="90" y="1"/>
                  </a:cubicBezTo>
                  <a:cubicBezTo>
                    <a:pt x="90" y="1"/>
                    <a:pt x="90" y="1"/>
                    <a:pt x="90" y="1"/>
                  </a:cubicBezTo>
                  <a:cubicBezTo>
                    <a:pt x="90" y="1"/>
                    <a:pt x="90" y="1"/>
                    <a:pt x="90" y="1"/>
                  </a:cubicBezTo>
                  <a:cubicBezTo>
                    <a:pt x="90" y="1"/>
                    <a:pt x="90" y="1"/>
                    <a:pt x="90" y="1"/>
                  </a:cubicBezTo>
                  <a:cubicBezTo>
                    <a:pt x="90" y="1"/>
                    <a:pt x="90" y="1"/>
                    <a:pt x="90" y="1"/>
                  </a:cubicBezTo>
                  <a:cubicBezTo>
                    <a:pt x="90" y="1"/>
                    <a:pt x="90" y="1"/>
                    <a:pt x="90" y="1"/>
                  </a:cubicBezTo>
                  <a:cubicBezTo>
                    <a:pt x="90" y="1"/>
                    <a:pt x="90" y="1"/>
                    <a:pt x="90" y="1"/>
                  </a:cubicBezTo>
                  <a:cubicBezTo>
                    <a:pt x="90" y="1"/>
                    <a:pt x="90" y="1"/>
                    <a:pt x="90" y="1"/>
                  </a:cubicBezTo>
                  <a:cubicBezTo>
                    <a:pt x="90" y="1"/>
                    <a:pt x="90" y="1"/>
                    <a:pt x="90" y="1"/>
                  </a:cubicBezTo>
                  <a:cubicBezTo>
                    <a:pt x="91" y="1"/>
                    <a:pt x="91" y="1"/>
                    <a:pt x="91" y="1"/>
                  </a:cubicBezTo>
                  <a:cubicBezTo>
                    <a:pt x="91" y="1"/>
                    <a:pt x="91" y="1"/>
                    <a:pt x="91" y="1"/>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3" y="0"/>
                    <a:pt x="93" y="0"/>
                    <a:pt x="93" y="0"/>
                  </a:cubicBezTo>
                  <a:cubicBezTo>
                    <a:pt x="93" y="0"/>
                    <a:pt x="93" y="0"/>
                    <a:pt x="93" y="0"/>
                  </a:cubicBezTo>
                  <a:cubicBezTo>
                    <a:pt x="93" y="0"/>
                    <a:pt x="93" y="0"/>
                    <a:pt x="93" y="0"/>
                  </a:cubicBezTo>
                  <a:cubicBezTo>
                    <a:pt x="93" y="0"/>
                    <a:pt x="93" y="0"/>
                    <a:pt x="93" y="0"/>
                  </a:cubicBezTo>
                  <a:cubicBezTo>
                    <a:pt x="94" y="0"/>
                    <a:pt x="94" y="0"/>
                    <a:pt x="94" y="1"/>
                  </a:cubicBezTo>
                  <a:cubicBezTo>
                    <a:pt x="156" y="20"/>
                    <a:pt x="156" y="20"/>
                    <a:pt x="156" y="20"/>
                  </a:cubicBezTo>
                  <a:cubicBezTo>
                    <a:pt x="159" y="21"/>
                    <a:pt x="160" y="24"/>
                    <a:pt x="160" y="27"/>
                  </a:cubicBezTo>
                  <a:cubicBezTo>
                    <a:pt x="160" y="27"/>
                    <a:pt x="160" y="27"/>
                    <a:pt x="160" y="27"/>
                  </a:cubicBezTo>
                  <a:cubicBezTo>
                    <a:pt x="160" y="27"/>
                    <a:pt x="159" y="28"/>
                    <a:pt x="159" y="28"/>
                  </a:cubicBezTo>
                  <a:cubicBezTo>
                    <a:pt x="110" y="110"/>
                    <a:pt x="110" y="110"/>
                    <a:pt x="110" y="110"/>
                  </a:cubicBezTo>
                  <a:cubicBezTo>
                    <a:pt x="110" y="110"/>
                    <a:pt x="110" y="110"/>
                    <a:pt x="110" y="110"/>
                  </a:cubicBezTo>
                  <a:cubicBezTo>
                    <a:pt x="107" y="115"/>
                    <a:pt x="102" y="118"/>
                    <a:pt x="95" y="119"/>
                  </a:cubicBezTo>
                  <a:cubicBezTo>
                    <a:pt x="89" y="120"/>
                    <a:pt x="83" y="119"/>
                    <a:pt x="77" y="115"/>
                  </a:cubicBezTo>
                  <a:cubicBezTo>
                    <a:pt x="71" y="111"/>
                    <a:pt x="66" y="106"/>
                    <a:pt x="64" y="101"/>
                  </a:cubicBezTo>
                  <a:cubicBezTo>
                    <a:pt x="64" y="101"/>
                    <a:pt x="64" y="101"/>
                    <a:pt x="64" y="101"/>
                  </a:cubicBezTo>
                  <a:cubicBezTo>
                    <a:pt x="62" y="95"/>
                    <a:pt x="62" y="88"/>
                    <a:pt x="65" y="83"/>
                  </a:cubicBezTo>
                  <a:cubicBezTo>
                    <a:pt x="68" y="78"/>
                    <a:pt x="74" y="74"/>
                    <a:pt x="80" y="74"/>
                  </a:cubicBezTo>
                  <a:cubicBezTo>
                    <a:pt x="86" y="73"/>
                    <a:pt x="93" y="74"/>
                    <a:pt x="99" y="78"/>
                  </a:cubicBezTo>
                  <a:cubicBezTo>
                    <a:pt x="104" y="81"/>
                    <a:pt x="108" y="85"/>
                    <a:pt x="110" y="89"/>
                  </a:cubicBezTo>
                  <a:cubicBezTo>
                    <a:pt x="139" y="42"/>
                    <a:pt x="139" y="42"/>
                    <a:pt x="139" y="42"/>
                  </a:cubicBezTo>
                  <a:cubicBezTo>
                    <a:pt x="87" y="25"/>
                    <a:pt x="87" y="25"/>
                    <a:pt x="87" y="25"/>
                  </a:cubicBezTo>
                  <a:cubicBezTo>
                    <a:pt x="48" y="90"/>
                    <a:pt x="48" y="90"/>
                    <a:pt x="48" y="90"/>
                  </a:cubicBezTo>
                  <a:cubicBezTo>
                    <a:pt x="48" y="90"/>
                    <a:pt x="48" y="90"/>
                    <a:pt x="48" y="90"/>
                  </a:cubicBezTo>
                  <a:cubicBezTo>
                    <a:pt x="48" y="90"/>
                    <a:pt x="48" y="90"/>
                    <a:pt x="48" y="90"/>
                  </a:cubicBezTo>
                  <a:cubicBezTo>
                    <a:pt x="45" y="95"/>
                    <a:pt x="39" y="98"/>
                    <a:pt x="33" y="99"/>
                  </a:cubicBezTo>
                  <a:cubicBezTo>
                    <a:pt x="27" y="100"/>
                    <a:pt x="20" y="98"/>
                    <a:pt x="15" y="95"/>
                  </a:cubicBezTo>
                  <a:cubicBezTo>
                    <a:pt x="9" y="91"/>
                    <a:pt x="4" y="86"/>
                    <a:pt x="2" y="80"/>
                  </a:cubicBezTo>
                  <a:cubicBezTo>
                    <a:pt x="0" y="74"/>
                    <a:pt x="0" y="68"/>
                    <a:pt x="3" y="63"/>
                  </a:cubicBezTo>
                  <a:cubicBezTo>
                    <a:pt x="6" y="57"/>
                    <a:pt x="12" y="54"/>
                    <a:pt x="18" y="53"/>
                  </a:cubicBezTo>
                  <a:cubicBezTo>
                    <a:pt x="24" y="53"/>
                    <a:pt x="31" y="54"/>
                    <a:pt x="37" y="58"/>
                  </a:cubicBezTo>
                  <a:close/>
                  <a:moveTo>
                    <a:pt x="39" y="76"/>
                  </a:moveTo>
                  <a:cubicBezTo>
                    <a:pt x="39" y="76"/>
                    <a:pt x="39" y="76"/>
                    <a:pt x="39" y="76"/>
                  </a:cubicBezTo>
                  <a:cubicBezTo>
                    <a:pt x="38" y="72"/>
                    <a:pt x="35" y="69"/>
                    <a:pt x="31" y="67"/>
                  </a:cubicBezTo>
                  <a:cubicBezTo>
                    <a:pt x="27" y="65"/>
                    <a:pt x="23" y="64"/>
                    <a:pt x="20" y="64"/>
                  </a:cubicBezTo>
                  <a:cubicBezTo>
                    <a:pt x="16" y="64"/>
                    <a:pt x="14" y="66"/>
                    <a:pt x="12" y="68"/>
                  </a:cubicBezTo>
                  <a:cubicBezTo>
                    <a:pt x="11" y="71"/>
                    <a:pt x="11" y="74"/>
                    <a:pt x="12" y="77"/>
                  </a:cubicBezTo>
                  <a:cubicBezTo>
                    <a:pt x="13" y="80"/>
                    <a:pt x="16" y="83"/>
                    <a:pt x="20" y="86"/>
                  </a:cubicBezTo>
                  <a:cubicBezTo>
                    <a:pt x="24" y="88"/>
                    <a:pt x="28" y="89"/>
                    <a:pt x="32" y="88"/>
                  </a:cubicBezTo>
                  <a:cubicBezTo>
                    <a:pt x="35" y="88"/>
                    <a:pt x="38" y="87"/>
                    <a:pt x="39" y="84"/>
                  </a:cubicBezTo>
                  <a:cubicBezTo>
                    <a:pt x="40" y="82"/>
                    <a:pt x="40" y="79"/>
                    <a:pt x="39" y="76"/>
                  </a:cubicBezTo>
                  <a:close/>
                  <a:moveTo>
                    <a:pt x="101" y="96"/>
                  </a:moveTo>
                  <a:cubicBezTo>
                    <a:pt x="101" y="96"/>
                    <a:pt x="101" y="96"/>
                    <a:pt x="101" y="96"/>
                  </a:cubicBezTo>
                  <a:cubicBezTo>
                    <a:pt x="100" y="93"/>
                    <a:pt x="97" y="89"/>
                    <a:pt x="93" y="87"/>
                  </a:cubicBezTo>
                  <a:cubicBezTo>
                    <a:pt x="89" y="85"/>
                    <a:pt x="85" y="84"/>
                    <a:pt x="82" y="84"/>
                  </a:cubicBezTo>
                  <a:cubicBezTo>
                    <a:pt x="79" y="85"/>
                    <a:pt x="76" y="86"/>
                    <a:pt x="74" y="88"/>
                  </a:cubicBezTo>
                  <a:cubicBezTo>
                    <a:pt x="73" y="91"/>
                    <a:pt x="73" y="94"/>
                    <a:pt x="74" y="97"/>
                  </a:cubicBezTo>
                  <a:cubicBezTo>
                    <a:pt x="74" y="97"/>
                    <a:pt x="74" y="97"/>
                    <a:pt x="74" y="97"/>
                  </a:cubicBezTo>
                  <a:cubicBezTo>
                    <a:pt x="74" y="97"/>
                    <a:pt x="74" y="97"/>
                    <a:pt x="74" y="97"/>
                  </a:cubicBezTo>
                  <a:cubicBezTo>
                    <a:pt x="76" y="100"/>
                    <a:pt x="78" y="103"/>
                    <a:pt x="82" y="106"/>
                  </a:cubicBezTo>
                  <a:cubicBezTo>
                    <a:pt x="86" y="108"/>
                    <a:pt x="90" y="109"/>
                    <a:pt x="94" y="109"/>
                  </a:cubicBezTo>
                  <a:cubicBezTo>
                    <a:pt x="97" y="108"/>
                    <a:pt x="100" y="107"/>
                    <a:pt x="101" y="105"/>
                  </a:cubicBezTo>
                  <a:cubicBezTo>
                    <a:pt x="101" y="104"/>
                    <a:pt x="101" y="104"/>
                    <a:pt x="101" y="104"/>
                  </a:cubicBezTo>
                  <a:cubicBezTo>
                    <a:pt x="101" y="104"/>
                    <a:pt x="101" y="104"/>
                    <a:pt x="101" y="104"/>
                  </a:cubicBezTo>
                  <a:cubicBezTo>
                    <a:pt x="103" y="102"/>
                    <a:pt x="103" y="99"/>
                    <a:pt x="101" y="96"/>
                  </a:cubicBezTo>
                  <a:cubicBezTo>
                    <a:pt x="101" y="96"/>
                    <a:pt x="101" y="96"/>
                    <a:pt x="101" y="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4" name="Freeform 177"/>
            <p:cNvSpPr>
              <a:spLocks noEditPoints="1"/>
            </p:cNvSpPr>
            <p:nvPr userDrawn="1"/>
          </p:nvSpPr>
          <p:spPr bwMode="auto">
            <a:xfrm>
              <a:off x="2465" y="-62"/>
              <a:ext cx="326" cy="243"/>
            </a:xfrm>
            <a:custGeom>
              <a:avLst/>
              <a:gdLst>
                <a:gd name="T0" fmla="*/ 142 w 160"/>
                <a:gd name="T1" fmla="*/ 35 h 119"/>
                <a:gd name="T2" fmla="*/ 95 w 160"/>
                <a:gd name="T3" fmla="*/ 11 h 119"/>
                <a:gd name="T4" fmla="*/ 36 w 160"/>
                <a:gd name="T5" fmla="*/ 57 h 119"/>
                <a:gd name="T6" fmla="*/ 48 w 160"/>
                <a:gd name="T7" fmla="*/ 69 h 119"/>
                <a:gd name="T8" fmla="*/ 88 w 160"/>
                <a:gd name="T9" fmla="*/ 2 h 119"/>
                <a:gd name="T10" fmla="*/ 88 w 160"/>
                <a:gd name="T11" fmla="*/ 2 h 119"/>
                <a:gd name="T12" fmla="*/ 88 w 160"/>
                <a:gd name="T13" fmla="*/ 2 h 119"/>
                <a:gd name="T14" fmla="*/ 88 w 160"/>
                <a:gd name="T15" fmla="*/ 2 h 119"/>
                <a:gd name="T16" fmla="*/ 88 w 160"/>
                <a:gd name="T17" fmla="*/ 1 h 119"/>
                <a:gd name="T18" fmla="*/ 88 w 160"/>
                <a:gd name="T19" fmla="*/ 1 h 119"/>
                <a:gd name="T20" fmla="*/ 88 w 160"/>
                <a:gd name="T21" fmla="*/ 1 h 119"/>
                <a:gd name="T22" fmla="*/ 88 w 160"/>
                <a:gd name="T23" fmla="*/ 1 h 119"/>
                <a:gd name="T24" fmla="*/ 88 w 160"/>
                <a:gd name="T25" fmla="*/ 1 h 119"/>
                <a:gd name="T26" fmla="*/ 89 w 160"/>
                <a:gd name="T27" fmla="*/ 1 h 119"/>
                <a:gd name="T28" fmla="*/ 89 w 160"/>
                <a:gd name="T29" fmla="*/ 1 h 119"/>
                <a:gd name="T30" fmla="*/ 89 w 160"/>
                <a:gd name="T31" fmla="*/ 0 h 119"/>
                <a:gd name="T32" fmla="*/ 90 w 160"/>
                <a:gd name="T33" fmla="*/ 0 h 119"/>
                <a:gd name="T34" fmla="*/ 90 w 160"/>
                <a:gd name="T35" fmla="*/ 0 h 119"/>
                <a:gd name="T36" fmla="*/ 90 w 160"/>
                <a:gd name="T37" fmla="*/ 0 h 119"/>
                <a:gd name="T38" fmla="*/ 90 w 160"/>
                <a:gd name="T39" fmla="*/ 0 h 119"/>
                <a:gd name="T40" fmla="*/ 90 w 160"/>
                <a:gd name="T41" fmla="*/ 0 h 119"/>
                <a:gd name="T42" fmla="*/ 90 w 160"/>
                <a:gd name="T43" fmla="*/ 0 h 119"/>
                <a:gd name="T44" fmla="*/ 91 w 160"/>
                <a:gd name="T45" fmla="*/ 0 h 119"/>
                <a:gd name="T46" fmla="*/ 91 w 160"/>
                <a:gd name="T47" fmla="*/ 0 h 119"/>
                <a:gd name="T48" fmla="*/ 91 w 160"/>
                <a:gd name="T49" fmla="*/ 0 h 119"/>
                <a:gd name="T50" fmla="*/ 91 w 160"/>
                <a:gd name="T51" fmla="*/ 0 h 119"/>
                <a:gd name="T52" fmla="*/ 92 w 160"/>
                <a:gd name="T53" fmla="*/ 0 h 119"/>
                <a:gd name="T54" fmla="*/ 92 w 160"/>
                <a:gd name="T55" fmla="*/ 0 h 119"/>
                <a:gd name="T56" fmla="*/ 92 w 160"/>
                <a:gd name="T57" fmla="*/ 0 h 119"/>
                <a:gd name="T58" fmla="*/ 92 w 160"/>
                <a:gd name="T59" fmla="*/ 0 h 119"/>
                <a:gd name="T60" fmla="*/ 93 w 160"/>
                <a:gd name="T61" fmla="*/ 0 h 119"/>
                <a:gd name="T62" fmla="*/ 93 w 160"/>
                <a:gd name="T63" fmla="*/ 0 h 119"/>
                <a:gd name="T64" fmla="*/ 156 w 160"/>
                <a:gd name="T65" fmla="*/ 20 h 119"/>
                <a:gd name="T66" fmla="*/ 159 w 160"/>
                <a:gd name="T67" fmla="*/ 26 h 119"/>
                <a:gd name="T68" fmla="*/ 110 w 160"/>
                <a:gd name="T69" fmla="*/ 109 h 119"/>
                <a:gd name="T70" fmla="*/ 95 w 160"/>
                <a:gd name="T71" fmla="*/ 119 h 119"/>
                <a:gd name="T72" fmla="*/ 64 w 160"/>
                <a:gd name="T73" fmla="*/ 100 h 119"/>
                <a:gd name="T74" fmla="*/ 65 w 160"/>
                <a:gd name="T75" fmla="*/ 82 h 119"/>
                <a:gd name="T76" fmla="*/ 99 w 160"/>
                <a:gd name="T77" fmla="*/ 77 h 119"/>
                <a:gd name="T78" fmla="*/ 139 w 160"/>
                <a:gd name="T79" fmla="*/ 41 h 119"/>
                <a:gd name="T80" fmla="*/ 48 w 160"/>
                <a:gd name="T81" fmla="*/ 89 h 119"/>
                <a:gd name="T82" fmla="*/ 48 w 160"/>
                <a:gd name="T83" fmla="*/ 89 h 119"/>
                <a:gd name="T84" fmla="*/ 14 w 160"/>
                <a:gd name="T85" fmla="*/ 94 h 119"/>
                <a:gd name="T86" fmla="*/ 3 w 160"/>
                <a:gd name="T87" fmla="*/ 62 h 119"/>
                <a:gd name="T88" fmla="*/ 36 w 160"/>
                <a:gd name="T89" fmla="*/ 57 h 119"/>
                <a:gd name="T90" fmla="*/ 39 w 160"/>
                <a:gd name="T91" fmla="*/ 75 h 119"/>
                <a:gd name="T92" fmla="*/ 19 w 160"/>
                <a:gd name="T93" fmla="*/ 63 h 119"/>
                <a:gd name="T94" fmla="*/ 12 w 160"/>
                <a:gd name="T95" fmla="*/ 76 h 119"/>
                <a:gd name="T96" fmla="*/ 31 w 160"/>
                <a:gd name="T97" fmla="*/ 88 h 119"/>
                <a:gd name="T98" fmla="*/ 39 w 160"/>
                <a:gd name="T99" fmla="*/ 75 h 119"/>
                <a:gd name="T100" fmla="*/ 101 w 160"/>
                <a:gd name="T101" fmla="*/ 95 h 119"/>
                <a:gd name="T102" fmla="*/ 82 w 160"/>
                <a:gd name="T103" fmla="*/ 84 h 119"/>
                <a:gd name="T104" fmla="*/ 74 w 160"/>
                <a:gd name="T105" fmla="*/ 96 h 119"/>
                <a:gd name="T106" fmla="*/ 74 w 160"/>
                <a:gd name="T107" fmla="*/ 96 h 119"/>
                <a:gd name="T108" fmla="*/ 94 w 160"/>
                <a:gd name="T109" fmla="*/ 108 h 119"/>
                <a:gd name="T110" fmla="*/ 101 w 160"/>
                <a:gd name="T111" fmla="*/ 104 h 119"/>
                <a:gd name="T112" fmla="*/ 101 w 160"/>
                <a:gd name="T113" fmla="*/ 95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 h="119">
                  <a:moveTo>
                    <a:pt x="90" y="19"/>
                  </a:moveTo>
                  <a:cubicBezTo>
                    <a:pt x="142" y="35"/>
                    <a:pt x="142" y="35"/>
                    <a:pt x="142" y="35"/>
                  </a:cubicBezTo>
                  <a:cubicBezTo>
                    <a:pt x="146" y="28"/>
                    <a:pt x="146" y="28"/>
                    <a:pt x="146" y="28"/>
                  </a:cubicBezTo>
                  <a:cubicBezTo>
                    <a:pt x="95" y="11"/>
                    <a:pt x="95" y="11"/>
                    <a:pt x="95" y="11"/>
                  </a:cubicBezTo>
                  <a:cubicBezTo>
                    <a:pt x="90" y="19"/>
                    <a:pt x="90" y="19"/>
                    <a:pt x="90" y="19"/>
                  </a:cubicBezTo>
                  <a:close/>
                  <a:moveTo>
                    <a:pt x="36" y="57"/>
                  </a:moveTo>
                  <a:cubicBezTo>
                    <a:pt x="36" y="57"/>
                    <a:pt x="36" y="57"/>
                    <a:pt x="36" y="57"/>
                  </a:cubicBezTo>
                  <a:cubicBezTo>
                    <a:pt x="42" y="60"/>
                    <a:pt x="45" y="64"/>
                    <a:pt x="48" y="69"/>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2"/>
                    <a:pt x="88" y="2"/>
                    <a:pt x="88" y="2"/>
                  </a:cubicBezTo>
                  <a:cubicBezTo>
                    <a:pt x="88" y="1"/>
                    <a:pt x="88" y="1"/>
                    <a:pt x="88" y="1"/>
                  </a:cubicBezTo>
                  <a:cubicBezTo>
                    <a:pt x="88" y="1"/>
                    <a:pt x="88" y="1"/>
                    <a:pt x="88" y="1"/>
                  </a:cubicBezTo>
                  <a:cubicBezTo>
                    <a:pt x="88" y="1"/>
                    <a:pt x="88" y="1"/>
                    <a:pt x="88" y="1"/>
                  </a:cubicBezTo>
                  <a:cubicBezTo>
                    <a:pt x="88" y="1"/>
                    <a:pt x="88" y="1"/>
                    <a:pt x="88" y="1"/>
                  </a:cubicBezTo>
                  <a:cubicBezTo>
                    <a:pt x="88" y="1"/>
                    <a:pt x="88" y="1"/>
                    <a:pt x="88" y="1"/>
                  </a:cubicBezTo>
                  <a:cubicBezTo>
                    <a:pt x="88" y="1"/>
                    <a:pt x="88" y="1"/>
                    <a:pt x="88" y="1"/>
                  </a:cubicBezTo>
                  <a:cubicBezTo>
                    <a:pt x="88" y="1"/>
                    <a:pt x="88" y="1"/>
                    <a:pt x="88" y="1"/>
                  </a:cubicBezTo>
                  <a:cubicBezTo>
                    <a:pt x="88" y="1"/>
                    <a:pt x="88" y="1"/>
                    <a:pt x="88" y="1"/>
                  </a:cubicBezTo>
                  <a:cubicBezTo>
                    <a:pt x="88" y="1"/>
                    <a:pt x="88" y="1"/>
                    <a:pt x="88" y="1"/>
                  </a:cubicBezTo>
                  <a:cubicBezTo>
                    <a:pt x="88" y="1"/>
                    <a:pt x="88" y="1"/>
                    <a:pt x="88" y="1"/>
                  </a:cubicBezTo>
                  <a:cubicBezTo>
                    <a:pt x="89" y="1"/>
                    <a:pt x="89" y="1"/>
                    <a:pt x="89" y="1"/>
                  </a:cubicBezTo>
                  <a:cubicBezTo>
                    <a:pt x="89" y="1"/>
                    <a:pt x="89" y="1"/>
                    <a:pt x="89" y="1"/>
                  </a:cubicBezTo>
                  <a:cubicBezTo>
                    <a:pt x="89" y="1"/>
                    <a:pt x="89" y="1"/>
                    <a:pt x="89" y="1"/>
                  </a:cubicBezTo>
                  <a:cubicBezTo>
                    <a:pt x="89" y="1"/>
                    <a:pt x="89" y="0"/>
                    <a:pt x="89" y="0"/>
                  </a:cubicBezTo>
                  <a:cubicBezTo>
                    <a:pt x="89" y="0"/>
                    <a:pt x="89" y="0"/>
                    <a:pt x="89" y="0"/>
                  </a:cubicBezTo>
                  <a:cubicBezTo>
                    <a:pt x="90" y="0"/>
                    <a:pt x="90" y="0"/>
                    <a:pt x="90" y="0"/>
                  </a:cubicBezTo>
                  <a:cubicBezTo>
                    <a:pt x="90" y="0"/>
                    <a:pt x="90" y="0"/>
                    <a:pt x="90" y="0"/>
                  </a:cubicBezTo>
                  <a:cubicBezTo>
                    <a:pt x="90" y="0"/>
                    <a:pt x="90" y="0"/>
                    <a:pt x="90" y="0"/>
                  </a:cubicBezTo>
                  <a:cubicBezTo>
                    <a:pt x="90" y="0"/>
                    <a:pt x="90" y="0"/>
                    <a:pt x="90" y="0"/>
                  </a:cubicBezTo>
                  <a:cubicBezTo>
                    <a:pt x="90" y="0"/>
                    <a:pt x="90" y="0"/>
                    <a:pt x="90" y="0"/>
                  </a:cubicBezTo>
                  <a:cubicBezTo>
                    <a:pt x="90" y="0"/>
                    <a:pt x="90" y="0"/>
                    <a:pt x="90" y="0"/>
                  </a:cubicBezTo>
                  <a:cubicBezTo>
                    <a:pt x="90" y="0"/>
                    <a:pt x="90" y="0"/>
                    <a:pt x="90" y="0"/>
                  </a:cubicBezTo>
                  <a:cubicBezTo>
                    <a:pt x="90" y="0"/>
                    <a:pt x="90" y="0"/>
                    <a:pt x="90" y="0"/>
                  </a:cubicBezTo>
                  <a:cubicBezTo>
                    <a:pt x="90" y="0"/>
                    <a:pt x="90" y="0"/>
                    <a:pt x="90" y="0"/>
                  </a:cubicBezTo>
                  <a:cubicBezTo>
                    <a:pt x="90" y="0"/>
                    <a:pt x="90" y="0"/>
                    <a:pt x="90" y="0"/>
                  </a:cubicBezTo>
                  <a:cubicBezTo>
                    <a:pt x="90" y="0"/>
                    <a:pt x="90" y="0"/>
                    <a:pt x="90" y="0"/>
                  </a:cubicBezTo>
                  <a:cubicBezTo>
                    <a:pt x="90" y="0"/>
                    <a:pt x="90" y="0"/>
                    <a:pt x="90"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1" y="0"/>
                    <a:pt x="91" y="0"/>
                    <a:pt x="91"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3" y="0"/>
                    <a:pt x="93" y="0"/>
                    <a:pt x="93" y="0"/>
                  </a:cubicBezTo>
                  <a:cubicBezTo>
                    <a:pt x="93" y="0"/>
                    <a:pt x="93" y="0"/>
                    <a:pt x="93" y="0"/>
                  </a:cubicBezTo>
                  <a:cubicBezTo>
                    <a:pt x="93" y="0"/>
                    <a:pt x="93" y="0"/>
                    <a:pt x="93" y="0"/>
                  </a:cubicBezTo>
                  <a:cubicBezTo>
                    <a:pt x="93" y="0"/>
                    <a:pt x="94" y="0"/>
                    <a:pt x="94" y="0"/>
                  </a:cubicBezTo>
                  <a:cubicBezTo>
                    <a:pt x="156" y="20"/>
                    <a:pt x="156" y="20"/>
                    <a:pt x="156" y="20"/>
                  </a:cubicBezTo>
                  <a:cubicBezTo>
                    <a:pt x="159" y="21"/>
                    <a:pt x="160" y="23"/>
                    <a:pt x="160" y="26"/>
                  </a:cubicBezTo>
                  <a:cubicBezTo>
                    <a:pt x="159" y="26"/>
                    <a:pt x="159" y="26"/>
                    <a:pt x="159" y="26"/>
                  </a:cubicBezTo>
                  <a:cubicBezTo>
                    <a:pt x="159" y="27"/>
                    <a:pt x="159" y="27"/>
                    <a:pt x="159" y="28"/>
                  </a:cubicBezTo>
                  <a:cubicBezTo>
                    <a:pt x="110" y="109"/>
                    <a:pt x="110" y="109"/>
                    <a:pt x="110" y="109"/>
                  </a:cubicBezTo>
                  <a:cubicBezTo>
                    <a:pt x="110" y="109"/>
                    <a:pt x="110" y="109"/>
                    <a:pt x="110" y="109"/>
                  </a:cubicBezTo>
                  <a:cubicBezTo>
                    <a:pt x="107" y="115"/>
                    <a:pt x="101" y="118"/>
                    <a:pt x="95" y="119"/>
                  </a:cubicBezTo>
                  <a:cubicBezTo>
                    <a:pt x="89" y="119"/>
                    <a:pt x="82" y="118"/>
                    <a:pt x="76" y="114"/>
                  </a:cubicBezTo>
                  <a:cubicBezTo>
                    <a:pt x="71" y="111"/>
                    <a:pt x="66" y="106"/>
                    <a:pt x="64" y="100"/>
                  </a:cubicBezTo>
                  <a:cubicBezTo>
                    <a:pt x="64" y="100"/>
                    <a:pt x="64" y="100"/>
                    <a:pt x="64" y="100"/>
                  </a:cubicBezTo>
                  <a:cubicBezTo>
                    <a:pt x="62" y="94"/>
                    <a:pt x="62" y="88"/>
                    <a:pt x="65" y="82"/>
                  </a:cubicBezTo>
                  <a:cubicBezTo>
                    <a:pt x="68" y="77"/>
                    <a:pt x="74" y="74"/>
                    <a:pt x="80" y="73"/>
                  </a:cubicBezTo>
                  <a:cubicBezTo>
                    <a:pt x="86" y="72"/>
                    <a:pt x="93" y="74"/>
                    <a:pt x="99" y="77"/>
                  </a:cubicBezTo>
                  <a:cubicBezTo>
                    <a:pt x="104" y="80"/>
                    <a:pt x="107" y="84"/>
                    <a:pt x="110" y="89"/>
                  </a:cubicBezTo>
                  <a:cubicBezTo>
                    <a:pt x="139" y="41"/>
                    <a:pt x="139" y="41"/>
                    <a:pt x="139" y="41"/>
                  </a:cubicBezTo>
                  <a:cubicBezTo>
                    <a:pt x="87" y="24"/>
                    <a:pt x="87" y="24"/>
                    <a:pt x="87" y="24"/>
                  </a:cubicBezTo>
                  <a:cubicBezTo>
                    <a:pt x="48" y="89"/>
                    <a:pt x="48" y="89"/>
                    <a:pt x="48" y="89"/>
                  </a:cubicBezTo>
                  <a:cubicBezTo>
                    <a:pt x="48" y="89"/>
                    <a:pt x="48" y="89"/>
                    <a:pt x="48" y="89"/>
                  </a:cubicBezTo>
                  <a:cubicBezTo>
                    <a:pt x="48" y="89"/>
                    <a:pt x="48" y="89"/>
                    <a:pt x="48" y="89"/>
                  </a:cubicBezTo>
                  <a:cubicBezTo>
                    <a:pt x="45" y="95"/>
                    <a:pt x="39" y="98"/>
                    <a:pt x="33" y="98"/>
                  </a:cubicBezTo>
                  <a:cubicBezTo>
                    <a:pt x="27" y="99"/>
                    <a:pt x="20" y="98"/>
                    <a:pt x="14" y="94"/>
                  </a:cubicBezTo>
                  <a:cubicBezTo>
                    <a:pt x="8" y="91"/>
                    <a:pt x="4" y="85"/>
                    <a:pt x="2" y="80"/>
                  </a:cubicBezTo>
                  <a:cubicBezTo>
                    <a:pt x="0" y="74"/>
                    <a:pt x="0" y="67"/>
                    <a:pt x="3" y="62"/>
                  </a:cubicBezTo>
                  <a:cubicBezTo>
                    <a:pt x="6" y="57"/>
                    <a:pt x="12" y="54"/>
                    <a:pt x="18" y="53"/>
                  </a:cubicBezTo>
                  <a:cubicBezTo>
                    <a:pt x="24" y="52"/>
                    <a:pt x="31" y="54"/>
                    <a:pt x="36" y="57"/>
                  </a:cubicBezTo>
                  <a:close/>
                  <a:moveTo>
                    <a:pt x="39" y="75"/>
                  </a:moveTo>
                  <a:cubicBezTo>
                    <a:pt x="39" y="75"/>
                    <a:pt x="39" y="75"/>
                    <a:pt x="39" y="75"/>
                  </a:cubicBezTo>
                  <a:cubicBezTo>
                    <a:pt x="38" y="72"/>
                    <a:pt x="35" y="69"/>
                    <a:pt x="31" y="66"/>
                  </a:cubicBezTo>
                  <a:cubicBezTo>
                    <a:pt x="27" y="64"/>
                    <a:pt x="23" y="63"/>
                    <a:pt x="19" y="63"/>
                  </a:cubicBezTo>
                  <a:cubicBezTo>
                    <a:pt x="16" y="64"/>
                    <a:pt x="14" y="65"/>
                    <a:pt x="12" y="68"/>
                  </a:cubicBezTo>
                  <a:cubicBezTo>
                    <a:pt x="11" y="70"/>
                    <a:pt x="11" y="73"/>
                    <a:pt x="12" y="76"/>
                  </a:cubicBezTo>
                  <a:cubicBezTo>
                    <a:pt x="13" y="79"/>
                    <a:pt x="16" y="83"/>
                    <a:pt x="20" y="85"/>
                  </a:cubicBezTo>
                  <a:cubicBezTo>
                    <a:pt x="24" y="87"/>
                    <a:pt x="28" y="88"/>
                    <a:pt x="31" y="88"/>
                  </a:cubicBezTo>
                  <a:cubicBezTo>
                    <a:pt x="35" y="87"/>
                    <a:pt x="37" y="86"/>
                    <a:pt x="39" y="84"/>
                  </a:cubicBezTo>
                  <a:cubicBezTo>
                    <a:pt x="40" y="81"/>
                    <a:pt x="40" y="78"/>
                    <a:pt x="39" y="75"/>
                  </a:cubicBezTo>
                  <a:close/>
                  <a:moveTo>
                    <a:pt x="101" y="95"/>
                  </a:moveTo>
                  <a:cubicBezTo>
                    <a:pt x="101" y="95"/>
                    <a:pt x="101" y="95"/>
                    <a:pt x="101" y="95"/>
                  </a:cubicBezTo>
                  <a:cubicBezTo>
                    <a:pt x="100" y="92"/>
                    <a:pt x="97" y="89"/>
                    <a:pt x="93" y="86"/>
                  </a:cubicBezTo>
                  <a:cubicBezTo>
                    <a:pt x="89" y="84"/>
                    <a:pt x="85" y="83"/>
                    <a:pt x="82" y="84"/>
                  </a:cubicBezTo>
                  <a:cubicBezTo>
                    <a:pt x="78" y="84"/>
                    <a:pt x="76" y="85"/>
                    <a:pt x="74" y="88"/>
                  </a:cubicBezTo>
                  <a:cubicBezTo>
                    <a:pt x="73" y="90"/>
                    <a:pt x="73" y="93"/>
                    <a:pt x="74" y="96"/>
                  </a:cubicBezTo>
                  <a:cubicBezTo>
                    <a:pt x="74" y="96"/>
                    <a:pt x="74" y="96"/>
                    <a:pt x="74" y="96"/>
                  </a:cubicBezTo>
                  <a:cubicBezTo>
                    <a:pt x="74" y="96"/>
                    <a:pt x="74" y="96"/>
                    <a:pt x="74" y="96"/>
                  </a:cubicBezTo>
                  <a:cubicBezTo>
                    <a:pt x="75" y="100"/>
                    <a:pt x="78" y="103"/>
                    <a:pt x="82" y="105"/>
                  </a:cubicBezTo>
                  <a:cubicBezTo>
                    <a:pt x="86" y="108"/>
                    <a:pt x="90" y="108"/>
                    <a:pt x="94" y="108"/>
                  </a:cubicBezTo>
                  <a:cubicBezTo>
                    <a:pt x="97" y="108"/>
                    <a:pt x="99" y="106"/>
                    <a:pt x="101" y="104"/>
                  </a:cubicBezTo>
                  <a:cubicBezTo>
                    <a:pt x="101" y="104"/>
                    <a:pt x="101" y="104"/>
                    <a:pt x="101" y="104"/>
                  </a:cubicBezTo>
                  <a:cubicBezTo>
                    <a:pt x="101" y="104"/>
                    <a:pt x="101" y="104"/>
                    <a:pt x="101" y="104"/>
                  </a:cubicBezTo>
                  <a:cubicBezTo>
                    <a:pt x="102" y="101"/>
                    <a:pt x="102" y="98"/>
                    <a:pt x="101" y="95"/>
                  </a:cubicBezTo>
                  <a:cubicBezTo>
                    <a:pt x="101" y="95"/>
                    <a:pt x="101" y="95"/>
                    <a:pt x="101"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5" name="Freeform 178"/>
            <p:cNvSpPr>
              <a:spLocks noEditPoints="1"/>
            </p:cNvSpPr>
            <p:nvPr userDrawn="1"/>
          </p:nvSpPr>
          <p:spPr bwMode="auto">
            <a:xfrm>
              <a:off x="3488" y="487"/>
              <a:ext cx="283" cy="283"/>
            </a:xfrm>
            <a:custGeom>
              <a:avLst/>
              <a:gdLst>
                <a:gd name="T0" fmla="*/ 69 w 139"/>
                <a:gd name="T1" fmla="*/ 44 h 139"/>
                <a:gd name="T2" fmla="*/ 51 w 139"/>
                <a:gd name="T3" fmla="*/ 51 h 139"/>
                <a:gd name="T4" fmla="*/ 44 w 139"/>
                <a:gd name="T5" fmla="*/ 69 h 139"/>
                <a:gd name="T6" fmla="*/ 51 w 139"/>
                <a:gd name="T7" fmla="*/ 87 h 139"/>
                <a:gd name="T8" fmla="*/ 69 w 139"/>
                <a:gd name="T9" fmla="*/ 95 h 139"/>
                <a:gd name="T10" fmla="*/ 87 w 139"/>
                <a:gd name="T11" fmla="*/ 87 h 139"/>
                <a:gd name="T12" fmla="*/ 95 w 139"/>
                <a:gd name="T13" fmla="*/ 69 h 139"/>
                <a:gd name="T14" fmla="*/ 87 w 139"/>
                <a:gd name="T15" fmla="*/ 51 h 139"/>
                <a:gd name="T16" fmla="*/ 69 w 139"/>
                <a:gd name="T17" fmla="*/ 44 h 139"/>
                <a:gd name="T18" fmla="*/ 83 w 139"/>
                <a:gd name="T19" fmla="*/ 83 h 139"/>
                <a:gd name="T20" fmla="*/ 83 w 139"/>
                <a:gd name="T21" fmla="*/ 83 h 139"/>
                <a:gd name="T22" fmla="*/ 69 w 139"/>
                <a:gd name="T23" fmla="*/ 88 h 139"/>
                <a:gd name="T24" fmla="*/ 56 w 139"/>
                <a:gd name="T25" fmla="*/ 83 h 139"/>
                <a:gd name="T26" fmla="*/ 51 w 139"/>
                <a:gd name="T27" fmla="*/ 69 h 139"/>
                <a:gd name="T28" fmla="*/ 56 w 139"/>
                <a:gd name="T29" fmla="*/ 56 h 139"/>
                <a:gd name="T30" fmla="*/ 69 w 139"/>
                <a:gd name="T31" fmla="*/ 51 h 139"/>
                <a:gd name="T32" fmla="*/ 83 w 139"/>
                <a:gd name="T33" fmla="*/ 56 h 139"/>
                <a:gd name="T34" fmla="*/ 88 w 139"/>
                <a:gd name="T35" fmla="*/ 69 h 139"/>
                <a:gd name="T36" fmla="*/ 83 w 139"/>
                <a:gd name="T37" fmla="*/ 83 h 139"/>
                <a:gd name="T38" fmla="*/ 118 w 139"/>
                <a:gd name="T39" fmla="*/ 20 h 139"/>
                <a:gd name="T40" fmla="*/ 118 w 139"/>
                <a:gd name="T41" fmla="*/ 20 h 139"/>
                <a:gd name="T42" fmla="*/ 69 w 139"/>
                <a:gd name="T43" fmla="*/ 0 h 139"/>
                <a:gd name="T44" fmla="*/ 20 w 139"/>
                <a:gd name="T45" fmla="*/ 20 h 139"/>
                <a:gd name="T46" fmla="*/ 0 w 139"/>
                <a:gd name="T47" fmla="*/ 69 h 139"/>
                <a:gd name="T48" fmla="*/ 20 w 139"/>
                <a:gd name="T49" fmla="*/ 118 h 139"/>
                <a:gd name="T50" fmla="*/ 69 w 139"/>
                <a:gd name="T51" fmla="*/ 139 h 139"/>
                <a:gd name="T52" fmla="*/ 118 w 139"/>
                <a:gd name="T53" fmla="*/ 118 h 139"/>
                <a:gd name="T54" fmla="*/ 139 w 139"/>
                <a:gd name="T55" fmla="*/ 69 h 139"/>
                <a:gd name="T56" fmla="*/ 118 w 139"/>
                <a:gd name="T57" fmla="*/ 20 h 139"/>
                <a:gd name="T58" fmla="*/ 111 w 139"/>
                <a:gd name="T59" fmla="*/ 111 h 139"/>
                <a:gd name="T60" fmla="*/ 111 w 139"/>
                <a:gd name="T61" fmla="*/ 111 h 139"/>
                <a:gd name="T62" fmla="*/ 69 w 139"/>
                <a:gd name="T63" fmla="*/ 128 h 139"/>
                <a:gd name="T64" fmla="*/ 28 w 139"/>
                <a:gd name="T65" fmla="*/ 111 h 139"/>
                <a:gd name="T66" fmla="*/ 11 w 139"/>
                <a:gd name="T67" fmla="*/ 69 h 139"/>
                <a:gd name="T68" fmla="*/ 28 w 139"/>
                <a:gd name="T69" fmla="*/ 28 h 139"/>
                <a:gd name="T70" fmla="*/ 69 w 139"/>
                <a:gd name="T71" fmla="*/ 11 h 139"/>
                <a:gd name="T72" fmla="*/ 111 w 139"/>
                <a:gd name="T73" fmla="*/ 28 h 139"/>
                <a:gd name="T74" fmla="*/ 128 w 139"/>
                <a:gd name="T75" fmla="*/ 69 h 139"/>
                <a:gd name="T76" fmla="*/ 111 w 139"/>
                <a:gd name="T77" fmla="*/ 111 h 139"/>
                <a:gd name="T78" fmla="*/ 69 w 139"/>
                <a:gd name="T79" fmla="*/ 64 h 139"/>
                <a:gd name="T80" fmla="*/ 69 w 139"/>
                <a:gd name="T81" fmla="*/ 64 h 139"/>
                <a:gd name="T82" fmla="*/ 64 w 139"/>
                <a:gd name="T83" fmla="*/ 69 h 139"/>
                <a:gd name="T84" fmla="*/ 69 w 139"/>
                <a:gd name="T85" fmla="*/ 75 h 139"/>
                <a:gd name="T86" fmla="*/ 75 w 139"/>
                <a:gd name="T87" fmla="*/ 69 h 139"/>
                <a:gd name="T88" fmla="*/ 69 w 139"/>
                <a:gd name="T89" fmla="*/ 6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9" h="139">
                  <a:moveTo>
                    <a:pt x="69" y="44"/>
                  </a:moveTo>
                  <a:cubicBezTo>
                    <a:pt x="62" y="44"/>
                    <a:pt x="56" y="47"/>
                    <a:pt x="51" y="51"/>
                  </a:cubicBezTo>
                  <a:cubicBezTo>
                    <a:pt x="47" y="56"/>
                    <a:pt x="44" y="62"/>
                    <a:pt x="44" y="69"/>
                  </a:cubicBezTo>
                  <a:cubicBezTo>
                    <a:pt x="44" y="76"/>
                    <a:pt x="47" y="83"/>
                    <a:pt x="51" y="87"/>
                  </a:cubicBezTo>
                  <a:cubicBezTo>
                    <a:pt x="56" y="92"/>
                    <a:pt x="62" y="95"/>
                    <a:pt x="69" y="95"/>
                  </a:cubicBezTo>
                  <a:cubicBezTo>
                    <a:pt x="76" y="95"/>
                    <a:pt x="83" y="92"/>
                    <a:pt x="87" y="87"/>
                  </a:cubicBezTo>
                  <a:cubicBezTo>
                    <a:pt x="92" y="83"/>
                    <a:pt x="95" y="76"/>
                    <a:pt x="95" y="69"/>
                  </a:cubicBezTo>
                  <a:cubicBezTo>
                    <a:pt x="95" y="62"/>
                    <a:pt x="92" y="56"/>
                    <a:pt x="87" y="51"/>
                  </a:cubicBezTo>
                  <a:cubicBezTo>
                    <a:pt x="83" y="47"/>
                    <a:pt x="76" y="44"/>
                    <a:pt x="69" y="44"/>
                  </a:cubicBezTo>
                  <a:close/>
                  <a:moveTo>
                    <a:pt x="83" y="83"/>
                  </a:moveTo>
                  <a:cubicBezTo>
                    <a:pt x="83" y="83"/>
                    <a:pt x="83" y="83"/>
                    <a:pt x="83" y="83"/>
                  </a:cubicBezTo>
                  <a:cubicBezTo>
                    <a:pt x="79" y="86"/>
                    <a:pt x="75" y="88"/>
                    <a:pt x="69" y="88"/>
                  </a:cubicBezTo>
                  <a:cubicBezTo>
                    <a:pt x="64" y="88"/>
                    <a:pt x="59" y="86"/>
                    <a:pt x="56" y="83"/>
                  </a:cubicBezTo>
                  <a:cubicBezTo>
                    <a:pt x="53" y="79"/>
                    <a:pt x="51" y="75"/>
                    <a:pt x="51" y="69"/>
                  </a:cubicBezTo>
                  <a:cubicBezTo>
                    <a:pt x="51" y="64"/>
                    <a:pt x="53" y="59"/>
                    <a:pt x="56" y="56"/>
                  </a:cubicBezTo>
                  <a:cubicBezTo>
                    <a:pt x="59" y="53"/>
                    <a:pt x="64" y="51"/>
                    <a:pt x="69" y="51"/>
                  </a:cubicBezTo>
                  <a:cubicBezTo>
                    <a:pt x="75" y="51"/>
                    <a:pt x="79" y="53"/>
                    <a:pt x="83" y="56"/>
                  </a:cubicBezTo>
                  <a:cubicBezTo>
                    <a:pt x="86" y="59"/>
                    <a:pt x="88" y="64"/>
                    <a:pt x="88" y="69"/>
                  </a:cubicBezTo>
                  <a:cubicBezTo>
                    <a:pt x="88" y="75"/>
                    <a:pt x="86" y="79"/>
                    <a:pt x="83" y="83"/>
                  </a:cubicBezTo>
                  <a:close/>
                  <a:moveTo>
                    <a:pt x="118" y="20"/>
                  </a:moveTo>
                  <a:cubicBezTo>
                    <a:pt x="118" y="20"/>
                    <a:pt x="118" y="20"/>
                    <a:pt x="118" y="20"/>
                  </a:cubicBezTo>
                  <a:cubicBezTo>
                    <a:pt x="106" y="8"/>
                    <a:pt x="89" y="0"/>
                    <a:pt x="69" y="0"/>
                  </a:cubicBezTo>
                  <a:cubicBezTo>
                    <a:pt x="50" y="0"/>
                    <a:pt x="33" y="8"/>
                    <a:pt x="20" y="20"/>
                  </a:cubicBezTo>
                  <a:cubicBezTo>
                    <a:pt x="8" y="33"/>
                    <a:pt x="0" y="50"/>
                    <a:pt x="0" y="69"/>
                  </a:cubicBezTo>
                  <a:cubicBezTo>
                    <a:pt x="0" y="88"/>
                    <a:pt x="8" y="106"/>
                    <a:pt x="20" y="118"/>
                  </a:cubicBezTo>
                  <a:cubicBezTo>
                    <a:pt x="33" y="131"/>
                    <a:pt x="50" y="139"/>
                    <a:pt x="69" y="139"/>
                  </a:cubicBezTo>
                  <a:cubicBezTo>
                    <a:pt x="89" y="139"/>
                    <a:pt x="106" y="131"/>
                    <a:pt x="118" y="118"/>
                  </a:cubicBezTo>
                  <a:cubicBezTo>
                    <a:pt x="131" y="106"/>
                    <a:pt x="139" y="88"/>
                    <a:pt x="139" y="69"/>
                  </a:cubicBezTo>
                  <a:cubicBezTo>
                    <a:pt x="139" y="50"/>
                    <a:pt x="131" y="33"/>
                    <a:pt x="118" y="20"/>
                  </a:cubicBezTo>
                  <a:close/>
                  <a:moveTo>
                    <a:pt x="111" y="111"/>
                  </a:moveTo>
                  <a:cubicBezTo>
                    <a:pt x="111" y="111"/>
                    <a:pt x="111" y="111"/>
                    <a:pt x="111" y="111"/>
                  </a:cubicBezTo>
                  <a:cubicBezTo>
                    <a:pt x="100" y="121"/>
                    <a:pt x="86" y="128"/>
                    <a:pt x="69" y="128"/>
                  </a:cubicBezTo>
                  <a:cubicBezTo>
                    <a:pt x="53" y="128"/>
                    <a:pt x="38" y="121"/>
                    <a:pt x="28" y="111"/>
                  </a:cubicBezTo>
                  <a:cubicBezTo>
                    <a:pt x="17" y="100"/>
                    <a:pt x="11" y="86"/>
                    <a:pt x="11" y="69"/>
                  </a:cubicBezTo>
                  <a:cubicBezTo>
                    <a:pt x="11" y="53"/>
                    <a:pt x="17" y="38"/>
                    <a:pt x="28" y="28"/>
                  </a:cubicBezTo>
                  <a:cubicBezTo>
                    <a:pt x="38" y="17"/>
                    <a:pt x="53" y="11"/>
                    <a:pt x="69" y="11"/>
                  </a:cubicBezTo>
                  <a:cubicBezTo>
                    <a:pt x="86" y="11"/>
                    <a:pt x="100" y="17"/>
                    <a:pt x="111" y="28"/>
                  </a:cubicBezTo>
                  <a:cubicBezTo>
                    <a:pt x="122" y="38"/>
                    <a:pt x="128" y="53"/>
                    <a:pt x="128" y="69"/>
                  </a:cubicBezTo>
                  <a:cubicBezTo>
                    <a:pt x="128" y="86"/>
                    <a:pt x="122" y="100"/>
                    <a:pt x="111" y="111"/>
                  </a:cubicBezTo>
                  <a:close/>
                  <a:moveTo>
                    <a:pt x="69" y="64"/>
                  </a:moveTo>
                  <a:cubicBezTo>
                    <a:pt x="69" y="64"/>
                    <a:pt x="69" y="64"/>
                    <a:pt x="69" y="64"/>
                  </a:cubicBezTo>
                  <a:cubicBezTo>
                    <a:pt x="66" y="64"/>
                    <a:pt x="64" y="66"/>
                    <a:pt x="64" y="69"/>
                  </a:cubicBezTo>
                  <a:cubicBezTo>
                    <a:pt x="64" y="72"/>
                    <a:pt x="66" y="75"/>
                    <a:pt x="69" y="75"/>
                  </a:cubicBezTo>
                  <a:cubicBezTo>
                    <a:pt x="72" y="75"/>
                    <a:pt x="75" y="72"/>
                    <a:pt x="75" y="69"/>
                  </a:cubicBezTo>
                  <a:cubicBezTo>
                    <a:pt x="75" y="66"/>
                    <a:pt x="72" y="64"/>
                    <a:pt x="69"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6" name="Freeform 179"/>
            <p:cNvSpPr>
              <a:spLocks noEditPoints="1"/>
            </p:cNvSpPr>
            <p:nvPr userDrawn="1"/>
          </p:nvSpPr>
          <p:spPr bwMode="auto">
            <a:xfrm>
              <a:off x="1522" y="654"/>
              <a:ext cx="346" cy="322"/>
            </a:xfrm>
            <a:custGeom>
              <a:avLst/>
              <a:gdLst>
                <a:gd name="T0" fmla="*/ 166 w 170"/>
                <a:gd name="T1" fmla="*/ 47 h 158"/>
                <a:gd name="T2" fmla="*/ 46 w 170"/>
                <a:gd name="T3" fmla="*/ 1 h 158"/>
                <a:gd name="T4" fmla="*/ 40 w 170"/>
                <a:gd name="T5" fmla="*/ 4 h 158"/>
                <a:gd name="T6" fmla="*/ 1 w 170"/>
                <a:gd name="T7" fmla="*/ 105 h 158"/>
                <a:gd name="T8" fmla="*/ 4 w 170"/>
                <a:gd name="T9" fmla="*/ 112 h 158"/>
                <a:gd name="T10" fmla="*/ 124 w 170"/>
                <a:gd name="T11" fmla="*/ 157 h 158"/>
                <a:gd name="T12" fmla="*/ 131 w 170"/>
                <a:gd name="T13" fmla="*/ 154 h 158"/>
                <a:gd name="T14" fmla="*/ 169 w 170"/>
                <a:gd name="T15" fmla="*/ 53 h 158"/>
                <a:gd name="T16" fmla="*/ 166 w 170"/>
                <a:gd name="T17" fmla="*/ 47 h 158"/>
                <a:gd name="T18" fmla="*/ 123 w 170"/>
                <a:gd name="T19" fmla="*/ 145 h 158"/>
                <a:gd name="T20" fmla="*/ 123 w 170"/>
                <a:gd name="T21" fmla="*/ 145 h 158"/>
                <a:gd name="T22" fmla="*/ 13 w 170"/>
                <a:gd name="T23" fmla="*/ 103 h 158"/>
                <a:gd name="T24" fmla="*/ 17 w 170"/>
                <a:gd name="T25" fmla="*/ 92 h 158"/>
                <a:gd name="T26" fmla="*/ 53 w 170"/>
                <a:gd name="T27" fmla="*/ 77 h 158"/>
                <a:gd name="T28" fmla="*/ 64 w 170"/>
                <a:gd name="T29" fmla="*/ 101 h 158"/>
                <a:gd name="T30" fmla="*/ 64 w 170"/>
                <a:gd name="T31" fmla="*/ 101 h 158"/>
                <a:gd name="T32" fmla="*/ 64 w 170"/>
                <a:gd name="T33" fmla="*/ 101 h 158"/>
                <a:gd name="T34" fmla="*/ 64 w 170"/>
                <a:gd name="T35" fmla="*/ 101 h 158"/>
                <a:gd name="T36" fmla="*/ 64 w 170"/>
                <a:gd name="T37" fmla="*/ 101 h 158"/>
                <a:gd name="T38" fmla="*/ 64 w 170"/>
                <a:gd name="T39" fmla="*/ 101 h 158"/>
                <a:gd name="T40" fmla="*/ 64 w 170"/>
                <a:gd name="T41" fmla="*/ 101 h 158"/>
                <a:gd name="T42" fmla="*/ 70 w 170"/>
                <a:gd name="T43" fmla="*/ 116 h 158"/>
                <a:gd name="T44" fmla="*/ 75 w 170"/>
                <a:gd name="T45" fmla="*/ 118 h 158"/>
                <a:gd name="T46" fmla="*/ 76 w 170"/>
                <a:gd name="T47" fmla="*/ 113 h 158"/>
                <a:gd name="T48" fmla="*/ 71 w 170"/>
                <a:gd name="T49" fmla="*/ 102 h 158"/>
                <a:gd name="T50" fmla="*/ 104 w 170"/>
                <a:gd name="T51" fmla="*/ 87 h 158"/>
                <a:gd name="T52" fmla="*/ 126 w 170"/>
                <a:gd name="T53" fmla="*/ 136 h 158"/>
                <a:gd name="T54" fmla="*/ 123 w 170"/>
                <a:gd name="T55" fmla="*/ 145 h 158"/>
                <a:gd name="T56" fmla="*/ 130 w 170"/>
                <a:gd name="T57" fmla="*/ 127 h 158"/>
                <a:gd name="T58" fmla="*/ 130 w 170"/>
                <a:gd name="T59" fmla="*/ 127 h 158"/>
                <a:gd name="T60" fmla="*/ 109 w 170"/>
                <a:gd name="T61" fmla="*/ 81 h 158"/>
                <a:gd name="T62" fmla="*/ 105 w 170"/>
                <a:gd name="T63" fmla="*/ 79 h 158"/>
                <a:gd name="T64" fmla="*/ 68 w 170"/>
                <a:gd name="T65" fmla="*/ 96 h 158"/>
                <a:gd name="T66" fmla="*/ 57 w 170"/>
                <a:gd name="T67" fmla="*/ 71 h 158"/>
                <a:gd name="T68" fmla="*/ 53 w 170"/>
                <a:gd name="T69" fmla="*/ 69 h 158"/>
                <a:gd name="T70" fmla="*/ 20 w 170"/>
                <a:gd name="T71" fmla="*/ 84 h 158"/>
                <a:gd name="T72" fmla="*/ 48 w 170"/>
                <a:gd name="T73" fmla="*/ 13 h 158"/>
                <a:gd name="T74" fmla="*/ 157 w 170"/>
                <a:gd name="T75" fmla="*/ 55 h 158"/>
                <a:gd name="T76" fmla="*/ 130 w 170"/>
                <a:gd name="T77" fmla="*/ 127 h 158"/>
                <a:gd name="T78" fmla="*/ 60 w 170"/>
                <a:gd name="T79" fmla="*/ 63 h 158"/>
                <a:gd name="T80" fmla="*/ 60 w 170"/>
                <a:gd name="T81" fmla="*/ 63 h 158"/>
                <a:gd name="T82" fmla="*/ 84 w 170"/>
                <a:gd name="T83" fmla="*/ 53 h 158"/>
                <a:gd name="T84" fmla="*/ 73 w 170"/>
                <a:gd name="T85" fmla="*/ 29 h 158"/>
                <a:gd name="T86" fmla="*/ 49 w 170"/>
                <a:gd name="T87" fmla="*/ 39 h 158"/>
                <a:gd name="T88" fmla="*/ 60 w 170"/>
                <a:gd name="T89" fmla="*/ 63 h 158"/>
                <a:gd name="T90" fmla="*/ 71 w 170"/>
                <a:gd name="T91" fmla="*/ 35 h 158"/>
                <a:gd name="T92" fmla="*/ 71 w 170"/>
                <a:gd name="T93" fmla="*/ 35 h 158"/>
                <a:gd name="T94" fmla="*/ 78 w 170"/>
                <a:gd name="T95" fmla="*/ 50 h 158"/>
                <a:gd name="T96" fmla="*/ 62 w 170"/>
                <a:gd name="T97" fmla="*/ 57 h 158"/>
                <a:gd name="T98" fmla="*/ 55 w 170"/>
                <a:gd name="T99" fmla="*/ 42 h 158"/>
                <a:gd name="T100" fmla="*/ 71 w 170"/>
                <a:gd name="T101" fmla="*/ 3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58">
                  <a:moveTo>
                    <a:pt x="166" y="47"/>
                  </a:moveTo>
                  <a:cubicBezTo>
                    <a:pt x="46" y="1"/>
                    <a:pt x="46" y="1"/>
                    <a:pt x="46" y="1"/>
                  </a:cubicBezTo>
                  <a:cubicBezTo>
                    <a:pt x="44" y="0"/>
                    <a:pt x="41" y="1"/>
                    <a:pt x="40" y="4"/>
                  </a:cubicBezTo>
                  <a:cubicBezTo>
                    <a:pt x="1" y="105"/>
                    <a:pt x="1" y="105"/>
                    <a:pt x="1" y="105"/>
                  </a:cubicBezTo>
                  <a:cubicBezTo>
                    <a:pt x="0" y="107"/>
                    <a:pt x="1" y="110"/>
                    <a:pt x="4" y="112"/>
                  </a:cubicBezTo>
                  <a:cubicBezTo>
                    <a:pt x="124" y="157"/>
                    <a:pt x="124" y="157"/>
                    <a:pt x="124" y="157"/>
                  </a:cubicBezTo>
                  <a:cubicBezTo>
                    <a:pt x="127" y="158"/>
                    <a:pt x="130" y="157"/>
                    <a:pt x="131" y="154"/>
                  </a:cubicBezTo>
                  <a:cubicBezTo>
                    <a:pt x="169" y="53"/>
                    <a:pt x="169" y="53"/>
                    <a:pt x="169" y="53"/>
                  </a:cubicBezTo>
                  <a:cubicBezTo>
                    <a:pt x="170" y="51"/>
                    <a:pt x="169" y="48"/>
                    <a:pt x="166" y="47"/>
                  </a:cubicBezTo>
                  <a:close/>
                  <a:moveTo>
                    <a:pt x="123" y="145"/>
                  </a:moveTo>
                  <a:cubicBezTo>
                    <a:pt x="123" y="145"/>
                    <a:pt x="123" y="145"/>
                    <a:pt x="123" y="145"/>
                  </a:cubicBezTo>
                  <a:cubicBezTo>
                    <a:pt x="13" y="103"/>
                    <a:pt x="13" y="103"/>
                    <a:pt x="13" y="103"/>
                  </a:cubicBezTo>
                  <a:cubicBezTo>
                    <a:pt x="17" y="92"/>
                    <a:pt x="17" y="92"/>
                    <a:pt x="17" y="92"/>
                  </a:cubicBezTo>
                  <a:cubicBezTo>
                    <a:pt x="53" y="77"/>
                    <a:pt x="53" y="77"/>
                    <a:pt x="53" y="77"/>
                  </a:cubicBezTo>
                  <a:cubicBezTo>
                    <a:pt x="64" y="101"/>
                    <a:pt x="64" y="101"/>
                    <a:pt x="64" y="101"/>
                  </a:cubicBezTo>
                  <a:cubicBezTo>
                    <a:pt x="64" y="101"/>
                    <a:pt x="64" y="101"/>
                    <a:pt x="64" y="101"/>
                  </a:cubicBezTo>
                  <a:cubicBezTo>
                    <a:pt x="64" y="101"/>
                    <a:pt x="64" y="101"/>
                    <a:pt x="64" y="101"/>
                  </a:cubicBezTo>
                  <a:cubicBezTo>
                    <a:pt x="64" y="101"/>
                    <a:pt x="64" y="101"/>
                    <a:pt x="64" y="101"/>
                  </a:cubicBezTo>
                  <a:cubicBezTo>
                    <a:pt x="64" y="101"/>
                    <a:pt x="64" y="101"/>
                    <a:pt x="64" y="101"/>
                  </a:cubicBezTo>
                  <a:cubicBezTo>
                    <a:pt x="64" y="101"/>
                    <a:pt x="64" y="101"/>
                    <a:pt x="64" y="101"/>
                  </a:cubicBezTo>
                  <a:cubicBezTo>
                    <a:pt x="64" y="101"/>
                    <a:pt x="64" y="101"/>
                    <a:pt x="64" y="101"/>
                  </a:cubicBezTo>
                  <a:cubicBezTo>
                    <a:pt x="70" y="116"/>
                    <a:pt x="70" y="116"/>
                    <a:pt x="70" y="116"/>
                  </a:cubicBezTo>
                  <a:cubicBezTo>
                    <a:pt x="71" y="118"/>
                    <a:pt x="73" y="118"/>
                    <a:pt x="75" y="118"/>
                  </a:cubicBezTo>
                  <a:cubicBezTo>
                    <a:pt x="76" y="117"/>
                    <a:pt x="77" y="115"/>
                    <a:pt x="76" y="113"/>
                  </a:cubicBezTo>
                  <a:cubicBezTo>
                    <a:pt x="71" y="102"/>
                    <a:pt x="71" y="102"/>
                    <a:pt x="71" y="102"/>
                  </a:cubicBezTo>
                  <a:cubicBezTo>
                    <a:pt x="104" y="87"/>
                    <a:pt x="104" y="87"/>
                    <a:pt x="104" y="87"/>
                  </a:cubicBezTo>
                  <a:cubicBezTo>
                    <a:pt x="126" y="136"/>
                    <a:pt x="126" y="136"/>
                    <a:pt x="126" y="136"/>
                  </a:cubicBezTo>
                  <a:cubicBezTo>
                    <a:pt x="123" y="145"/>
                    <a:pt x="123" y="145"/>
                    <a:pt x="123" y="145"/>
                  </a:cubicBezTo>
                  <a:close/>
                  <a:moveTo>
                    <a:pt x="130" y="127"/>
                  </a:moveTo>
                  <a:cubicBezTo>
                    <a:pt x="130" y="127"/>
                    <a:pt x="130" y="127"/>
                    <a:pt x="130" y="127"/>
                  </a:cubicBezTo>
                  <a:cubicBezTo>
                    <a:pt x="109" y="81"/>
                    <a:pt x="109" y="81"/>
                    <a:pt x="109" y="81"/>
                  </a:cubicBezTo>
                  <a:cubicBezTo>
                    <a:pt x="108" y="79"/>
                    <a:pt x="106" y="79"/>
                    <a:pt x="105" y="79"/>
                  </a:cubicBezTo>
                  <a:cubicBezTo>
                    <a:pt x="68" y="96"/>
                    <a:pt x="68" y="96"/>
                    <a:pt x="68" y="96"/>
                  </a:cubicBezTo>
                  <a:cubicBezTo>
                    <a:pt x="57" y="71"/>
                    <a:pt x="57" y="71"/>
                    <a:pt x="57" y="71"/>
                  </a:cubicBezTo>
                  <a:cubicBezTo>
                    <a:pt x="57" y="69"/>
                    <a:pt x="55" y="69"/>
                    <a:pt x="53" y="69"/>
                  </a:cubicBezTo>
                  <a:cubicBezTo>
                    <a:pt x="20" y="84"/>
                    <a:pt x="20" y="84"/>
                    <a:pt x="20" y="84"/>
                  </a:cubicBezTo>
                  <a:cubicBezTo>
                    <a:pt x="48" y="13"/>
                    <a:pt x="48" y="13"/>
                    <a:pt x="48" y="13"/>
                  </a:cubicBezTo>
                  <a:cubicBezTo>
                    <a:pt x="157" y="55"/>
                    <a:pt x="157" y="55"/>
                    <a:pt x="157" y="55"/>
                  </a:cubicBezTo>
                  <a:cubicBezTo>
                    <a:pt x="130" y="127"/>
                    <a:pt x="130" y="127"/>
                    <a:pt x="130" y="127"/>
                  </a:cubicBezTo>
                  <a:close/>
                  <a:moveTo>
                    <a:pt x="60" y="63"/>
                  </a:moveTo>
                  <a:cubicBezTo>
                    <a:pt x="60" y="63"/>
                    <a:pt x="60" y="63"/>
                    <a:pt x="60" y="63"/>
                  </a:cubicBezTo>
                  <a:cubicBezTo>
                    <a:pt x="70" y="67"/>
                    <a:pt x="80" y="62"/>
                    <a:pt x="84" y="53"/>
                  </a:cubicBezTo>
                  <a:cubicBezTo>
                    <a:pt x="88" y="43"/>
                    <a:pt x="83" y="32"/>
                    <a:pt x="73" y="29"/>
                  </a:cubicBezTo>
                  <a:cubicBezTo>
                    <a:pt x="64" y="25"/>
                    <a:pt x="53" y="30"/>
                    <a:pt x="49" y="39"/>
                  </a:cubicBezTo>
                  <a:cubicBezTo>
                    <a:pt x="46" y="49"/>
                    <a:pt x="50" y="60"/>
                    <a:pt x="60" y="63"/>
                  </a:cubicBezTo>
                  <a:close/>
                  <a:moveTo>
                    <a:pt x="71" y="35"/>
                  </a:moveTo>
                  <a:cubicBezTo>
                    <a:pt x="71" y="35"/>
                    <a:pt x="71" y="35"/>
                    <a:pt x="71" y="35"/>
                  </a:cubicBezTo>
                  <a:cubicBezTo>
                    <a:pt x="77" y="37"/>
                    <a:pt x="80" y="44"/>
                    <a:pt x="78" y="50"/>
                  </a:cubicBezTo>
                  <a:cubicBezTo>
                    <a:pt x="76" y="57"/>
                    <a:pt x="69" y="60"/>
                    <a:pt x="62" y="57"/>
                  </a:cubicBezTo>
                  <a:cubicBezTo>
                    <a:pt x="56" y="55"/>
                    <a:pt x="53" y="48"/>
                    <a:pt x="55" y="42"/>
                  </a:cubicBezTo>
                  <a:cubicBezTo>
                    <a:pt x="58" y="35"/>
                    <a:pt x="65" y="32"/>
                    <a:pt x="71" y="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7" name="Freeform 180"/>
            <p:cNvSpPr>
              <a:spLocks noEditPoints="1"/>
            </p:cNvSpPr>
            <p:nvPr userDrawn="1"/>
          </p:nvSpPr>
          <p:spPr bwMode="auto">
            <a:xfrm>
              <a:off x="1271" y="4244"/>
              <a:ext cx="283" cy="259"/>
            </a:xfrm>
            <a:custGeom>
              <a:avLst/>
              <a:gdLst>
                <a:gd name="T0" fmla="*/ 123 w 139"/>
                <a:gd name="T1" fmla="*/ 82 h 127"/>
                <a:gd name="T2" fmla="*/ 128 w 139"/>
                <a:gd name="T3" fmla="*/ 70 h 127"/>
                <a:gd name="T4" fmla="*/ 114 w 139"/>
                <a:gd name="T5" fmla="*/ 53 h 127"/>
                <a:gd name="T6" fmla="*/ 109 w 139"/>
                <a:gd name="T7" fmla="*/ 47 h 127"/>
                <a:gd name="T8" fmla="*/ 73 w 139"/>
                <a:gd name="T9" fmla="*/ 11 h 127"/>
                <a:gd name="T10" fmla="*/ 39 w 139"/>
                <a:gd name="T11" fmla="*/ 33 h 127"/>
                <a:gd name="T12" fmla="*/ 17 w 139"/>
                <a:gd name="T13" fmla="*/ 44 h 127"/>
                <a:gd name="T14" fmla="*/ 18 w 139"/>
                <a:gd name="T15" fmla="*/ 79 h 127"/>
                <a:gd name="T16" fmla="*/ 36 w 139"/>
                <a:gd name="T17" fmla="*/ 87 h 127"/>
                <a:gd name="T18" fmla="*/ 38 w 139"/>
                <a:gd name="T19" fmla="*/ 87 h 127"/>
                <a:gd name="T20" fmla="*/ 53 w 139"/>
                <a:gd name="T21" fmla="*/ 87 h 127"/>
                <a:gd name="T22" fmla="*/ 53 w 139"/>
                <a:gd name="T23" fmla="*/ 97 h 127"/>
                <a:gd name="T24" fmla="*/ 38 w 139"/>
                <a:gd name="T25" fmla="*/ 97 h 127"/>
                <a:gd name="T26" fmla="*/ 36 w 139"/>
                <a:gd name="T27" fmla="*/ 97 h 127"/>
                <a:gd name="T28" fmla="*/ 10 w 139"/>
                <a:gd name="T29" fmla="*/ 87 h 127"/>
                <a:gd name="T30" fmla="*/ 10 w 139"/>
                <a:gd name="T31" fmla="*/ 37 h 127"/>
                <a:gd name="T32" fmla="*/ 47 w 139"/>
                <a:gd name="T33" fmla="*/ 8 h 127"/>
                <a:gd name="T34" fmla="*/ 106 w 139"/>
                <a:gd name="T35" fmla="*/ 14 h 127"/>
                <a:gd name="T36" fmla="*/ 132 w 139"/>
                <a:gd name="T37" fmla="*/ 52 h 127"/>
                <a:gd name="T38" fmla="*/ 131 w 139"/>
                <a:gd name="T39" fmla="*/ 89 h 127"/>
                <a:gd name="T40" fmla="*/ 131 w 139"/>
                <a:gd name="T41" fmla="*/ 89 h 127"/>
                <a:gd name="T42" fmla="*/ 113 w 139"/>
                <a:gd name="T43" fmla="*/ 97 h 127"/>
                <a:gd name="T44" fmla="*/ 111 w 139"/>
                <a:gd name="T45" fmla="*/ 97 h 127"/>
                <a:gd name="T46" fmla="*/ 87 w 139"/>
                <a:gd name="T47" fmla="*/ 97 h 127"/>
                <a:gd name="T48" fmla="*/ 87 w 139"/>
                <a:gd name="T49" fmla="*/ 87 h 127"/>
                <a:gd name="T50" fmla="*/ 111 w 139"/>
                <a:gd name="T51" fmla="*/ 87 h 127"/>
                <a:gd name="T52" fmla="*/ 67 w 139"/>
                <a:gd name="T53" fmla="*/ 41 h 127"/>
                <a:gd name="T54" fmla="*/ 41 w 139"/>
                <a:gd name="T55" fmla="*/ 66 h 127"/>
                <a:gd name="T56" fmla="*/ 46 w 139"/>
                <a:gd name="T57" fmla="*/ 71 h 127"/>
                <a:gd name="T58" fmla="*/ 66 w 139"/>
                <a:gd name="T59" fmla="*/ 124 h 127"/>
                <a:gd name="T60" fmla="*/ 73 w 139"/>
                <a:gd name="T61" fmla="*/ 124 h 127"/>
                <a:gd name="T62" fmla="*/ 93 w 139"/>
                <a:gd name="T63" fmla="*/ 71 h 127"/>
                <a:gd name="T64" fmla="*/ 97 w 139"/>
                <a:gd name="T65" fmla="*/ 66 h 127"/>
                <a:gd name="T66" fmla="*/ 72 w 139"/>
                <a:gd name="T67" fmla="*/ 40 h 127"/>
                <a:gd name="T68" fmla="*/ 71 w 139"/>
                <a:gd name="T69" fmla="*/ 40 h 127"/>
                <a:gd name="T70" fmla="*/ 71 w 139"/>
                <a:gd name="T71" fmla="*/ 40 h 127"/>
                <a:gd name="T72" fmla="*/ 71 w 139"/>
                <a:gd name="T73" fmla="*/ 40 h 127"/>
                <a:gd name="T74" fmla="*/ 70 w 139"/>
                <a:gd name="T75" fmla="*/ 40 h 127"/>
                <a:gd name="T76" fmla="*/ 70 w 139"/>
                <a:gd name="T77" fmla="*/ 40 h 127"/>
                <a:gd name="T78" fmla="*/ 69 w 139"/>
                <a:gd name="T79" fmla="*/ 40 h 127"/>
                <a:gd name="T80" fmla="*/ 69 w 139"/>
                <a:gd name="T81" fmla="*/ 40 h 127"/>
                <a:gd name="T82" fmla="*/ 69 w 139"/>
                <a:gd name="T83" fmla="*/ 40 h 127"/>
                <a:gd name="T84" fmla="*/ 68 w 139"/>
                <a:gd name="T85" fmla="*/ 40 h 127"/>
                <a:gd name="T86" fmla="*/ 68 w 139"/>
                <a:gd name="T87" fmla="*/ 40 h 127"/>
                <a:gd name="T88" fmla="*/ 67 w 139"/>
                <a:gd name="T89" fmla="*/ 40 h 127"/>
                <a:gd name="T90" fmla="*/ 67 w 139"/>
                <a:gd name="T91" fmla="*/ 40 h 127"/>
                <a:gd name="T92" fmla="*/ 67 w 139"/>
                <a:gd name="T93" fmla="*/ 41 h 127"/>
                <a:gd name="T94" fmla="*/ 69 w 139"/>
                <a:gd name="T95" fmla="*/ 40 h 127"/>
                <a:gd name="T96" fmla="*/ 69 w 139"/>
                <a:gd name="T97" fmla="*/ 4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9" h="127">
                  <a:moveTo>
                    <a:pt x="111" y="87"/>
                  </a:moveTo>
                  <a:cubicBezTo>
                    <a:pt x="116" y="87"/>
                    <a:pt x="120" y="85"/>
                    <a:pt x="123" y="82"/>
                  </a:cubicBezTo>
                  <a:cubicBezTo>
                    <a:pt x="123" y="82"/>
                    <a:pt x="123" y="82"/>
                    <a:pt x="123" y="82"/>
                  </a:cubicBezTo>
                  <a:cubicBezTo>
                    <a:pt x="126" y="79"/>
                    <a:pt x="128" y="74"/>
                    <a:pt x="128" y="70"/>
                  </a:cubicBezTo>
                  <a:cubicBezTo>
                    <a:pt x="128" y="65"/>
                    <a:pt x="127" y="61"/>
                    <a:pt x="124" y="59"/>
                  </a:cubicBezTo>
                  <a:cubicBezTo>
                    <a:pt x="122" y="56"/>
                    <a:pt x="118" y="53"/>
                    <a:pt x="114" y="53"/>
                  </a:cubicBezTo>
                  <a:cubicBezTo>
                    <a:pt x="111" y="52"/>
                    <a:pt x="109" y="50"/>
                    <a:pt x="109" y="47"/>
                  </a:cubicBezTo>
                  <a:cubicBezTo>
                    <a:pt x="109" y="47"/>
                    <a:pt x="109" y="47"/>
                    <a:pt x="109" y="47"/>
                  </a:cubicBezTo>
                  <a:cubicBezTo>
                    <a:pt x="109" y="37"/>
                    <a:pt x="105" y="28"/>
                    <a:pt x="99" y="21"/>
                  </a:cubicBezTo>
                  <a:cubicBezTo>
                    <a:pt x="92" y="15"/>
                    <a:pt x="83" y="11"/>
                    <a:pt x="73" y="11"/>
                  </a:cubicBezTo>
                  <a:cubicBezTo>
                    <a:pt x="65" y="11"/>
                    <a:pt x="58" y="13"/>
                    <a:pt x="53" y="17"/>
                  </a:cubicBezTo>
                  <a:cubicBezTo>
                    <a:pt x="47" y="21"/>
                    <a:pt x="42" y="26"/>
                    <a:pt x="39" y="33"/>
                  </a:cubicBezTo>
                  <a:cubicBezTo>
                    <a:pt x="38" y="35"/>
                    <a:pt x="36" y="36"/>
                    <a:pt x="34" y="36"/>
                  </a:cubicBezTo>
                  <a:cubicBezTo>
                    <a:pt x="28" y="37"/>
                    <a:pt x="22" y="39"/>
                    <a:pt x="17" y="44"/>
                  </a:cubicBezTo>
                  <a:cubicBezTo>
                    <a:pt x="13" y="49"/>
                    <a:pt x="11" y="55"/>
                    <a:pt x="11" y="61"/>
                  </a:cubicBezTo>
                  <a:cubicBezTo>
                    <a:pt x="11" y="68"/>
                    <a:pt x="13" y="75"/>
                    <a:pt x="18" y="79"/>
                  </a:cubicBezTo>
                  <a:cubicBezTo>
                    <a:pt x="18" y="79"/>
                    <a:pt x="18" y="79"/>
                    <a:pt x="18" y="79"/>
                  </a:cubicBezTo>
                  <a:cubicBezTo>
                    <a:pt x="23" y="84"/>
                    <a:pt x="29" y="87"/>
                    <a:pt x="36" y="87"/>
                  </a:cubicBezTo>
                  <a:cubicBezTo>
                    <a:pt x="38" y="87"/>
                    <a:pt x="38" y="87"/>
                    <a:pt x="38" y="87"/>
                  </a:cubicBezTo>
                  <a:cubicBezTo>
                    <a:pt x="38" y="87"/>
                    <a:pt x="38" y="87"/>
                    <a:pt x="38" y="87"/>
                  </a:cubicBezTo>
                  <a:cubicBezTo>
                    <a:pt x="52" y="87"/>
                    <a:pt x="52" y="87"/>
                    <a:pt x="52" y="87"/>
                  </a:cubicBezTo>
                  <a:cubicBezTo>
                    <a:pt x="53" y="87"/>
                    <a:pt x="53" y="87"/>
                    <a:pt x="53" y="87"/>
                  </a:cubicBezTo>
                  <a:cubicBezTo>
                    <a:pt x="56" y="87"/>
                    <a:pt x="59" y="89"/>
                    <a:pt x="59" y="92"/>
                  </a:cubicBezTo>
                  <a:cubicBezTo>
                    <a:pt x="59" y="95"/>
                    <a:pt x="56" y="97"/>
                    <a:pt x="53" y="97"/>
                  </a:cubicBezTo>
                  <a:cubicBezTo>
                    <a:pt x="52" y="97"/>
                    <a:pt x="52" y="97"/>
                    <a:pt x="52" y="97"/>
                  </a:cubicBezTo>
                  <a:cubicBezTo>
                    <a:pt x="38" y="97"/>
                    <a:pt x="38" y="97"/>
                    <a:pt x="38" y="97"/>
                  </a:cubicBezTo>
                  <a:cubicBezTo>
                    <a:pt x="38" y="97"/>
                    <a:pt x="38" y="97"/>
                    <a:pt x="38" y="97"/>
                  </a:cubicBezTo>
                  <a:cubicBezTo>
                    <a:pt x="36" y="97"/>
                    <a:pt x="36" y="97"/>
                    <a:pt x="36" y="97"/>
                  </a:cubicBezTo>
                  <a:cubicBezTo>
                    <a:pt x="26" y="97"/>
                    <a:pt x="17" y="93"/>
                    <a:pt x="10" y="87"/>
                  </a:cubicBezTo>
                  <a:cubicBezTo>
                    <a:pt x="10" y="87"/>
                    <a:pt x="10" y="87"/>
                    <a:pt x="10" y="87"/>
                  </a:cubicBezTo>
                  <a:cubicBezTo>
                    <a:pt x="4" y="80"/>
                    <a:pt x="0" y="71"/>
                    <a:pt x="0" y="61"/>
                  </a:cubicBezTo>
                  <a:cubicBezTo>
                    <a:pt x="0" y="52"/>
                    <a:pt x="4" y="43"/>
                    <a:pt x="10" y="37"/>
                  </a:cubicBezTo>
                  <a:cubicBezTo>
                    <a:pt x="15" y="31"/>
                    <a:pt x="22" y="27"/>
                    <a:pt x="30" y="26"/>
                  </a:cubicBezTo>
                  <a:cubicBezTo>
                    <a:pt x="34" y="19"/>
                    <a:pt x="40" y="12"/>
                    <a:pt x="47" y="8"/>
                  </a:cubicBezTo>
                  <a:cubicBezTo>
                    <a:pt x="54" y="3"/>
                    <a:pt x="63" y="0"/>
                    <a:pt x="73" y="0"/>
                  </a:cubicBezTo>
                  <a:cubicBezTo>
                    <a:pt x="86" y="0"/>
                    <a:pt x="98" y="5"/>
                    <a:pt x="106" y="14"/>
                  </a:cubicBezTo>
                  <a:cubicBezTo>
                    <a:pt x="114" y="22"/>
                    <a:pt x="119" y="32"/>
                    <a:pt x="120" y="43"/>
                  </a:cubicBezTo>
                  <a:cubicBezTo>
                    <a:pt x="125" y="45"/>
                    <a:pt x="129" y="48"/>
                    <a:pt x="132" y="52"/>
                  </a:cubicBezTo>
                  <a:cubicBezTo>
                    <a:pt x="136" y="57"/>
                    <a:pt x="139" y="63"/>
                    <a:pt x="139" y="70"/>
                  </a:cubicBezTo>
                  <a:cubicBezTo>
                    <a:pt x="139" y="77"/>
                    <a:pt x="136" y="84"/>
                    <a:pt x="131" y="89"/>
                  </a:cubicBezTo>
                  <a:cubicBezTo>
                    <a:pt x="131" y="89"/>
                    <a:pt x="131" y="89"/>
                    <a:pt x="131" y="89"/>
                  </a:cubicBezTo>
                  <a:cubicBezTo>
                    <a:pt x="131" y="89"/>
                    <a:pt x="131" y="89"/>
                    <a:pt x="131" y="89"/>
                  </a:cubicBezTo>
                  <a:cubicBezTo>
                    <a:pt x="126" y="94"/>
                    <a:pt x="120" y="96"/>
                    <a:pt x="114" y="97"/>
                  </a:cubicBezTo>
                  <a:cubicBezTo>
                    <a:pt x="113" y="97"/>
                    <a:pt x="113" y="97"/>
                    <a:pt x="113" y="97"/>
                  </a:cubicBezTo>
                  <a:cubicBezTo>
                    <a:pt x="111" y="97"/>
                    <a:pt x="111" y="97"/>
                    <a:pt x="111" y="97"/>
                  </a:cubicBezTo>
                  <a:cubicBezTo>
                    <a:pt x="111" y="97"/>
                    <a:pt x="111" y="97"/>
                    <a:pt x="111" y="97"/>
                  </a:cubicBezTo>
                  <a:cubicBezTo>
                    <a:pt x="87" y="97"/>
                    <a:pt x="87" y="97"/>
                    <a:pt x="87" y="97"/>
                  </a:cubicBezTo>
                  <a:cubicBezTo>
                    <a:pt x="87" y="97"/>
                    <a:pt x="87" y="97"/>
                    <a:pt x="87" y="97"/>
                  </a:cubicBezTo>
                  <a:cubicBezTo>
                    <a:pt x="84" y="97"/>
                    <a:pt x="82" y="95"/>
                    <a:pt x="82" y="92"/>
                  </a:cubicBezTo>
                  <a:cubicBezTo>
                    <a:pt x="82" y="89"/>
                    <a:pt x="84" y="87"/>
                    <a:pt x="87" y="87"/>
                  </a:cubicBezTo>
                  <a:cubicBezTo>
                    <a:pt x="87" y="87"/>
                    <a:pt x="87" y="87"/>
                    <a:pt x="87" y="87"/>
                  </a:cubicBezTo>
                  <a:cubicBezTo>
                    <a:pt x="111" y="87"/>
                    <a:pt x="111" y="87"/>
                    <a:pt x="111" y="87"/>
                  </a:cubicBezTo>
                  <a:close/>
                  <a:moveTo>
                    <a:pt x="67" y="41"/>
                  </a:moveTo>
                  <a:cubicBezTo>
                    <a:pt x="67" y="41"/>
                    <a:pt x="67" y="41"/>
                    <a:pt x="67" y="41"/>
                  </a:cubicBezTo>
                  <a:cubicBezTo>
                    <a:pt x="67" y="41"/>
                    <a:pt x="67" y="41"/>
                    <a:pt x="67" y="41"/>
                  </a:cubicBezTo>
                  <a:cubicBezTo>
                    <a:pt x="41" y="66"/>
                    <a:pt x="41" y="66"/>
                    <a:pt x="41" y="66"/>
                  </a:cubicBezTo>
                  <a:cubicBezTo>
                    <a:pt x="40" y="68"/>
                    <a:pt x="40" y="70"/>
                    <a:pt x="41" y="71"/>
                  </a:cubicBezTo>
                  <a:cubicBezTo>
                    <a:pt x="43" y="72"/>
                    <a:pt x="45" y="72"/>
                    <a:pt x="46" y="71"/>
                  </a:cubicBezTo>
                  <a:cubicBezTo>
                    <a:pt x="66" y="51"/>
                    <a:pt x="66" y="51"/>
                    <a:pt x="66" y="51"/>
                  </a:cubicBezTo>
                  <a:cubicBezTo>
                    <a:pt x="66" y="124"/>
                    <a:pt x="66" y="124"/>
                    <a:pt x="66" y="124"/>
                  </a:cubicBezTo>
                  <a:cubicBezTo>
                    <a:pt x="66" y="126"/>
                    <a:pt x="68" y="127"/>
                    <a:pt x="69" y="127"/>
                  </a:cubicBezTo>
                  <a:cubicBezTo>
                    <a:pt x="71" y="127"/>
                    <a:pt x="73" y="126"/>
                    <a:pt x="73" y="124"/>
                  </a:cubicBezTo>
                  <a:cubicBezTo>
                    <a:pt x="73" y="51"/>
                    <a:pt x="73" y="51"/>
                    <a:pt x="73" y="51"/>
                  </a:cubicBezTo>
                  <a:cubicBezTo>
                    <a:pt x="93" y="71"/>
                    <a:pt x="93" y="71"/>
                    <a:pt x="93" y="71"/>
                  </a:cubicBezTo>
                  <a:cubicBezTo>
                    <a:pt x="94" y="72"/>
                    <a:pt x="96" y="72"/>
                    <a:pt x="97" y="71"/>
                  </a:cubicBezTo>
                  <a:cubicBezTo>
                    <a:pt x="98" y="70"/>
                    <a:pt x="98" y="68"/>
                    <a:pt x="97" y="66"/>
                  </a:cubicBezTo>
                  <a:cubicBezTo>
                    <a:pt x="72" y="41"/>
                    <a:pt x="72" y="41"/>
                    <a:pt x="72" y="41"/>
                  </a:cubicBezTo>
                  <a:cubicBezTo>
                    <a:pt x="72" y="40"/>
                    <a:pt x="72" y="40"/>
                    <a:pt x="72" y="40"/>
                  </a:cubicBezTo>
                  <a:cubicBezTo>
                    <a:pt x="71" y="40"/>
                    <a:pt x="71" y="40"/>
                    <a:pt x="71" y="40"/>
                  </a:cubicBezTo>
                  <a:cubicBezTo>
                    <a:pt x="71" y="40"/>
                    <a:pt x="71" y="40"/>
                    <a:pt x="71" y="40"/>
                  </a:cubicBezTo>
                  <a:cubicBezTo>
                    <a:pt x="71" y="40"/>
                    <a:pt x="71" y="40"/>
                    <a:pt x="71" y="40"/>
                  </a:cubicBezTo>
                  <a:cubicBezTo>
                    <a:pt x="71" y="40"/>
                    <a:pt x="71" y="40"/>
                    <a:pt x="71" y="40"/>
                  </a:cubicBezTo>
                  <a:cubicBezTo>
                    <a:pt x="71" y="40"/>
                    <a:pt x="71" y="40"/>
                    <a:pt x="71" y="40"/>
                  </a:cubicBezTo>
                  <a:cubicBezTo>
                    <a:pt x="71" y="40"/>
                    <a:pt x="71" y="40"/>
                    <a:pt x="71" y="40"/>
                  </a:cubicBezTo>
                  <a:cubicBezTo>
                    <a:pt x="71" y="40"/>
                    <a:pt x="71" y="40"/>
                    <a:pt x="71" y="40"/>
                  </a:cubicBezTo>
                  <a:cubicBezTo>
                    <a:pt x="71" y="40"/>
                    <a:pt x="70" y="40"/>
                    <a:pt x="70" y="40"/>
                  </a:cubicBezTo>
                  <a:cubicBezTo>
                    <a:pt x="70" y="40"/>
                    <a:pt x="70" y="40"/>
                    <a:pt x="70" y="40"/>
                  </a:cubicBezTo>
                  <a:cubicBezTo>
                    <a:pt x="70" y="40"/>
                    <a:pt x="70" y="40"/>
                    <a:pt x="70" y="40"/>
                  </a:cubicBezTo>
                  <a:cubicBezTo>
                    <a:pt x="70" y="40"/>
                    <a:pt x="70" y="40"/>
                    <a:pt x="70" y="40"/>
                  </a:cubicBezTo>
                  <a:cubicBezTo>
                    <a:pt x="69" y="40"/>
                    <a:pt x="69" y="40"/>
                    <a:pt x="69" y="40"/>
                  </a:cubicBezTo>
                  <a:cubicBezTo>
                    <a:pt x="69" y="40"/>
                    <a:pt x="69" y="40"/>
                    <a:pt x="69" y="40"/>
                  </a:cubicBezTo>
                  <a:cubicBezTo>
                    <a:pt x="69" y="40"/>
                    <a:pt x="69" y="40"/>
                    <a:pt x="69" y="40"/>
                  </a:cubicBezTo>
                  <a:cubicBezTo>
                    <a:pt x="69" y="40"/>
                    <a:pt x="69" y="40"/>
                    <a:pt x="69" y="40"/>
                  </a:cubicBezTo>
                  <a:cubicBezTo>
                    <a:pt x="69" y="40"/>
                    <a:pt x="69" y="40"/>
                    <a:pt x="69" y="40"/>
                  </a:cubicBezTo>
                  <a:cubicBezTo>
                    <a:pt x="69" y="40"/>
                    <a:pt x="69" y="40"/>
                    <a:pt x="69" y="40"/>
                  </a:cubicBezTo>
                  <a:cubicBezTo>
                    <a:pt x="68" y="40"/>
                    <a:pt x="68" y="40"/>
                    <a:pt x="68" y="40"/>
                  </a:cubicBezTo>
                  <a:cubicBezTo>
                    <a:pt x="68" y="40"/>
                    <a:pt x="68" y="40"/>
                    <a:pt x="68" y="40"/>
                  </a:cubicBezTo>
                  <a:cubicBezTo>
                    <a:pt x="68" y="40"/>
                    <a:pt x="68" y="40"/>
                    <a:pt x="68" y="40"/>
                  </a:cubicBezTo>
                  <a:cubicBezTo>
                    <a:pt x="68" y="40"/>
                    <a:pt x="68" y="40"/>
                    <a:pt x="68" y="40"/>
                  </a:cubicBezTo>
                  <a:cubicBezTo>
                    <a:pt x="68" y="40"/>
                    <a:pt x="68" y="40"/>
                    <a:pt x="67" y="40"/>
                  </a:cubicBezTo>
                  <a:cubicBezTo>
                    <a:pt x="67" y="40"/>
                    <a:pt x="67" y="40"/>
                    <a:pt x="67" y="40"/>
                  </a:cubicBezTo>
                  <a:cubicBezTo>
                    <a:pt x="67" y="40"/>
                    <a:pt x="67" y="40"/>
                    <a:pt x="67" y="40"/>
                  </a:cubicBezTo>
                  <a:cubicBezTo>
                    <a:pt x="67" y="40"/>
                    <a:pt x="67" y="40"/>
                    <a:pt x="67" y="40"/>
                  </a:cubicBezTo>
                  <a:cubicBezTo>
                    <a:pt x="67" y="41"/>
                    <a:pt x="67" y="41"/>
                    <a:pt x="67" y="41"/>
                  </a:cubicBezTo>
                  <a:close/>
                  <a:moveTo>
                    <a:pt x="69" y="40"/>
                  </a:moveTo>
                  <a:cubicBezTo>
                    <a:pt x="69" y="40"/>
                    <a:pt x="69" y="40"/>
                    <a:pt x="69" y="40"/>
                  </a:cubicBezTo>
                  <a:cubicBezTo>
                    <a:pt x="69" y="40"/>
                    <a:pt x="69" y="40"/>
                    <a:pt x="69" y="40"/>
                  </a:cubicBezTo>
                  <a:cubicBezTo>
                    <a:pt x="69" y="40"/>
                    <a:pt x="69" y="40"/>
                    <a:pt x="69" y="40"/>
                  </a:cubicBezTo>
                  <a:cubicBezTo>
                    <a:pt x="69" y="40"/>
                    <a:pt x="69" y="40"/>
                    <a:pt x="69"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8" name="Freeform 181"/>
            <p:cNvSpPr>
              <a:spLocks noEditPoints="1"/>
            </p:cNvSpPr>
            <p:nvPr userDrawn="1"/>
          </p:nvSpPr>
          <p:spPr bwMode="auto">
            <a:xfrm>
              <a:off x="3626" y="3042"/>
              <a:ext cx="283" cy="259"/>
            </a:xfrm>
            <a:custGeom>
              <a:avLst/>
              <a:gdLst>
                <a:gd name="T0" fmla="*/ 123 w 139"/>
                <a:gd name="T1" fmla="*/ 82 h 127"/>
                <a:gd name="T2" fmla="*/ 129 w 139"/>
                <a:gd name="T3" fmla="*/ 70 h 127"/>
                <a:gd name="T4" fmla="*/ 114 w 139"/>
                <a:gd name="T5" fmla="*/ 53 h 127"/>
                <a:gd name="T6" fmla="*/ 110 w 139"/>
                <a:gd name="T7" fmla="*/ 48 h 127"/>
                <a:gd name="T8" fmla="*/ 73 w 139"/>
                <a:gd name="T9" fmla="*/ 11 h 127"/>
                <a:gd name="T10" fmla="*/ 39 w 139"/>
                <a:gd name="T11" fmla="*/ 33 h 127"/>
                <a:gd name="T12" fmla="*/ 18 w 139"/>
                <a:gd name="T13" fmla="*/ 44 h 127"/>
                <a:gd name="T14" fmla="*/ 18 w 139"/>
                <a:gd name="T15" fmla="*/ 79 h 127"/>
                <a:gd name="T16" fmla="*/ 36 w 139"/>
                <a:gd name="T17" fmla="*/ 87 h 127"/>
                <a:gd name="T18" fmla="*/ 39 w 139"/>
                <a:gd name="T19" fmla="*/ 87 h 127"/>
                <a:gd name="T20" fmla="*/ 54 w 139"/>
                <a:gd name="T21" fmla="*/ 87 h 127"/>
                <a:gd name="T22" fmla="*/ 54 w 139"/>
                <a:gd name="T23" fmla="*/ 97 h 127"/>
                <a:gd name="T24" fmla="*/ 39 w 139"/>
                <a:gd name="T25" fmla="*/ 97 h 127"/>
                <a:gd name="T26" fmla="*/ 36 w 139"/>
                <a:gd name="T27" fmla="*/ 97 h 127"/>
                <a:gd name="T28" fmla="*/ 11 w 139"/>
                <a:gd name="T29" fmla="*/ 87 h 127"/>
                <a:gd name="T30" fmla="*/ 10 w 139"/>
                <a:gd name="T31" fmla="*/ 37 h 127"/>
                <a:gd name="T32" fmla="*/ 47 w 139"/>
                <a:gd name="T33" fmla="*/ 8 h 127"/>
                <a:gd name="T34" fmla="*/ 107 w 139"/>
                <a:gd name="T35" fmla="*/ 14 h 127"/>
                <a:gd name="T36" fmla="*/ 133 w 139"/>
                <a:gd name="T37" fmla="*/ 52 h 127"/>
                <a:gd name="T38" fmla="*/ 131 w 139"/>
                <a:gd name="T39" fmla="*/ 89 h 127"/>
                <a:gd name="T40" fmla="*/ 131 w 139"/>
                <a:gd name="T41" fmla="*/ 89 h 127"/>
                <a:gd name="T42" fmla="*/ 113 w 139"/>
                <a:gd name="T43" fmla="*/ 97 h 127"/>
                <a:gd name="T44" fmla="*/ 111 w 139"/>
                <a:gd name="T45" fmla="*/ 97 h 127"/>
                <a:gd name="T46" fmla="*/ 87 w 139"/>
                <a:gd name="T47" fmla="*/ 97 h 127"/>
                <a:gd name="T48" fmla="*/ 87 w 139"/>
                <a:gd name="T49" fmla="*/ 87 h 127"/>
                <a:gd name="T50" fmla="*/ 112 w 139"/>
                <a:gd name="T51" fmla="*/ 87 h 127"/>
                <a:gd name="T52" fmla="*/ 67 w 139"/>
                <a:gd name="T53" fmla="*/ 41 h 127"/>
                <a:gd name="T54" fmla="*/ 42 w 139"/>
                <a:gd name="T55" fmla="*/ 66 h 127"/>
                <a:gd name="T56" fmla="*/ 46 w 139"/>
                <a:gd name="T57" fmla="*/ 71 h 127"/>
                <a:gd name="T58" fmla="*/ 67 w 139"/>
                <a:gd name="T59" fmla="*/ 124 h 127"/>
                <a:gd name="T60" fmla="*/ 73 w 139"/>
                <a:gd name="T61" fmla="*/ 124 h 127"/>
                <a:gd name="T62" fmla="*/ 93 w 139"/>
                <a:gd name="T63" fmla="*/ 71 h 127"/>
                <a:gd name="T64" fmla="*/ 98 w 139"/>
                <a:gd name="T65" fmla="*/ 66 h 127"/>
                <a:gd name="T66" fmla="*/ 72 w 139"/>
                <a:gd name="T67" fmla="*/ 41 h 127"/>
                <a:gd name="T68" fmla="*/ 72 w 139"/>
                <a:gd name="T69" fmla="*/ 40 h 127"/>
                <a:gd name="T70" fmla="*/ 71 w 139"/>
                <a:gd name="T71" fmla="*/ 40 h 127"/>
                <a:gd name="T72" fmla="*/ 71 w 139"/>
                <a:gd name="T73" fmla="*/ 40 h 127"/>
                <a:gd name="T74" fmla="*/ 71 w 139"/>
                <a:gd name="T75" fmla="*/ 40 h 127"/>
                <a:gd name="T76" fmla="*/ 70 w 139"/>
                <a:gd name="T77" fmla="*/ 40 h 127"/>
                <a:gd name="T78" fmla="*/ 70 w 139"/>
                <a:gd name="T79" fmla="*/ 40 h 127"/>
                <a:gd name="T80" fmla="*/ 70 w 139"/>
                <a:gd name="T81" fmla="*/ 40 h 127"/>
                <a:gd name="T82" fmla="*/ 69 w 139"/>
                <a:gd name="T83" fmla="*/ 40 h 127"/>
                <a:gd name="T84" fmla="*/ 69 w 139"/>
                <a:gd name="T85" fmla="*/ 40 h 127"/>
                <a:gd name="T86" fmla="*/ 68 w 139"/>
                <a:gd name="T87" fmla="*/ 40 h 127"/>
                <a:gd name="T88" fmla="*/ 68 w 139"/>
                <a:gd name="T89" fmla="*/ 40 h 127"/>
                <a:gd name="T90" fmla="*/ 68 w 139"/>
                <a:gd name="T91" fmla="*/ 41 h 127"/>
                <a:gd name="T92" fmla="*/ 67 w 139"/>
                <a:gd name="T93" fmla="*/ 41 h 127"/>
                <a:gd name="T94" fmla="*/ 70 w 139"/>
                <a:gd name="T95" fmla="*/ 40 h 127"/>
                <a:gd name="T96" fmla="*/ 70 w 139"/>
                <a:gd name="T97" fmla="*/ 4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9" h="127">
                  <a:moveTo>
                    <a:pt x="112" y="87"/>
                  </a:moveTo>
                  <a:cubicBezTo>
                    <a:pt x="116" y="87"/>
                    <a:pt x="120" y="85"/>
                    <a:pt x="123" y="82"/>
                  </a:cubicBezTo>
                  <a:cubicBezTo>
                    <a:pt x="123" y="82"/>
                    <a:pt x="123" y="82"/>
                    <a:pt x="123" y="82"/>
                  </a:cubicBezTo>
                  <a:cubicBezTo>
                    <a:pt x="127" y="79"/>
                    <a:pt x="129" y="74"/>
                    <a:pt x="129" y="70"/>
                  </a:cubicBezTo>
                  <a:cubicBezTo>
                    <a:pt x="129" y="65"/>
                    <a:pt x="127" y="62"/>
                    <a:pt x="125" y="59"/>
                  </a:cubicBezTo>
                  <a:cubicBezTo>
                    <a:pt x="122" y="56"/>
                    <a:pt x="118" y="53"/>
                    <a:pt x="114" y="53"/>
                  </a:cubicBezTo>
                  <a:cubicBezTo>
                    <a:pt x="112" y="52"/>
                    <a:pt x="110" y="50"/>
                    <a:pt x="110" y="48"/>
                  </a:cubicBezTo>
                  <a:cubicBezTo>
                    <a:pt x="110" y="48"/>
                    <a:pt x="110" y="48"/>
                    <a:pt x="110" y="48"/>
                  </a:cubicBezTo>
                  <a:cubicBezTo>
                    <a:pt x="110" y="37"/>
                    <a:pt x="106" y="28"/>
                    <a:pt x="99" y="22"/>
                  </a:cubicBezTo>
                  <a:cubicBezTo>
                    <a:pt x="92" y="15"/>
                    <a:pt x="83" y="11"/>
                    <a:pt x="73" y="11"/>
                  </a:cubicBezTo>
                  <a:cubicBezTo>
                    <a:pt x="66" y="11"/>
                    <a:pt x="59" y="13"/>
                    <a:pt x="53" y="17"/>
                  </a:cubicBezTo>
                  <a:cubicBezTo>
                    <a:pt x="47" y="21"/>
                    <a:pt x="42" y="26"/>
                    <a:pt x="39" y="33"/>
                  </a:cubicBezTo>
                  <a:cubicBezTo>
                    <a:pt x="38" y="35"/>
                    <a:pt x="37" y="36"/>
                    <a:pt x="35" y="36"/>
                  </a:cubicBezTo>
                  <a:cubicBezTo>
                    <a:pt x="28" y="37"/>
                    <a:pt x="22" y="40"/>
                    <a:pt x="18" y="44"/>
                  </a:cubicBezTo>
                  <a:cubicBezTo>
                    <a:pt x="14" y="49"/>
                    <a:pt x="11" y="55"/>
                    <a:pt x="11" y="61"/>
                  </a:cubicBezTo>
                  <a:cubicBezTo>
                    <a:pt x="11" y="68"/>
                    <a:pt x="14" y="75"/>
                    <a:pt x="18" y="79"/>
                  </a:cubicBezTo>
                  <a:cubicBezTo>
                    <a:pt x="18" y="79"/>
                    <a:pt x="18" y="79"/>
                    <a:pt x="18" y="79"/>
                  </a:cubicBezTo>
                  <a:cubicBezTo>
                    <a:pt x="23" y="84"/>
                    <a:pt x="29" y="87"/>
                    <a:pt x="36" y="87"/>
                  </a:cubicBezTo>
                  <a:cubicBezTo>
                    <a:pt x="38" y="87"/>
                    <a:pt x="38" y="87"/>
                    <a:pt x="38" y="87"/>
                  </a:cubicBezTo>
                  <a:cubicBezTo>
                    <a:pt x="39" y="87"/>
                    <a:pt x="39" y="87"/>
                    <a:pt x="39" y="87"/>
                  </a:cubicBezTo>
                  <a:cubicBezTo>
                    <a:pt x="52" y="87"/>
                    <a:pt x="52" y="87"/>
                    <a:pt x="52" y="87"/>
                  </a:cubicBezTo>
                  <a:cubicBezTo>
                    <a:pt x="54" y="87"/>
                    <a:pt x="54" y="87"/>
                    <a:pt x="54" y="87"/>
                  </a:cubicBezTo>
                  <a:cubicBezTo>
                    <a:pt x="57" y="87"/>
                    <a:pt x="59" y="89"/>
                    <a:pt x="59" y="92"/>
                  </a:cubicBezTo>
                  <a:cubicBezTo>
                    <a:pt x="59" y="95"/>
                    <a:pt x="57" y="97"/>
                    <a:pt x="54" y="97"/>
                  </a:cubicBezTo>
                  <a:cubicBezTo>
                    <a:pt x="52" y="97"/>
                    <a:pt x="52" y="97"/>
                    <a:pt x="52" y="97"/>
                  </a:cubicBezTo>
                  <a:cubicBezTo>
                    <a:pt x="39" y="97"/>
                    <a:pt x="39" y="97"/>
                    <a:pt x="39" y="97"/>
                  </a:cubicBezTo>
                  <a:cubicBezTo>
                    <a:pt x="38" y="97"/>
                    <a:pt x="38" y="97"/>
                    <a:pt x="38" y="97"/>
                  </a:cubicBezTo>
                  <a:cubicBezTo>
                    <a:pt x="36" y="97"/>
                    <a:pt x="36" y="97"/>
                    <a:pt x="36" y="97"/>
                  </a:cubicBezTo>
                  <a:cubicBezTo>
                    <a:pt x="26" y="97"/>
                    <a:pt x="17" y="93"/>
                    <a:pt x="11" y="87"/>
                  </a:cubicBezTo>
                  <a:cubicBezTo>
                    <a:pt x="11" y="87"/>
                    <a:pt x="11" y="87"/>
                    <a:pt x="11" y="87"/>
                  </a:cubicBezTo>
                  <a:cubicBezTo>
                    <a:pt x="4" y="80"/>
                    <a:pt x="0" y="71"/>
                    <a:pt x="0" y="61"/>
                  </a:cubicBezTo>
                  <a:cubicBezTo>
                    <a:pt x="0" y="52"/>
                    <a:pt x="4" y="43"/>
                    <a:pt x="10" y="37"/>
                  </a:cubicBezTo>
                  <a:cubicBezTo>
                    <a:pt x="15" y="31"/>
                    <a:pt x="23" y="27"/>
                    <a:pt x="31" y="26"/>
                  </a:cubicBezTo>
                  <a:cubicBezTo>
                    <a:pt x="35" y="19"/>
                    <a:pt x="40" y="12"/>
                    <a:pt x="47" y="8"/>
                  </a:cubicBezTo>
                  <a:cubicBezTo>
                    <a:pt x="55" y="3"/>
                    <a:pt x="64" y="0"/>
                    <a:pt x="73" y="0"/>
                  </a:cubicBezTo>
                  <a:cubicBezTo>
                    <a:pt x="86" y="0"/>
                    <a:pt x="98" y="5"/>
                    <a:pt x="107" y="14"/>
                  </a:cubicBezTo>
                  <a:cubicBezTo>
                    <a:pt x="114" y="22"/>
                    <a:pt x="119" y="32"/>
                    <a:pt x="120" y="43"/>
                  </a:cubicBezTo>
                  <a:cubicBezTo>
                    <a:pt x="125" y="45"/>
                    <a:pt x="129" y="48"/>
                    <a:pt x="133" y="52"/>
                  </a:cubicBezTo>
                  <a:cubicBezTo>
                    <a:pt x="137" y="57"/>
                    <a:pt x="139" y="63"/>
                    <a:pt x="139" y="70"/>
                  </a:cubicBezTo>
                  <a:cubicBezTo>
                    <a:pt x="139" y="77"/>
                    <a:pt x="136" y="84"/>
                    <a:pt x="131" y="89"/>
                  </a:cubicBezTo>
                  <a:cubicBezTo>
                    <a:pt x="131" y="89"/>
                    <a:pt x="131" y="89"/>
                    <a:pt x="131" y="89"/>
                  </a:cubicBezTo>
                  <a:cubicBezTo>
                    <a:pt x="131" y="89"/>
                    <a:pt x="131" y="89"/>
                    <a:pt x="131" y="89"/>
                  </a:cubicBezTo>
                  <a:cubicBezTo>
                    <a:pt x="127" y="94"/>
                    <a:pt x="121" y="97"/>
                    <a:pt x="114" y="97"/>
                  </a:cubicBezTo>
                  <a:cubicBezTo>
                    <a:pt x="114" y="97"/>
                    <a:pt x="113" y="97"/>
                    <a:pt x="113" y="97"/>
                  </a:cubicBezTo>
                  <a:cubicBezTo>
                    <a:pt x="112" y="97"/>
                    <a:pt x="112" y="97"/>
                    <a:pt x="112" y="97"/>
                  </a:cubicBezTo>
                  <a:cubicBezTo>
                    <a:pt x="111" y="97"/>
                    <a:pt x="111" y="97"/>
                    <a:pt x="111" y="97"/>
                  </a:cubicBezTo>
                  <a:cubicBezTo>
                    <a:pt x="88" y="97"/>
                    <a:pt x="88" y="97"/>
                    <a:pt x="88" y="97"/>
                  </a:cubicBezTo>
                  <a:cubicBezTo>
                    <a:pt x="87" y="97"/>
                    <a:pt x="87" y="97"/>
                    <a:pt x="87" y="97"/>
                  </a:cubicBezTo>
                  <a:cubicBezTo>
                    <a:pt x="84" y="97"/>
                    <a:pt x="82" y="95"/>
                    <a:pt x="82" y="92"/>
                  </a:cubicBezTo>
                  <a:cubicBezTo>
                    <a:pt x="82" y="89"/>
                    <a:pt x="84" y="87"/>
                    <a:pt x="87" y="87"/>
                  </a:cubicBezTo>
                  <a:cubicBezTo>
                    <a:pt x="88" y="87"/>
                    <a:pt x="88" y="87"/>
                    <a:pt x="88" y="87"/>
                  </a:cubicBezTo>
                  <a:cubicBezTo>
                    <a:pt x="112" y="87"/>
                    <a:pt x="112" y="87"/>
                    <a:pt x="112" y="87"/>
                  </a:cubicBezTo>
                  <a:close/>
                  <a:moveTo>
                    <a:pt x="67" y="41"/>
                  </a:moveTo>
                  <a:cubicBezTo>
                    <a:pt x="67" y="41"/>
                    <a:pt x="67" y="41"/>
                    <a:pt x="67" y="41"/>
                  </a:cubicBezTo>
                  <a:cubicBezTo>
                    <a:pt x="67" y="41"/>
                    <a:pt x="67" y="41"/>
                    <a:pt x="67" y="41"/>
                  </a:cubicBezTo>
                  <a:cubicBezTo>
                    <a:pt x="42" y="66"/>
                    <a:pt x="42" y="66"/>
                    <a:pt x="42" y="66"/>
                  </a:cubicBezTo>
                  <a:cubicBezTo>
                    <a:pt x="41" y="68"/>
                    <a:pt x="41" y="70"/>
                    <a:pt x="42" y="71"/>
                  </a:cubicBezTo>
                  <a:cubicBezTo>
                    <a:pt x="43" y="72"/>
                    <a:pt x="45" y="72"/>
                    <a:pt x="46" y="71"/>
                  </a:cubicBezTo>
                  <a:cubicBezTo>
                    <a:pt x="67" y="51"/>
                    <a:pt x="67" y="51"/>
                    <a:pt x="67" y="51"/>
                  </a:cubicBezTo>
                  <a:cubicBezTo>
                    <a:pt x="67" y="124"/>
                    <a:pt x="67" y="124"/>
                    <a:pt x="67" y="124"/>
                  </a:cubicBezTo>
                  <a:cubicBezTo>
                    <a:pt x="67" y="126"/>
                    <a:pt x="68" y="127"/>
                    <a:pt x="70" y="127"/>
                  </a:cubicBezTo>
                  <a:cubicBezTo>
                    <a:pt x="72" y="127"/>
                    <a:pt x="73" y="126"/>
                    <a:pt x="73" y="124"/>
                  </a:cubicBezTo>
                  <a:cubicBezTo>
                    <a:pt x="73" y="51"/>
                    <a:pt x="73" y="51"/>
                    <a:pt x="73" y="51"/>
                  </a:cubicBezTo>
                  <a:cubicBezTo>
                    <a:pt x="93" y="71"/>
                    <a:pt x="93" y="71"/>
                    <a:pt x="93" y="71"/>
                  </a:cubicBezTo>
                  <a:cubicBezTo>
                    <a:pt x="94" y="72"/>
                    <a:pt x="96" y="72"/>
                    <a:pt x="98" y="71"/>
                  </a:cubicBezTo>
                  <a:cubicBezTo>
                    <a:pt x="99" y="70"/>
                    <a:pt x="99" y="68"/>
                    <a:pt x="98" y="66"/>
                  </a:cubicBezTo>
                  <a:cubicBezTo>
                    <a:pt x="72" y="41"/>
                    <a:pt x="72" y="41"/>
                    <a:pt x="72" y="41"/>
                  </a:cubicBezTo>
                  <a:cubicBezTo>
                    <a:pt x="72" y="41"/>
                    <a:pt x="72" y="41"/>
                    <a:pt x="72" y="41"/>
                  </a:cubicBezTo>
                  <a:cubicBezTo>
                    <a:pt x="72" y="41"/>
                    <a:pt x="72" y="41"/>
                    <a:pt x="72" y="41"/>
                  </a:cubicBezTo>
                  <a:cubicBezTo>
                    <a:pt x="72" y="40"/>
                    <a:pt x="72" y="40"/>
                    <a:pt x="72" y="40"/>
                  </a:cubicBezTo>
                  <a:cubicBezTo>
                    <a:pt x="72" y="40"/>
                    <a:pt x="72" y="40"/>
                    <a:pt x="72" y="40"/>
                  </a:cubicBezTo>
                  <a:cubicBezTo>
                    <a:pt x="72" y="40"/>
                    <a:pt x="71" y="40"/>
                    <a:pt x="71" y="40"/>
                  </a:cubicBezTo>
                  <a:cubicBezTo>
                    <a:pt x="71" y="40"/>
                    <a:pt x="71" y="40"/>
                    <a:pt x="71" y="40"/>
                  </a:cubicBezTo>
                  <a:cubicBezTo>
                    <a:pt x="71" y="40"/>
                    <a:pt x="71" y="40"/>
                    <a:pt x="71" y="40"/>
                  </a:cubicBezTo>
                  <a:cubicBezTo>
                    <a:pt x="71" y="40"/>
                    <a:pt x="71" y="40"/>
                    <a:pt x="71" y="40"/>
                  </a:cubicBezTo>
                  <a:cubicBezTo>
                    <a:pt x="71" y="40"/>
                    <a:pt x="71" y="40"/>
                    <a:pt x="71" y="40"/>
                  </a:cubicBezTo>
                  <a:cubicBezTo>
                    <a:pt x="71" y="40"/>
                    <a:pt x="71" y="40"/>
                    <a:pt x="71" y="40"/>
                  </a:cubicBezTo>
                  <a:cubicBezTo>
                    <a:pt x="70" y="40"/>
                    <a:pt x="70" y="40"/>
                    <a:pt x="70" y="40"/>
                  </a:cubicBezTo>
                  <a:cubicBezTo>
                    <a:pt x="70" y="40"/>
                    <a:pt x="70" y="40"/>
                    <a:pt x="70" y="40"/>
                  </a:cubicBezTo>
                  <a:cubicBezTo>
                    <a:pt x="70" y="40"/>
                    <a:pt x="70" y="40"/>
                    <a:pt x="70" y="40"/>
                  </a:cubicBezTo>
                  <a:cubicBezTo>
                    <a:pt x="70" y="40"/>
                    <a:pt x="70" y="40"/>
                    <a:pt x="70" y="40"/>
                  </a:cubicBezTo>
                  <a:cubicBezTo>
                    <a:pt x="70" y="40"/>
                    <a:pt x="70" y="40"/>
                    <a:pt x="70" y="40"/>
                  </a:cubicBezTo>
                  <a:cubicBezTo>
                    <a:pt x="69" y="40"/>
                    <a:pt x="69" y="40"/>
                    <a:pt x="69" y="40"/>
                  </a:cubicBezTo>
                  <a:cubicBezTo>
                    <a:pt x="69" y="40"/>
                    <a:pt x="69" y="40"/>
                    <a:pt x="69" y="40"/>
                  </a:cubicBezTo>
                  <a:cubicBezTo>
                    <a:pt x="69" y="40"/>
                    <a:pt x="69" y="40"/>
                    <a:pt x="69" y="40"/>
                  </a:cubicBezTo>
                  <a:cubicBezTo>
                    <a:pt x="69" y="40"/>
                    <a:pt x="69" y="40"/>
                    <a:pt x="69" y="40"/>
                  </a:cubicBezTo>
                  <a:cubicBezTo>
                    <a:pt x="69" y="40"/>
                    <a:pt x="69" y="40"/>
                    <a:pt x="68" y="40"/>
                  </a:cubicBezTo>
                  <a:cubicBezTo>
                    <a:pt x="68" y="40"/>
                    <a:pt x="68" y="40"/>
                    <a:pt x="68" y="40"/>
                  </a:cubicBezTo>
                  <a:cubicBezTo>
                    <a:pt x="68" y="40"/>
                    <a:pt x="68" y="40"/>
                    <a:pt x="68" y="40"/>
                  </a:cubicBezTo>
                  <a:cubicBezTo>
                    <a:pt x="68" y="40"/>
                    <a:pt x="68" y="40"/>
                    <a:pt x="68" y="40"/>
                  </a:cubicBezTo>
                  <a:cubicBezTo>
                    <a:pt x="68" y="40"/>
                    <a:pt x="68" y="40"/>
                    <a:pt x="68" y="40"/>
                  </a:cubicBezTo>
                  <a:cubicBezTo>
                    <a:pt x="68" y="41"/>
                    <a:pt x="68" y="41"/>
                    <a:pt x="68" y="41"/>
                  </a:cubicBezTo>
                  <a:cubicBezTo>
                    <a:pt x="68" y="41"/>
                    <a:pt x="68" y="41"/>
                    <a:pt x="68" y="41"/>
                  </a:cubicBezTo>
                  <a:cubicBezTo>
                    <a:pt x="67" y="41"/>
                    <a:pt x="67" y="41"/>
                    <a:pt x="67" y="41"/>
                  </a:cubicBezTo>
                  <a:close/>
                  <a:moveTo>
                    <a:pt x="70" y="40"/>
                  </a:moveTo>
                  <a:cubicBezTo>
                    <a:pt x="70" y="40"/>
                    <a:pt x="70" y="40"/>
                    <a:pt x="70" y="40"/>
                  </a:cubicBezTo>
                  <a:cubicBezTo>
                    <a:pt x="70" y="40"/>
                    <a:pt x="70" y="40"/>
                    <a:pt x="70" y="40"/>
                  </a:cubicBezTo>
                  <a:cubicBezTo>
                    <a:pt x="70" y="40"/>
                    <a:pt x="70" y="40"/>
                    <a:pt x="70" y="40"/>
                  </a:cubicBezTo>
                  <a:cubicBezTo>
                    <a:pt x="70" y="40"/>
                    <a:pt x="70" y="40"/>
                    <a:pt x="70"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49" name="Freeform 182"/>
            <p:cNvSpPr>
              <a:spLocks noEditPoints="1"/>
            </p:cNvSpPr>
            <p:nvPr userDrawn="1"/>
          </p:nvSpPr>
          <p:spPr bwMode="auto">
            <a:xfrm>
              <a:off x="3467" y="1389"/>
              <a:ext cx="322" cy="276"/>
            </a:xfrm>
            <a:custGeom>
              <a:avLst/>
              <a:gdLst>
                <a:gd name="T0" fmla="*/ 134 w 158"/>
                <a:gd name="T1" fmla="*/ 111 h 135"/>
                <a:gd name="T2" fmla="*/ 122 w 158"/>
                <a:gd name="T3" fmla="*/ 134 h 135"/>
                <a:gd name="T4" fmla="*/ 107 w 158"/>
                <a:gd name="T5" fmla="*/ 101 h 135"/>
                <a:gd name="T6" fmla="*/ 35 w 158"/>
                <a:gd name="T7" fmla="*/ 1 h 135"/>
                <a:gd name="T8" fmla="*/ 50 w 158"/>
                <a:gd name="T9" fmla="*/ 34 h 135"/>
                <a:gd name="T10" fmla="*/ 23 w 158"/>
                <a:gd name="T11" fmla="*/ 24 h 135"/>
                <a:gd name="T12" fmla="*/ 51 w 158"/>
                <a:gd name="T13" fmla="*/ 14 h 135"/>
                <a:gd name="T14" fmla="*/ 46 w 158"/>
                <a:gd name="T15" fmla="*/ 29 h 135"/>
                <a:gd name="T16" fmla="*/ 68 w 158"/>
                <a:gd name="T17" fmla="*/ 13 h 135"/>
                <a:gd name="T18" fmla="*/ 83 w 158"/>
                <a:gd name="T19" fmla="*/ 47 h 135"/>
                <a:gd name="T20" fmla="*/ 56 w 158"/>
                <a:gd name="T21" fmla="*/ 36 h 135"/>
                <a:gd name="T22" fmla="*/ 84 w 158"/>
                <a:gd name="T23" fmla="*/ 26 h 135"/>
                <a:gd name="T24" fmla="*/ 78 w 158"/>
                <a:gd name="T25" fmla="*/ 41 h 135"/>
                <a:gd name="T26" fmla="*/ 101 w 158"/>
                <a:gd name="T27" fmla="*/ 25 h 135"/>
                <a:gd name="T28" fmla="*/ 116 w 158"/>
                <a:gd name="T29" fmla="*/ 59 h 135"/>
                <a:gd name="T30" fmla="*/ 89 w 158"/>
                <a:gd name="T31" fmla="*/ 49 h 135"/>
                <a:gd name="T32" fmla="*/ 117 w 158"/>
                <a:gd name="T33" fmla="*/ 38 h 135"/>
                <a:gd name="T34" fmla="*/ 111 w 158"/>
                <a:gd name="T35" fmla="*/ 54 h 135"/>
                <a:gd name="T36" fmla="*/ 134 w 158"/>
                <a:gd name="T37" fmla="*/ 37 h 135"/>
                <a:gd name="T38" fmla="*/ 149 w 158"/>
                <a:gd name="T39" fmla="*/ 71 h 135"/>
                <a:gd name="T40" fmla="*/ 122 w 158"/>
                <a:gd name="T41" fmla="*/ 61 h 135"/>
                <a:gd name="T42" fmla="*/ 150 w 158"/>
                <a:gd name="T43" fmla="*/ 50 h 135"/>
                <a:gd name="T44" fmla="*/ 144 w 158"/>
                <a:gd name="T45" fmla="*/ 66 h 135"/>
                <a:gd name="T46" fmla="*/ 40 w 158"/>
                <a:gd name="T47" fmla="*/ 38 h 135"/>
                <a:gd name="T48" fmla="*/ 56 w 158"/>
                <a:gd name="T49" fmla="*/ 71 h 135"/>
                <a:gd name="T50" fmla="*/ 28 w 158"/>
                <a:gd name="T51" fmla="*/ 61 h 135"/>
                <a:gd name="T52" fmla="*/ 56 w 158"/>
                <a:gd name="T53" fmla="*/ 50 h 135"/>
                <a:gd name="T54" fmla="*/ 51 w 158"/>
                <a:gd name="T55" fmla="*/ 66 h 135"/>
                <a:gd name="T56" fmla="*/ 73 w 158"/>
                <a:gd name="T57" fmla="*/ 50 h 135"/>
                <a:gd name="T58" fmla="*/ 88 w 158"/>
                <a:gd name="T59" fmla="*/ 83 h 135"/>
                <a:gd name="T60" fmla="*/ 61 w 158"/>
                <a:gd name="T61" fmla="*/ 73 h 135"/>
                <a:gd name="T62" fmla="*/ 89 w 158"/>
                <a:gd name="T63" fmla="*/ 63 h 135"/>
                <a:gd name="T64" fmla="*/ 84 w 158"/>
                <a:gd name="T65" fmla="*/ 78 h 135"/>
                <a:gd name="T66" fmla="*/ 106 w 158"/>
                <a:gd name="T67" fmla="*/ 62 h 135"/>
                <a:gd name="T68" fmla="*/ 121 w 158"/>
                <a:gd name="T69" fmla="*/ 96 h 135"/>
                <a:gd name="T70" fmla="*/ 94 w 158"/>
                <a:gd name="T71" fmla="*/ 85 h 135"/>
                <a:gd name="T72" fmla="*/ 122 w 158"/>
                <a:gd name="T73" fmla="*/ 75 h 135"/>
                <a:gd name="T74" fmla="*/ 117 w 158"/>
                <a:gd name="T75" fmla="*/ 90 h 135"/>
                <a:gd name="T76" fmla="*/ 12 w 158"/>
                <a:gd name="T77" fmla="*/ 62 h 135"/>
                <a:gd name="T78" fmla="*/ 28 w 158"/>
                <a:gd name="T79" fmla="*/ 96 h 135"/>
                <a:gd name="T80" fmla="*/ 0 w 158"/>
                <a:gd name="T81" fmla="*/ 86 h 135"/>
                <a:gd name="T82" fmla="*/ 29 w 158"/>
                <a:gd name="T83" fmla="*/ 75 h 135"/>
                <a:gd name="T84" fmla="*/ 23 w 158"/>
                <a:gd name="T85" fmla="*/ 91 h 135"/>
                <a:gd name="T86" fmla="*/ 45 w 158"/>
                <a:gd name="T87" fmla="*/ 74 h 135"/>
                <a:gd name="T88" fmla="*/ 94 w 158"/>
                <a:gd name="T89" fmla="*/ 120 h 135"/>
                <a:gd name="T90" fmla="*/ 33 w 158"/>
                <a:gd name="T91" fmla="*/ 98 h 135"/>
                <a:gd name="T92" fmla="*/ 94 w 158"/>
                <a:gd name="T93" fmla="*/ 99 h 135"/>
                <a:gd name="T94" fmla="*/ 89 w 158"/>
                <a:gd name="T95" fmla="*/ 115 h 135"/>
                <a:gd name="T96" fmla="*/ 112 w 158"/>
                <a:gd name="T97" fmla="*/ 10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8" h="135">
                  <a:moveTo>
                    <a:pt x="111" y="99"/>
                  </a:moveTo>
                  <a:cubicBezTo>
                    <a:pt x="111" y="99"/>
                    <a:pt x="111" y="99"/>
                    <a:pt x="111" y="99"/>
                  </a:cubicBezTo>
                  <a:cubicBezTo>
                    <a:pt x="133" y="107"/>
                    <a:pt x="133" y="107"/>
                    <a:pt x="133" y="107"/>
                  </a:cubicBezTo>
                  <a:cubicBezTo>
                    <a:pt x="134" y="107"/>
                    <a:pt x="135" y="109"/>
                    <a:pt x="134" y="111"/>
                  </a:cubicBezTo>
                  <a:cubicBezTo>
                    <a:pt x="134" y="111"/>
                    <a:pt x="134" y="111"/>
                    <a:pt x="134" y="111"/>
                  </a:cubicBezTo>
                  <a:cubicBezTo>
                    <a:pt x="127" y="132"/>
                    <a:pt x="127" y="132"/>
                    <a:pt x="127" y="132"/>
                  </a:cubicBezTo>
                  <a:cubicBezTo>
                    <a:pt x="126" y="134"/>
                    <a:pt x="124" y="135"/>
                    <a:pt x="122" y="134"/>
                  </a:cubicBezTo>
                  <a:cubicBezTo>
                    <a:pt x="122" y="134"/>
                    <a:pt x="122" y="134"/>
                    <a:pt x="122" y="134"/>
                  </a:cubicBezTo>
                  <a:cubicBezTo>
                    <a:pt x="101" y="126"/>
                    <a:pt x="101" y="126"/>
                    <a:pt x="101" y="126"/>
                  </a:cubicBezTo>
                  <a:cubicBezTo>
                    <a:pt x="99" y="126"/>
                    <a:pt x="98" y="124"/>
                    <a:pt x="99" y="122"/>
                  </a:cubicBezTo>
                  <a:cubicBezTo>
                    <a:pt x="99" y="122"/>
                    <a:pt x="99" y="122"/>
                    <a:pt x="99" y="122"/>
                  </a:cubicBezTo>
                  <a:cubicBezTo>
                    <a:pt x="107" y="101"/>
                    <a:pt x="107" y="101"/>
                    <a:pt x="107" y="101"/>
                  </a:cubicBezTo>
                  <a:cubicBezTo>
                    <a:pt x="108" y="99"/>
                    <a:pt x="109" y="98"/>
                    <a:pt x="111" y="99"/>
                  </a:cubicBezTo>
                  <a:close/>
                  <a:moveTo>
                    <a:pt x="35" y="1"/>
                  </a:moveTo>
                  <a:cubicBezTo>
                    <a:pt x="35" y="1"/>
                    <a:pt x="35" y="1"/>
                    <a:pt x="35" y="1"/>
                  </a:cubicBezTo>
                  <a:cubicBezTo>
                    <a:pt x="35" y="1"/>
                    <a:pt x="35" y="1"/>
                    <a:pt x="35" y="1"/>
                  </a:cubicBezTo>
                  <a:cubicBezTo>
                    <a:pt x="57" y="9"/>
                    <a:pt x="57" y="9"/>
                    <a:pt x="57" y="9"/>
                  </a:cubicBezTo>
                  <a:cubicBezTo>
                    <a:pt x="58" y="9"/>
                    <a:pt x="59" y="11"/>
                    <a:pt x="58" y="13"/>
                  </a:cubicBezTo>
                  <a:cubicBezTo>
                    <a:pt x="58" y="13"/>
                    <a:pt x="58" y="13"/>
                    <a:pt x="58" y="13"/>
                  </a:cubicBezTo>
                  <a:cubicBezTo>
                    <a:pt x="50" y="34"/>
                    <a:pt x="50" y="34"/>
                    <a:pt x="50" y="34"/>
                  </a:cubicBezTo>
                  <a:cubicBezTo>
                    <a:pt x="50" y="36"/>
                    <a:pt x="48" y="37"/>
                    <a:pt x="46" y="36"/>
                  </a:cubicBezTo>
                  <a:cubicBezTo>
                    <a:pt x="46" y="36"/>
                    <a:pt x="46" y="36"/>
                    <a:pt x="46" y="36"/>
                  </a:cubicBezTo>
                  <a:cubicBezTo>
                    <a:pt x="25" y="28"/>
                    <a:pt x="25" y="28"/>
                    <a:pt x="25" y="28"/>
                  </a:cubicBezTo>
                  <a:cubicBezTo>
                    <a:pt x="23" y="28"/>
                    <a:pt x="22" y="26"/>
                    <a:pt x="23" y="24"/>
                  </a:cubicBezTo>
                  <a:cubicBezTo>
                    <a:pt x="23" y="24"/>
                    <a:pt x="23" y="24"/>
                    <a:pt x="23" y="24"/>
                  </a:cubicBezTo>
                  <a:cubicBezTo>
                    <a:pt x="31" y="3"/>
                    <a:pt x="31" y="3"/>
                    <a:pt x="31" y="3"/>
                  </a:cubicBezTo>
                  <a:cubicBezTo>
                    <a:pt x="32" y="1"/>
                    <a:pt x="33" y="0"/>
                    <a:pt x="35" y="1"/>
                  </a:cubicBezTo>
                  <a:close/>
                  <a:moveTo>
                    <a:pt x="51" y="14"/>
                  </a:moveTo>
                  <a:cubicBezTo>
                    <a:pt x="51" y="14"/>
                    <a:pt x="51" y="14"/>
                    <a:pt x="51" y="14"/>
                  </a:cubicBezTo>
                  <a:cubicBezTo>
                    <a:pt x="36" y="8"/>
                    <a:pt x="36" y="8"/>
                    <a:pt x="36" y="8"/>
                  </a:cubicBezTo>
                  <a:cubicBezTo>
                    <a:pt x="30" y="23"/>
                    <a:pt x="30" y="23"/>
                    <a:pt x="30" y="23"/>
                  </a:cubicBezTo>
                  <a:cubicBezTo>
                    <a:pt x="46" y="29"/>
                    <a:pt x="46" y="29"/>
                    <a:pt x="46" y="29"/>
                  </a:cubicBezTo>
                  <a:cubicBezTo>
                    <a:pt x="51" y="14"/>
                    <a:pt x="51" y="14"/>
                    <a:pt x="51" y="14"/>
                  </a:cubicBezTo>
                  <a:close/>
                  <a:moveTo>
                    <a:pt x="68" y="13"/>
                  </a:moveTo>
                  <a:cubicBezTo>
                    <a:pt x="68" y="13"/>
                    <a:pt x="68" y="13"/>
                    <a:pt x="68" y="13"/>
                  </a:cubicBezTo>
                  <a:cubicBezTo>
                    <a:pt x="68" y="13"/>
                    <a:pt x="68" y="13"/>
                    <a:pt x="68" y="13"/>
                  </a:cubicBezTo>
                  <a:cubicBezTo>
                    <a:pt x="89" y="21"/>
                    <a:pt x="89" y="21"/>
                    <a:pt x="89" y="21"/>
                  </a:cubicBezTo>
                  <a:cubicBezTo>
                    <a:pt x="91" y="22"/>
                    <a:pt x="92" y="23"/>
                    <a:pt x="91" y="25"/>
                  </a:cubicBezTo>
                  <a:cubicBezTo>
                    <a:pt x="91" y="25"/>
                    <a:pt x="91" y="25"/>
                    <a:pt x="91" y="25"/>
                  </a:cubicBezTo>
                  <a:cubicBezTo>
                    <a:pt x="83" y="47"/>
                    <a:pt x="83" y="47"/>
                    <a:pt x="83" y="47"/>
                  </a:cubicBezTo>
                  <a:cubicBezTo>
                    <a:pt x="83" y="48"/>
                    <a:pt x="81" y="49"/>
                    <a:pt x="79" y="48"/>
                  </a:cubicBezTo>
                  <a:cubicBezTo>
                    <a:pt x="79" y="48"/>
                    <a:pt x="79" y="48"/>
                    <a:pt x="79" y="48"/>
                  </a:cubicBezTo>
                  <a:cubicBezTo>
                    <a:pt x="58" y="41"/>
                    <a:pt x="58" y="41"/>
                    <a:pt x="58" y="41"/>
                  </a:cubicBezTo>
                  <a:cubicBezTo>
                    <a:pt x="56" y="40"/>
                    <a:pt x="55" y="38"/>
                    <a:pt x="56" y="36"/>
                  </a:cubicBezTo>
                  <a:cubicBezTo>
                    <a:pt x="56" y="36"/>
                    <a:pt x="56" y="36"/>
                    <a:pt x="56" y="36"/>
                  </a:cubicBezTo>
                  <a:cubicBezTo>
                    <a:pt x="64" y="15"/>
                    <a:pt x="64" y="15"/>
                    <a:pt x="64" y="15"/>
                  </a:cubicBezTo>
                  <a:cubicBezTo>
                    <a:pt x="64" y="13"/>
                    <a:pt x="66" y="12"/>
                    <a:pt x="68" y="13"/>
                  </a:cubicBezTo>
                  <a:close/>
                  <a:moveTo>
                    <a:pt x="84" y="26"/>
                  </a:moveTo>
                  <a:cubicBezTo>
                    <a:pt x="84" y="26"/>
                    <a:pt x="84" y="26"/>
                    <a:pt x="84" y="26"/>
                  </a:cubicBezTo>
                  <a:cubicBezTo>
                    <a:pt x="69" y="20"/>
                    <a:pt x="69" y="20"/>
                    <a:pt x="69" y="20"/>
                  </a:cubicBezTo>
                  <a:cubicBezTo>
                    <a:pt x="63" y="36"/>
                    <a:pt x="63" y="36"/>
                    <a:pt x="63" y="36"/>
                  </a:cubicBezTo>
                  <a:cubicBezTo>
                    <a:pt x="78" y="41"/>
                    <a:pt x="78" y="41"/>
                    <a:pt x="78" y="41"/>
                  </a:cubicBezTo>
                  <a:cubicBezTo>
                    <a:pt x="84" y="26"/>
                    <a:pt x="84" y="26"/>
                    <a:pt x="84" y="26"/>
                  </a:cubicBezTo>
                  <a:close/>
                  <a:moveTo>
                    <a:pt x="101" y="25"/>
                  </a:moveTo>
                  <a:cubicBezTo>
                    <a:pt x="101" y="25"/>
                    <a:pt x="101" y="25"/>
                    <a:pt x="101" y="25"/>
                  </a:cubicBezTo>
                  <a:cubicBezTo>
                    <a:pt x="101" y="25"/>
                    <a:pt x="101" y="25"/>
                    <a:pt x="101" y="25"/>
                  </a:cubicBezTo>
                  <a:cubicBezTo>
                    <a:pt x="122" y="33"/>
                    <a:pt x="122" y="33"/>
                    <a:pt x="122" y="33"/>
                  </a:cubicBezTo>
                  <a:cubicBezTo>
                    <a:pt x="124" y="34"/>
                    <a:pt x="125" y="36"/>
                    <a:pt x="124" y="37"/>
                  </a:cubicBezTo>
                  <a:cubicBezTo>
                    <a:pt x="124" y="37"/>
                    <a:pt x="124" y="37"/>
                    <a:pt x="124" y="37"/>
                  </a:cubicBezTo>
                  <a:cubicBezTo>
                    <a:pt x="116" y="59"/>
                    <a:pt x="116" y="59"/>
                    <a:pt x="116" y="59"/>
                  </a:cubicBezTo>
                  <a:cubicBezTo>
                    <a:pt x="116" y="60"/>
                    <a:pt x="114" y="61"/>
                    <a:pt x="112" y="61"/>
                  </a:cubicBezTo>
                  <a:cubicBezTo>
                    <a:pt x="112" y="61"/>
                    <a:pt x="112" y="61"/>
                    <a:pt x="112" y="61"/>
                  </a:cubicBezTo>
                  <a:cubicBezTo>
                    <a:pt x="91" y="53"/>
                    <a:pt x="91" y="53"/>
                    <a:pt x="91" y="53"/>
                  </a:cubicBezTo>
                  <a:cubicBezTo>
                    <a:pt x="89" y="52"/>
                    <a:pt x="88" y="50"/>
                    <a:pt x="89" y="49"/>
                  </a:cubicBezTo>
                  <a:cubicBezTo>
                    <a:pt x="89" y="49"/>
                    <a:pt x="89" y="49"/>
                    <a:pt x="89" y="49"/>
                  </a:cubicBezTo>
                  <a:cubicBezTo>
                    <a:pt x="97" y="27"/>
                    <a:pt x="97" y="27"/>
                    <a:pt x="97" y="27"/>
                  </a:cubicBezTo>
                  <a:cubicBezTo>
                    <a:pt x="97" y="25"/>
                    <a:pt x="99" y="25"/>
                    <a:pt x="101" y="25"/>
                  </a:cubicBezTo>
                  <a:close/>
                  <a:moveTo>
                    <a:pt x="117" y="38"/>
                  </a:moveTo>
                  <a:cubicBezTo>
                    <a:pt x="117" y="38"/>
                    <a:pt x="117" y="38"/>
                    <a:pt x="117" y="38"/>
                  </a:cubicBezTo>
                  <a:cubicBezTo>
                    <a:pt x="102" y="32"/>
                    <a:pt x="102" y="32"/>
                    <a:pt x="102" y="32"/>
                  </a:cubicBezTo>
                  <a:cubicBezTo>
                    <a:pt x="96" y="48"/>
                    <a:pt x="96" y="48"/>
                    <a:pt x="96" y="48"/>
                  </a:cubicBezTo>
                  <a:cubicBezTo>
                    <a:pt x="111" y="54"/>
                    <a:pt x="111" y="54"/>
                    <a:pt x="111" y="54"/>
                  </a:cubicBezTo>
                  <a:cubicBezTo>
                    <a:pt x="117" y="38"/>
                    <a:pt x="117" y="38"/>
                    <a:pt x="117" y="38"/>
                  </a:cubicBezTo>
                  <a:close/>
                  <a:moveTo>
                    <a:pt x="134" y="37"/>
                  </a:moveTo>
                  <a:cubicBezTo>
                    <a:pt x="134" y="37"/>
                    <a:pt x="134" y="37"/>
                    <a:pt x="134" y="37"/>
                  </a:cubicBezTo>
                  <a:cubicBezTo>
                    <a:pt x="134" y="37"/>
                    <a:pt x="134" y="37"/>
                    <a:pt x="134" y="37"/>
                  </a:cubicBezTo>
                  <a:cubicBezTo>
                    <a:pt x="155" y="45"/>
                    <a:pt x="155" y="45"/>
                    <a:pt x="155" y="45"/>
                  </a:cubicBezTo>
                  <a:cubicBezTo>
                    <a:pt x="157" y="46"/>
                    <a:pt x="158" y="48"/>
                    <a:pt x="157" y="49"/>
                  </a:cubicBezTo>
                  <a:cubicBezTo>
                    <a:pt x="157" y="50"/>
                    <a:pt x="157" y="50"/>
                    <a:pt x="157" y="50"/>
                  </a:cubicBezTo>
                  <a:cubicBezTo>
                    <a:pt x="149" y="71"/>
                    <a:pt x="149" y="71"/>
                    <a:pt x="149" y="71"/>
                  </a:cubicBezTo>
                  <a:cubicBezTo>
                    <a:pt x="149" y="73"/>
                    <a:pt x="147" y="73"/>
                    <a:pt x="145" y="73"/>
                  </a:cubicBezTo>
                  <a:cubicBezTo>
                    <a:pt x="145" y="73"/>
                    <a:pt x="145" y="73"/>
                    <a:pt x="145" y="73"/>
                  </a:cubicBezTo>
                  <a:cubicBezTo>
                    <a:pt x="124" y="65"/>
                    <a:pt x="124" y="65"/>
                    <a:pt x="124" y="65"/>
                  </a:cubicBezTo>
                  <a:cubicBezTo>
                    <a:pt x="122" y="64"/>
                    <a:pt x="121" y="63"/>
                    <a:pt x="122" y="61"/>
                  </a:cubicBezTo>
                  <a:cubicBezTo>
                    <a:pt x="122" y="61"/>
                    <a:pt x="122" y="61"/>
                    <a:pt x="122" y="61"/>
                  </a:cubicBezTo>
                  <a:cubicBezTo>
                    <a:pt x="130" y="39"/>
                    <a:pt x="130" y="39"/>
                    <a:pt x="130" y="39"/>
                  </a:cubicBezTo>
                  <a:cubicBezTo>
                    <a:pt x="130" y="38"/>
                    <a:pt x="132" y="37"/>
                    <a:pt x="134" y="37"/>
                  </a:cubicBezTo>
                  <a:close/>
                  <a:moveTo>
                    <a:pt x="150" y="50"/>
                  </a:moveTo>
                  <a:cubicBezTo>
                    <a:pt x="150" y="50"/>
                    <a:pt x="150" y="50"/>
                    <a:pt x="150" y="50"/>
                  </a:cubicBezTo>
                  <a:cubicBezTo>
                    <a:pt x="135" y="45"/>
                    <a:pt x="135" y="45"/>
                    <a:pt x="135" y="45"/>
                  </a:cubicBezTo>
                  <a:cubicBezTo>
                    <a:pt x="129" y="60"/>
                    <a:pt x="129" y="60"/>
                    <a:pt x="129" y="60"/>
                  </a:cubicBezTo>
                  <a:cubicBezTo>
                    <a:pt x="144" y="66"/>
                    <a:pt x="144" y="66"/>
                    <a:pt x="144" y="66"/>
                  </a:cubicBezTo>
                  <a:cubicBezTo>
                    <a:pt x="150" y="50"/>
                    <a:pt x="150" y="50"/>
                    <a:pt x="150" y="50"/>
                  </a:cubicBezTo>
                  <a:close/>
                  <a:moveTo>
                    <a:pt x="40" y="38"/>
                  </a:moveTo>
                  <a:cubicBezTo>
                    <a:pt x="40" y="38"/>
                    <a:pt x="40" y="38"/>
                    <a:pt x="40" y="38"/>
                  </a:cubicBezTo>
                  <a:cubicBezTo>
                    <a:pt x="40" y="38"/>
                    <a:pt x="40" y="38"/>
                    <a:pt x="40" y="38"/>
                  </a:cubicBezTo>
                  <a:cubicBezTo>
                    <a:pt x="62" y="46"/>
                    <a:pt x="62" y="46"/>
                    <a:pt x="62" y="46"/>
                  </a:cubicBezTo>
                  <a:cubicBezTo>
                    <a:pt x="63" y="46"/>
                    <a:pt x="64" y="48"/>
                    <a:pt x="64" y="50"/>
                  </a:cubicBezTo>
                  <a:cubicBezTo>
                    <a:pt x="64" y="50"/>
                    <a:pt x="64" y="50"/>
                    <a:pt x="64" y="50"/>
                  </a:cubicBezTo>
                  <a:cubicBezTo>
                    <a:pt x="56" y="71"/>
                    <a:pt x="56" y="71"/>
                    <a:pt x="56" y="71"/>
                  </a:cubicBezTo>
                  <a:cubicBezTo>
                    <a:pt x="55" y="73"/>
                    <a:pt x="53" y="74"/>
                    <a:pt x="51" y="73"/>
                  </a:cubicBezTo>
                  <a:cubicBezTo>
                    <a:pt x="51" y="73"/>
                    <a:pt x="51" y="73"/>
                    <a:pt x="51" y="73"/>
                  </a:cubicBezTo>
                  <a:cubicBezTo>
                    <a:pt x="30" y="65"/>
                    <a:pt x="30" y="65"/>
                    <a:pt x="30" y="65"/>
                  </a:cubicBezTo>
                  <a:cubicBezTo>
                    <a:pt x="28" y="65"/>
                    <a:pt x="27" y="63"/>
                    <a:pt x="28" y="61"/>
                  </a:cubicBezTo>
                  <a:cubicBezTo>
                    <a:pt x="28" y="61"/>
                    <a:pt x="28" y="61"/>
                    <a:pt x="28" y="61"/>
                  </a:cubicBezTo>
                  <a:cubicBezTo>
                    <a:pt x="36" y="40"/>
                    <a:pt x="36" y="40"/>
                    <a:pt x="36" y="40"/>
                  </a:cubicBezTo>
                  <a:cubicBezTo>
                    <a:pt x="37" y="38"/>
                    <a:pt x="38" y="37"/>
                    <a:pt x="40" y="38"/>
                  </a:cubicBezTo>
                  <a:close/>
                  <a:moveTo>
                    <a:pt x="56" y="50"/>
                  </a:moveTo>
                  <a:cubicBezTo>
                    <a:pt x="56" y="50"/>
                    <a:pt x="56" y="50"/>
                    <a:pt x="56" y="50"/>
                  </a:cubicBezTo>
                  <a:cubicBezTo>
                    <a:pt x="41" y="45"/>
                    <a:pt x="41" y="45"/>
                    <a:pt x="41" y="45"/>
                  </a:cubicBezTo>
                  <a:cubicBezTo>
                    <a:pt x="35" y="60"/>
                    <a:pt x="35" y="60"/>
                    <a:pt x="35" y="60"/>
                  </a:cubicBezTo>
                  <a:cubicBezTo>
                    <a:pt x="51" y="66"/>
                    <a:pt x="51" y="66"/>
                    <a:pt x="51" y="66"/>
                  </a:cubicBezTo>
                  <a:cubicBezTo>
                    <a:pt x="56" y="50"/>
                    <a:pt x="56" y="50"/>
                    <a:pt x="56" y="50"/>
                  </a:cubicBezTo>
                  <a:close/>
                  <a:moveTo>
                    <a:pt x="73" y="50"/>
                  </a:moveTo>
                  <a:cubicBezTo>
                    <a:pt x="73" y="50"/>
                    <a:pt x="73" y="50"/>
                    <a:pt x="73" y="50"/>
                  </a:cubicBezTo>
                  <a:cubicBezTo>
                    <a:pt x="73" y="50"/>
                    <a:pt x="73" y="50"/>
                    <a:pt x="73" y="50"/>
                  </a:cubicBezTo>
                  <a:cubicBezTo>
                    <a:pt x="95" y="58"/>
                    <a:pt x="95" y="58"/>
                    <a:pt x="95" y="58"/>
                  </a:cubicBezTo>
                  <a:cubicBezTo>
                    <a:pt x="96" y="58"/>
                    <a:pt x="97" y="60"/>
                    <a:pt x="96" y="62"/>
                  </a:cubicBezTo>
                  <a:cubicBezTo>
                    <a:pt x="96" y="62"/>
                    <a:pt x="96" y="62"/>
                    <a:pt x="96" y="62"/>
                  </a:cubicBezTo>
                  <a:cubicBezTo>
                    <a:pt x="88" y="83"/>
                    <a:pt x="88" y="83"/>
                    <a:pt x="88" y="83"/>
                  </a:cubicBezTo>
                  <a:cubicBezTo>
                    <a:pt x="88" y="85"/>
                    <a:pt x="86" y="86"/>
                    <a:pt x="84" y="85"/>
                  </a:cubicBezTo>
                  <a:cubicBezTo>
                    <a:pt x="84" y="85"/>
                    <a:pt x="84" y="85"/>
                    <a:pt x="84" y="85"/>
                  </a:cubicBezTo>
                  <a:cubicBezTo>
                    <a:pt x="63" y="77"/>
                    <a:pt x="63" y="77"/>
                    <a:pt x="63" y="77"/>
                  </a:cubicBezTo>
                  <a:cubicBezTo>
                    <a:pt x="61" y="77"/>
                    <a:pt x="60" y="75"/>
                    <a:pt x="61" y="73"/>
                  </a:cubicBezTo>
                  <a:cubicBezTo>
                    <a:pt x="61" y="73"/>
                    <a:pt x="61" y="73"/>
                    <a:pt x="61" y="73"/>
                  </a:cubicBezTo>
                  <a:cubicBezTo>
                    <a:pt x="69" y="52"/>
                    <a:pt x="69" y="52"/>
                    <a:pt x="69" y="52"/>
                  </a:cubicBezTo>
                  <a:cubicBezTo>
                    <a:pt x="70" y="50"/>
                    <a:pt x="71" y="49"/>
                    <a:pt x="73" y="50"/>
                  </a:cubicBezTo>
                  <a:close/>
                  <a:moveTo>
                    <a:pt x="89" y="63"/>
                  </a:moveTo>
                  <a:cubicBezTo>
                    <a:pt x="89" y="63"/>
                    <a:pt x="89" y="63"/>
                    <a:pt x="89" y="63"/>
                  </a:cubicBezTo>
                  <a:cubicBezTo>
                    <a:pt x="74" y="57"/>
                    <a:pt x="74" y="57"/>
                    <a:pt x="74" y="57"/>
                  </a:cubicBezTo>
                  <a:cubicBezTo>
                    <a:pt x="68" y="72"/>
                    <a:pt x="68" y="72"/>
                    <a:pt x="68" y="72"/>
                  </a:cubicBezTo>
                  <a:cubicBezTo>
                    <a:pt x="84" y="78"/>
                    <a:pt x="84" y="78"/>
                    <a:pt x="84" y="78"/>
                  </a:cubicBezTo>
                  <a:cubicBezTo>
                    <a:pt x="89" y="63"/>
                    <a:pt x="89" y="63"/>
                    <a:pt x="89" y="63"/>
                  </a:cubicBezTo>
                  <a:close/>
                  <a:moveTo>
                    <a:pt x="106" y="62"/>
                  </a:moveTo>
                  <a:cubicBezTo>
                    <a:pt x="106" y="62"/>
                    <a:pt x="106" y="62"/>
                    <a:pt x="106" y="62"/>
                  </a:cubicBezTo>
                  <a:cubicBezTo>
                    <a:pt x="106" y="62"/>
                    <a:pt x="106" y="62"/>
                    <a:pt x="106" y="62"/>
                  </a:cubicBezTo>
                  <a:cubicBezTo>
                    <a:pt x="127" y="70"/>
                    <a:pt x="127" y="70"/>
                    <a:pt x="127" y="70"/>
                  </a:cubicBezTo>
                  <a:cubicBezTo>
                    <a:pt x="129" y="71"/>
                    <a:pt x="130" y="72"/>
                    <a:pt x="129" y="74"/>
                  </a:cubicBezTo>
                  <a:cubicBezTo>
                    <a:pt x="129" y="74"/>
                    <a:pt x="129" y="74"/>
                    <a:pt x="129" y="74"/>
                  </a:cubicBezTo>
                  <a:cubicBezTo>
                    <a:pt x="121" y="96"/>
                    <a:pt x="121" y="96"/>
                    <a:pt x="121" y="96"/>
                  </a:cubicBezTo>
                  <a:cubicBezTo>
                    <a:pt x="121" y="97"/>
                    <a:pt x="119" y="98"/>
                    <a:pt x="117" y="97"/>
                  </a:cubicBezTo>
                  <a:cubicBezTo>
                    <a:pt x="117" y="97"/>
                    <a:pt x="117" y="97"/>
                    <a:pt x="117" y="97"/>
                  </a:cubicBezTo>
                  <a:cubicBezTo>
                    <a:pt x="96" y="90"/>
                    <a:pt x="96" y="90"/>
                    <a:pt x="96" y="90"/>
                  </a:cubicBezTo>
                  <a:cubicBezTo>
                    <a:pt x="94" y="89"/>
                    <a:pt x="93" y="87"/>
                    <a:pt x="94" y="85"/>
                  </a:cubicBezTo>
                  <a:cubicBezTo>
                    <a:pt x="94" y="85"/>
                    <a:pt x="94" y="85"/>
                    <a:pt x="94" y="85"/>
                  </a:cubicBezTo>
                  <a:cubicBezTo>
                    <a:pt x="102" y="64"/>
                    <a:pt x="102" y="64"/>
                    <a:pt x="102" y="64"/>
                  </a:cubicBezTo>
                  <a:cubicBezTo>
                    <a:pt x="102" y="62"/>
                    <a:pt x="104" y="61"/>
                    <a:pt x="106" y="62"/>
                  </a:cubicBezTo>
                  <a:close/>
                  <a:moveTo>
                    <a:pt x="122" y="75"/>
                  </a:moveTo>
                  <a:cubicBezTo>
                    <a:pt x="122" y="75"/>
                    <a:pt x="122" y="75"/>
                    <a:pt x="122" y="75"/>
                  </a:cubicBezTo>
                  <a:cubicBezTo>
                    <a:pt x="107" y="69"/>
                    <a:pt x="107" y="69"/>
                    <a:pt x="107" y="69"/>
                  </a:cubicBezTo>
                  <a:cubicBezTo>
                    <a:pt x="101" y="85"/>
                    <a:pt x="101" y="85"/>
                    <a:pt x="101" y="85"/>
                  </a:cubicBezTo>
                  <a:cubicBezTo>
                    <a:pt x="117" y="90"/>
                    <a:pt x="117" y="90"/>
                    <a:pt x="117" y="90"/>
                  </a:cubicBezTo>
                  <a:cubicBezTo>
                    <a:pt x="122" y="75"/>
                    <a:pt x="122" y="75"/>
                    <a:pt x="122" y="75"/>
                  </a:cubicBezTo>
                  <a:close/>
                  <a:moveTo>
                    <a:pt x="12" y="62"/>
                  </a:moveTo>
                  <a:cubicBezTo>
                    <a:pt x="12" y="62"/>
                    <a:pt x="12" y="62"/>
                    <a:pt x="12" y="62"/>
                  </a:cubicBezTo>
                  <a:cubicBezTo>
                    <a:pt x="12" y="62"/>
                    <a:pt x="12" y="62"/>
                    <a:pt x="12" y="62"/>
                  </a:cubicBezTo>
                  <a:cubicBezTo>
                    <a:pt x="34" y="70"/>
                    <a:pt x="34" y="70"/>
                    <a:pt x="34" y="70"/>
                  </a:cubicBezTo>
                  <a:cubicBezTo>
                    <a:pt x="35" y="71"/>
                    <a:pt x="36" y="73"/>
                    <a:pt x="36" y="74"/>
                  </a:cubicBezTo>
                  <a:cubicBezTo>
                    <a:pt x="36" y="74"/>
                    <a:pt x="36" y="74"/>
                    <a:pt x="36" y="74"/>
                  </a:cubicBezTo>
                  <a:cubicBezTo>
                    <a:pt x="28" y="96"/>
                    <a:pt x="28" y="96"/>
                    <a:pt x="28" y="96"/>
                  </a:cubicBezTo>
                  <a:cubicBezTo>
                    <a:pt x="27" y="97"/>
                    <a:pt x="25" y="98"/>
                    <a:pt x="24" y="98"/>
                  </a:cubicBezTo>
                  <a:cubicBezTo>
                    <a:pt x="24" y="98"/>
                    <a:pt x="24" y="98"/>
                    <a:pt x="24" y="98"/>
                  </a:cubicBezTo>
                  <a:cubicBezTo>
                    <a:pt x="2" y="90"/>
                    <a:pt x="2" y="90"/>
                    <a:pt x="2" y="90"/>
                  </a:cubicBezTo>
                  <a:cubicBezTo>
                    <a:pt x="0" y="89"/>
                    <a:pt x="0" y="87"/>
                    <a:pt x="0" y="86"/>
                  </a:cubicBezTo>
                  <a:cubicBezTo>
                    <a:pt x="0" y="86"/>
                    <a:pt x="0" y="86"/>
                    <a:pt x="0" y="86"/>
                  </a:cubicBezTo>
                  <a:cubicBezTo>
                    <a:pt x="8" y="64"/>
                    <a:pt x="8" y="64"/>
                    <a:pt x="8" y="64"/>
                  </a:cubicBezTo>
                  <a:cubicBezTo>
                    <a:pt x="9" y="62"/>
                    <a:pt x="11" y="62"/>
                    <a:pt x="12" y="62"/>
                  </a:cubicBezTo>
                  <a:close/>
                  <a:moveTo>
                    <a:pt x="29" y="75"/>
                  </a:moveTo>
                  <a:cubicBezTo>
                    <a:pt x="29" y="75"/>
                    <a:pt x="29" y="75"/>
                    <a:pt x="29" y="75"/>
                  </a:cubicBezTo>
                  <a:cubicBezTo>
                    <a:pt x="13" y="69"/>
                    <a:pt x="13" y="69"/>
                    <a:pt x="13" y="69"/>
                  </a:cubicBezTo>
                  <a:cubicBezTo>
                    <a:pt x="7" y="85"/>
                    <a:pt x="7" y="85"/>
                    <a:pt x="7" y="85"/>
                  </a:cubicBezTo>
                  <a:cubicBezTo>
                    <a:pt x="23" y="91"/>
                    <a:pt x="23" y="91"/>
                    <a:pt x="23" y="91"/>
                  </a:cubicBezTo>
                  <a:cubicBezTo>
                    <a:pt x="29" y="75"/>
                    <a:pt x="29" y="75"/>
                    <a:pt x="29" y="75"/>
                  </a:cubicBezTo>
                  <a:close/>
                  <a:moveTo>
                    <a:pt x="45" y="74"/>
                  </a:moveTo>
                  <a:cubicBezTo>
                    <a:pt x="45" y="74"/>
                    <a:pt x="45" y="74"/>
                    <a:pt x="45" y="74"/>
                  </a:cubicBezTo>
                  <a:cubicBezTo>
                    <a:pt x="45" y="74"/>
                    <a:pt x="45" y="74"/>
                    <a:pt x="45" y="74"/>
                  </a:cubicBezTo>
                  <a:cubicBezTo>
                    <a:pt x="100" y="95"/>
                    <a:pt x="100" y="95"/>
                    <a:pt x="100" y="95"/>
                  </a:cubicBezTo>
                  <a:cubicBezTo>
                    <a:pt x="101" y="95"/>
                    <a:pt x="102" y="97"/>
                    <a:pt x="102" y="99"/>
                  </a:cubicBezTo>
                  <a:cubicBezTo>
                    <a:pt x="102" y="99"/>
                    <a:pt x="102" y="99"/>
                    <a:pt x="102" y="99"/>
                  </a:cubicBezTo>
                  <a:cubicBezTo>
                    <a:pt x="94" y="120"/>
                    <a:pt x="94" y="120"/>
                    <a:pt x="94" y="120"/>
                  </a:cubicBezTo>
                  <a:cubicBezTo>
                    <a:pt x="93" y="122"/>
                    <a:pt x="91" y="123"/>
                    <a:pt x="89" y="122"/>
                  </a:cubicBezTo>
                  <a:cubicBezTo>
                    <a:pt x="89" y="122"/>
                    <a:pt x="89" y="122"/>
                    <a:pt x="89" y="122"/>
                  </a:cubicBezTo>
                  <a:cubicBezTo>
                    <a:pt x="35" y="102"/>
                    <a:pt x="35" y="102"/>
                    <a:pt x="35" y="102"/>
                  </a:cubicBezTo>
                  <a:cubicBezTo>
                    <a:pt x="33" y="101"/>
                    <a:pt x="33" y="99"/>
                    <a:pt x="33" y="98"/>
                  </a:cubicBezTo>
                  <a:cubicBezTo>
                    <a:pt x="33" y="98"/>
                    <a:pt x="33" y="98"/>
                    <a:pt x="33" y="98"/>
                  </a:cubicBezTo>
                  <a:cubicBezTo>
                    <a:pt x="41" y="76"/>
                    <a:pt x="41" y="76"/>
                    <a:pt x="41" y="76"/>
                  </a:cubicBezTo>
                  <a:cubicBezTo>
                    <a:pt x="42" y="75"/>
                    <a:pt x="44" y="74"/>
                    <a:pt x="45" y="74"/>
                  </a:cubicBezTo>
                  <a:close/>
                  <a:moveTo>
                    <a:pt x="94" y="99"/>
                  </a:moveTo>
                  <a:cubicBezTo>
                    <a:pt x="94" y="99"/>
                    <a:pt x="94" y="99"/>
                    <a:pt x="94" y="99"/>
                  </a:cubicBezTo>
                  <a:cubicBezTo>
                    <a:pt x="46" y="82"/>
                    <a:pt x="46" y="82"/>
                    <a:pt x="46" y="82"/>
                  </a:cubicBezTo>
                  <a:cubicBezTo>
                    <a:pt x="40" y="97"/>
                    <a:pt x="40" y="97"/>
                    <a:pt x="40" y="97"/>
                  </a:cubicBezTo>
                  <a:cubicBezTo>
                    <a:pt x="89" y="115"/>
                    <a:pt x="89" y="115"/>
                    <a:pt x="89" y="115"/>
                  </a:cubicBezTo>
                  <a:cubicBezTo>
                    <a:pt x="94" y="99"/>
                    <a:pt x="94" y="99"/>
                    <a:pt x="94" y="99"/>
                  </a:cubicBezTo>
                  <a:close/>
                  <a:moveTo>
                    <a:pt x="127" y="112"/>
                  </a:moveTo>
                  <a:cubicBezTo>
                    <a:pt x="127" y="112"/>
                    <a:pt x="127" y="112"/>
                    <a:pt x="127" y="112"/>
                  </a:cubicBezTo>
                  <a:cubicBezTo>
                    <a:pt x="112" y="106"/>
                    <a:pt x="112" y="106"/>
                    <a:pt x="112" y="106"/>
                  </a:cubicBezTo>
                  <a:cubicBezTo>
                    <a:pt x="106" y="121"/>
                    <a:pt x="106" y="121"/>
                    <a:pt x="106" y="121"/>
                  </a:cubicBezTo>
                  <a:cubicBezTo>
                    <a:pt x="122" y="127"/>
                    <a:pt x="122" y="127"/>
                    <a:pt x="122" y="127"/>
                  </a:cubicBezTo>
                  <a:cubicBezTo>
                    <a:pt x="127" y="112"/>
                    <a:pt x="127" y="112"/>
                    <a:pt x="127" y="1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0" name="Freeform 183"/>
            <p:cNvSpPr>
              <a:spLocks noEditPoints="1"/>
            </p:cNvSpPr>
            <p:nvPr userDrawn="1"/>
          </p:nvSpPr>
          <p:spPr bwMode="auto">
            <a:xfrm>
              <a:off x="-234" y="2097"/>
              <a:ext cx="322" cy="273"/>
            </a:xfrm>
            <a:custGeom>
              <a:avLst/>
              <a:gdLst>
                <a:gd name="T0" fmla="*/ 135 w 158"/>
                <a:gd name="T1" fmla="*/ 110 h 134"/>
                <a:gd name="T2" fmla="*/ 122 w 158"/>
                <a:gd name="T3" fmla="*/ 134 h 134"/>
                <a:gd name="T4" fmla="*/ 107 w 158"/>
                <a:gd name="T5" fmla="*/ 100 h 134"/>
                <a:gd name="T6" fmla="*/ 35 w 158"/>
                <a:gd name="T7" fmla="*/ 0 h 134"/>
                <a:gd name="T8" fmla="*/ 51 w 158"/>
                <a:gd name="T9" fmla="*/ 34 h 134"/>
                <a:gd name="T10" fmla="*/ 23 w 158"/>
                <a:gd name="T11" fmla="*/ 24 h 134"/>
                <a:gd name="T12" fmla="*/ 51 w 158"/>
                <a:gd name="T13" fmla="*/ 13 h 134"/>
                <a:gd name="T14" fmla="*/ 46 w 158"/>
                <a:gd name="T15" fmla="*/ 29 h 134"/>
                <a:gd name="T16" fmla="*/ 68 w 158"/>
                <a:gd name="T17" fmla="*/ 12 h 134"/>
                <a:gd name="T18" fmla="*/ 83 w 158"/>
                <a:gd name="T19" fmla="*/ 46 h 134"/>
                <a:gd name="T20" fmla="*/ 56 w 158"/>
                <a:gd name="T21" fmla="*/ 36 h 134"/>
                <a:gd name="T22" fmla="*/ 84 w 158"/>
                <a:gd name="T23" fmla="*/ 25 h 134"/>
                <a:gd name="T24" fmla="*/ 79 w 158"/>
                <a:gd name="T25" fmla="*/ 41 h 134"/>
                <a:gd name="T26" fmla="*/ 101 w 158"/>
                <a:gd name="T27" fmla="*/ 25 h 134"/>
                <a:gd name="T28" fmla="*/ 116 w 158"/>
                <a:gd name="T29" fmla="*/ 58 h 134"/>
                <a:gd name="T30" fmla="*/ 89 w 158"/>
                <a:gd name="T31" fmla="*/ 48 h 134"/>
                <a:gd name="T32" fmla="*/ 117 w 158"/>
                <a:gd name="T33" fmla="*/ 37 h 134"/>
                <a:gd name="T34" fmla="*/ 111 w 158"/>
                <a:gd name="T35" fmla="*/ 53 h 134"/>
                <a:gd name="T36" fmla="*/ 134 w 158"/>
                <a:gd name="T37" fmla="*/ 37 h 134"/>
                <a:gd name="T38" fmla="*/ 149 w 158"/>
                <a:gd name="T39" fmla="*/ 70 h 134"/>
                <a:gd name="T40" fmla="*/ 122 w 158"/>
                <a:gd name="T41" fmla="*/ 60 h 134"/>
                <a:gd name="T42" fmla="*/ 150 w 158"/>
                <a:gd name="T43" fmla="*/ 50 h 134"/>
                <a:gd name="T44" fmla="*/ 144 w 158"/>
                <a:gd name="T45" fmla="*/ 65 h 134"/>
                <a:gd name="T46" fmla="*/ 40 w 158"/>
                <a:gd name="T47" fmla="*/ 37 h 134"/>
                <a:gd name="T48" fmla="*/ 56 w 158"/>
                <a:gd name="T49" fmla="*/ 71 h 134"/>
                <a:gd name="T50" fmla="*/ 28 w 158"/>
                <a:gd name="T51" fmla="*/ 60 h 134"/>
                <a:gd name="T52" fmla="*/ 56 w 158"/>
                <a:gd name="T53" fmla="*/ 50 h 134"/>
                <a:gd name="T54" fmla="*/ 51 w 158"/>
                <a:gd name="T55" fmla="*/ 65 h 134"/>
                <a:gd name="T56" fmla="*/ 73 w 158"/>
                <a:gd name="T57" fmla="*/ 49 h 134"/>
                <a:gd name="T58" fmla="*/ 89 w 158"/>
                <a:gd name="T59" fmla="*/ 83 h 134"/>
                <a:gd name="T60" fmla="*/ 61 w 158"/>
                <a:gd name="T61" fmla="*/ 73 h 134"/>
                <a:gd name="T62" fmla="*/ 89 w 158"/>
                <a:gd name="T63" fmla="*/ 62 h 134"/>
                <a:gd name="T64" fmla="*/ 84 w 158"/>
                <a:gd name="T65" fmla="*/ 77 h 134"/>
                <a:gd name="T66" fmla="*/ 106 w 158"/>
                <a:gd name="T67" fmla="*/ 61 h 134"/>
                <a:gd name="T68" fmla="*/ 122 w 158"/>
                <a:gd name="T69" fmla="*/ 95 h 134"/>
                <a:gd name="T70" fmla="*/ 94 w 158"/>
                <a:gd name="T71" fmla="*/ 85 h 134"/>
                <a:gd name="T72" fmla="*/ 122 w 158"/>
                <a:gd name="T73" fmla="*/ 74 h 134"/>
                <a:gd name="T74" fmla="*/ 117 w 158"/>
                <a:gd name="T75" fmla="*/ 90 h 134"/>
                <a:gd name="T76" fmla="*/ 13 w 158"/>
                <a:gd name="T77" fmla="*/ 62 h 134"/>
                <a:gd name="T78" fmla="*/ 28 w 158"/>
                <a:gd name="T79" fmla="*/ 95 h 134"/>
                <a:gd name="T80" fmla="*/ 0 w 158"/>
                <a:gd name="T81" fmla="*/ 85 h 134"/>
                <a:gd name="T82" fmla="*/ 29 w 158"/>
                <a:gd name="T83" fmla="*/ 74 h 134"/>
                <a:gd name="T84" fmla="*/ 23 w 158"/>
                <a:gd name="T85" fmla="*/ 90 h 134"/>
                <a:gd name="T86" fmla="*/ 45 w 158"/>
                <a:gd name="T87" fmla="*/ 74 h 134"/>
                <a:gd name="T88" fmla="*/ 94 w 158"/>
                <a:gd name="T89" fmla="*/ 119 h 134"/>
                <a:gd name="T90" fmla="*/ 33 w 158"/>
                <a:gd name="T91" fmla="*/ 97 h 134"/>
                <a:gd name="T92" fmla="*/ 94 w 158"/>
                <a:gd name="T93" fmla="*/ 99 h 134"/>
                <a:gd name="T94" fmla="*/ 89 w 158"/>
                <a:gd name="T95" fmla="*/ 114 h 134"/>
                <a:gd name="T96" fmla="*/ 112 w 158"/>
                <a:gd name="T97" fmla="*/ 105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8" h="134">
                  <a:moveTo>
                    <a:pt x="111" y="98"/>
                  </a:moveTo>
                  <a:cubicBezTo>
                    <a:pt x="111" y="98"/>
                    <a:pt x="111" y="98"/>
                    <a:pt x="111" y="98"/>
                  </a:cubicBezTo>
                  <a:cubicBezTo>
                    <a:pt x="133" y="106"/>
                    <a:pt x="133" y="106"/>
                    <a:pt x="133" y="106"/>
                  </a:cubicBezTo>
                  <a:cubicBezTo>
                    <a:pt x="134" y="107"/>
                    <a:pt x="135" y="109"/>
                    <a:pt x="135" y="110"/>
                  </a:cubicBezTo>
                  <a:cubicBezTo>
                    <a:pt x="135" y="110"/>
                    <a:pt x="135" y="110"/>
                    <a:pt x="135" y="110"/>
                  </a:cubicBezTo>
                  <a:cubicBezTo>
                    <a:pt x="127" y="132"/>
                    <a:pt x="127" y="132"/>
                    <a:pt x="127" y="132"/>
                  </a:cubicBezTo>
                  <a:cubicBezTo>
                    <a:pt x="126" y="133"/>
                    <a:pt x="124" y="134"/>
                    <a:pt x="123" y="134"/>
                  </a:cubicBezTo>
                  <a:cubicBezTo>
                    <a:pt x="122" y="134"/>
                    <a:pt x="122" y="134"/>
                    <a:pt x="122" y="134"/>
                  </a:cubicBezTo>
                  <a:cubicBezTo>
                    <a:pt x="101" y="126"/>
                    <a:pt x="101" y="126"/>
                    <a:pt x="101" y="126"/>
                  </a:cubicBezTo>
                  <a:cubicBezTo>
                    <a:pt x="99" y="125"/>
                    <a:pt x="99" y="123"/>
                    <a:pt x="99" y="121"/>
                  </a:cubicBezTo>
                  <a:cubicBezTo>
                    <a:pt x="99" y="121"/>
                    <a:pt x="99" y="121"/>
                    <a:pt x="99" y="121"/>
                  </a:cubicBezTo>
                  <a:cubicBezTo>
                    <a:pt x="107" y="100"/>
                    <a:pt x="107" y="100"/>
                    <a:pt x="107" y="100"/>
                  </a:cubicBezTo>
                  <a:cubicBezTo>
                    <a:pt x="108" y="98"/>
                    <a:pt x="110" y="98"/>
                    <a:pt x="111" y="98"/>
                  </a:cubicBezTo>
                  <a:close/>
                  <a:moveTo>
                    <a:pt x="35" y="0"/>
                  </a:moveTo>
                  <a:cubicBezTo>
                    <a:pt x="35" y="0"/>
                    <a:pt x="35" y="0"/>
                    <a:pt x="35" y="0"/>
                  </a:cubicBezTo>
                  <a:cubicBezTo>
                    <a:pt x="35" y="0"/>
                    <a:pt x="35" y="0"/>
                    <a:pt x="35" y="0"/>
                  </a:cubicBezTo>
                  <a:cubicBezTo>
                    <a:pt x="57" y="8"/>
                    <a:pt x="57" y="8"/>
                    <a:pt x="57" y="8"/>
                  </a:cubicBezTo>
                  <a:cubicBezTo>
                    <a:pt x="58" y="9"/>
                    <a:pt x="59" y="11"/>
                    <a:pt x="59" y="12"/>
                  </a:cubicBezTo>
                  <a:cubicBezTo>
                    <a:pt x="58" y="12"/>
                    <a:pt x="58" y="12"/>
                    <a:pt x="58" y="12"/>
                  </a:cubicBezTo>
                  <a:cubicBezTo>
                    <a:pt x="51" y="34"/>
                    <a:pt x="51" y="34"/>
                    <a:pt x="51" y="34"/>
                  </a:cubicBezTo>
                  <a:cubicBezTo>
                    <a:pt x="50" y="35"/>
                    <a:pt x="48" y="36"/>
                    <a:pt x="46" y="36"/>
                  </a:cubicBezTo>
                  <a:cubicBezTo>
                    <a:pt x="46" y="36"/>
                    <a:pt x="46" y="36"/>
                    <a:pt x="46" y="36"/>
                  </a:cubicBezTo>
                  <a:cubicBezTo>
                    <a:pt x="25" y="28"/>
                    <a:pt x="25" y="28"/>
                    <a:pt x="25" y="28"/>
                  </a:cubicBezTo>
                  <a:cubicBezTo>
                    <a:pt x="23" y="27"/>
                    <a:pt x="22" y="25"/>
                    <a:pt x="23" y="24"/>
                  </a:cubicBezTo>
                  <a:cubicBezTo>
                    <a:pt x="23" y="23"/>
                    <a:pt x="23" y="23"/>
                    <a:pt x="23" y="23"/>
                  </a:cubicBezTo>
                  <a:cubicBezTo>
                    <a:pt x="31" y="2"/>
                    <a:pt x="31" y="2"/>
                    <a:pt x="31" y="2"/>
                  </a:cubicBezTo>
                  <a:cubicBezTo>
                    <a:pt x="32" y="0"/>
                    <a:pt x="33" y="0"/>
                    <a:pt x="35" y="0"/>
                  </a:cubicBezTo>
                  <a:close/>
                  <a:moveTo>
                    <a:pt x="51" y="13"/>
                  </a:moveTo>
                  <a:cubicBezTo>
                    <a:pt x="51" y="13"/>
                    <a:pt x="51" y="13"/>
                    <a:pt x="51" y="13"/>
                  </a:cubicBezTo>
                  <a:cubicBezTo>
                    <a:pt x="36" y="7"/>
                    <a:pt x="36" y="7"/>
                    <a:pt x="36" y="7"/>
                  </a:cubicBezTo>
                  <a:cubicBezTo>
                    <a:pt x="30" y="23"/>
                    <a:pt x="30" y="23"/>
                    <a:pt x="30" y="23"/>
                  </a:cubicBezTo>
                  <a:cubicBezTo>
                    <a:pt x="46" y="29"/>
                    <a:pt x="46" y="29"/>
                    <a:pt x="46" y="29"/>
                  </a:cubicBezTo>
                  <a:cubicBezTo>
                    <a:pt x="51" y="13"/>
                    <a:pt x="51" y="13"/>
                    <a:pt x="51" y="13"/>
                  </a:cubicBezTo>
                  <a:close/>
                  <a:moveTo>
                    <a:pt x="68" y="12"/>
                  </a:moveTo>
                  <a:cubicBezTo>
                    <a:pt x="68" y="12"/>
                    <a:pt x="68" y="12"/>
                    <a:pt x="68" y="12"/>
                  </a:cubicBezTo>
                  <a:cubicBezTo>
                    <a:pt x="68" y="12"/>
                    <a:pt x="68" y="12"/>
                    <a:pt x="68" y="12"/>
                  </a:cubicBezTo>
                  <a:cubicBezTo>
                    <a:pt x="90" y="20"/>
                    <a:pt x="90" y="20"/>
                    <a:pt x="90" y="20"/>
                  </a:cubicBezTo>
                  <a:cubicBezTo>
                    <a:pt x="91" y="21"/>
                    <a:pt x="92" y="23"/>
                    <a:pt x="91" y="24"/>
                  </a:cubicBezTo>
                  <a:cubicBezTo>
                    <a:pt x="91" y="25"/>
                    <a:pt x="91" y="25"/>
                    <a:pt x="91" y="25"/>
                  </a:cubicBezTo>
                  <a:cubicBezTo>
                    <a:pt x="83" y="46"/>
                    <a:pt x="83" y="46"/>
                    <a:pt x="83" y="46"/>
                  </a:cubicBezTo>
                  <a:cubicBezTo>
                    <a:pt x="83" y="48"/>
                    <a:pt x="81" y="48"/>
                    <a:pt x="79" y="48"/>
                  </a:cubicBezTo>
                  <a:cubicBezTo>
                    <a:pt x="79" y="48"/>
                    <a:pt x="79" y="48"/>
                    <a:pt x="79" y="48"/>
                  </a:cubicBezTo>
                  <a:cubicBezTo>
                    <a:pt x="58" y="40"/>
                    <a:pt x="58" y="40"/>
                    <a:pt x="58" y="40"/>
                  </a:cubicBezTo>
                  <a:cubicBezTo>
                    <a:pt x="56" y="39"/>
                    <a:pt x="55" y="37"/>
                    <a:pt x="56" y="36"/>
                  </a:cubicBezTo>
                  <a:cubicBezTo>
                    <a:pt x="56" y="36"/>
                    <a:pt x="56" y="36"/>
                    <a:pt x="56" y="36"/>
                  </a:cubicBezTo>
                  <a:cubicBezTo>
                    <a:pt x="64" y="14"/>
                    <a:pt x="64" y="14"/>
                    <a:pt x="64" y="14"/>
                  </a:cubicBezTo>
                  <a:cubicBezTo>
                    <a:pt x="65" y="13"/>
                    <a:pt x="66" y="12"/>
                    <a:pt x="68" y="12"/>
                  </a:cubicBezTo>
                  <a:close/>
                  <a:moveTo>
                    <a:pt x="84" y="25"/>
                  </a:moveTo>
                  <a:cubicBezTo>
                    <a:pt x="84" y="25"/>
                    <a:pt x="84" y="25"/>
                    <a:pt x="84" y="25"/>
                  </a:cubicBezTo>
                  <a:cubicBezTo>
                    <a:pt x="69" y="20"/>
                    <a:pt x="69" y="20"/>
                    <a:pt x="69" y="20"/>
                  </a:cubicBezTo>
                  <a:cubicBezTo>
                    <a:pt x="63" y="35"/>
                    <a:pt x="63" y="35"/>
                    <a:pt x="63" y="35"/>
                  </a:cubicBezTo>
                  <a:cubicBezTo>
                    <a:pt x="79" y="41"/>
                    <a:pt x="79" y="41"/>
                    <a:pt x="79" y="41"/>
                  </a:cubicBezTo>
                  <a:cubicBezTo>
                    <a:pt x="84" y="25"/>
                    <a:pt x="84" y="25"/>
                    <a:pt x="84" y="25"/>
                  </a:cubicBezTo>
                  <a:close/>
                  <a:moveTo>
                    <a:pt x="101" y="25"/>
                  </a:moveTo>
                  <a:cubicBezTo>
                    <a:pt x="101" y="25"/>
                    <a:pt x="101" y="25"/>
                    <a:pt x="101" y="25"/>
                  </a:cubicBezTo>
                  <a:cubicBezTo>
                    <a:pt x="101" y="25"/>
                    <a:pt x="101" y="25"/>
                    <a:pt x="101" y="25"/>
                  </a:cubicBezTo>
                  <a:cubicBezTo>
                    <a:pt x="122" y="33"/>
                    <a:pt x="122" y="33"/>
                    <a:pt x="122" y="33"/>
                  </a:cubicBezTo>
                  <a:cubicBezTo>
                    <a:pt x="124" y="33"/>
                    <a:pt x="125" y="35"/>
                    <a:pt x="124" y="37"/>
                  </a:cubicBezTo>
                  <a:cubicBezTo>
                    <a:pt x="124" y="37"/>
                    <a:pt x="124" y="37"/>
                    <a:pt x="124" y="37"/>
                  </a:cubicBezTo>
                  <a:cubicBezTo>
                    <a:pt x="116" y="58"/>
                    <a:pt x="116" y="58"/>
                    <a:pt x="116" y="58"/>
                  </a:cubicBezTo>
                  <a:cubicBezTo>
                    <a:pt x="116" y="60"/>
                    <a:pt x="114" y="61"/>
                    <a:pt x="112" y="60"/>
                  </a:cubicBezTo>
                  <a:cubicBezTo>
                    <a:pt x="112" y="60"/>
                    <a:pt x="112" y="60"/>
                    <a:pt x="112" y="60"/>
                  </a:cubicBezTo>
                  <a:cubicBezTo>
                    <a:pt x="91" y="52"/>
                    <a:pt x="91" y="52"/>
                    <a:pt x="91" y="52"/>
                  </a:cubicBezTo>
                  <a:cubicBezTo>
                    <a:pt x="89" y="51"/>
                    <a:pt x="88" y="50"/>
                    <a:pt x="89" y="48"/>
                  </a:cubicBezTo>
                  <a:cubicBezTo>
                    <a:pt x="89" y="48"/>
                    <a:pt x="89" y="48"/>
                    <a:pt x="89" y="48"/>
                  </a:cubicBezTo>
                  <a:cubicBezTo>
                    <a:pt x="97" y="26"/>
                    <a:pt x="97" y="26"/>
                    <a:pt x="97" y="26"/>
                  </a:cubicBezTo>
                  <a:cubicBezTo>
                    <a:pt x="97" y="25"/>
                    <a:pt x="99" y="24"/>
                    <a:pt x="101" y="25"/>
                  </a:cubicBezTo>
                  <a:close/>
                  <a:moveTo>
                    <a:pt x="117" y="37"/>
                  </a:moveTo>
                  <a:cubicBezTo>
                    <a:pt x="117" y="37"/>
                    <a:pt x="117" y="37"/>
                    <a:pt x="117" y="37"/>
                  </a:cubicBezTo>
                  <a:cubicBezTo>
                    <a:pt x="102" y="32"/>
                    <a:pt x="102" y="32"/>
                    <a:pt x="102" y="32"/>
                  </a:cubicBezTo>
                  <a:cubicBezTo>
                    <a:pt x="96" y="47"/>
                    <a:pt x="96" y="47"/>
                    <a:pt x="96" y="47"/>
                  </a:cubicBezTo>
                  <a:cubicBezTo>
                    <a:pt x="111" y="53"/>
                    <a:pt x="111" y="53"/>
                    <a:pt x="111" y="53"/>
                  </a:cubicBezTo>
                  <a:cubicBezTo>
                    <a:pt x="117" y="37"/>
                    <a:pt x="117" y="37"/>
                    <a:pt x="117" y="37"/>
                  </a:cubicBezTo>
                  <a:close/>
                  <a:moveTo>
                    <a:pt x="134" y="37"/>
                  </a:moveTo>
                  <a:cubicBezTo>
                    <a:pt x="134" y="37"/>
                    <a:pt x="134" y="37"/>
                    <a:pt x="134" y="37"/>
                  </a:cubicBezTo>
                  <a:cubicBezTo>
                    <a:pt x="134" y="37"/>
                    <a:pt x="134" y="37"/>
                    <a:pt x="134" y="37"/>
                  </a:cubicBezTo>
                  <a:cubicBezTo>
                    <a:pt x="155" y="45"/>
                    <a:pt x="155" y="45"/>
                    <a:pt x="155" y="45"/>
                  </a:cubicBezTo>
                  <a:cubicBezTo>
                    <a:pt x="157" y="45"/>
                    <a:pt x="158" y="47"/>
                    <a:pt x="157" y="49"/>
                  </a:cubicBezTo>
                  <a:cubicBezTo>
                    <a:pt x="157" y="49"/>
                    <a:pt x="157" y="49"/>
                    <a:pt x="157" y="49"/>
                  </a:cubicBezTo>
                  <a:cubicBezTo>
                    <a:pt x="149" y="70"/>
                    <a:pt x="149" y="70"/>
                    <a:pt x="149" y="70"/>
                  </a:cubicBezTo>
                  <a:cubicBezTo>
                    <a:pt x="149" y="72"/>
                    <a:pt x="147" y="73"/>
                    <a:pt x="145" y="72"/>
                  </a:cubicBezTo>
                  <a:cubicBezTo>
                    <a:pt x="145" y="72"/>
                    <a:pt x="145" y="72"/>
                    <a:pt x="145" y="72"/>
                  </a:cubicBezTo>
                  <a:cubicBezTo>
                    <a:pt x="124" y="64"/>
                    <a:pt x="124" y="64"/>
                    <a:pt x="124" y="64"/>
                  </a:cubicBezTo>
                  <a:cubicBezTo>
                    <a:pt x="122" y="64"/>
                    <a:pt x="121" y="62"/>
                    <a:pt x="122" y="60"/>
                  </a:cubicBezTo>
                  <a:cubicBezTo>
                    <a:pt x="122" y="60"/>
                    <a:pt x="122" y="60"/>
                    <a:pt x="122" y="60"/>
                  </a:cubicBezTo>
                  <a:cubicBezTo>
                    <a:pt x="130" y="39"/>
                    <a:pt x="130" y="39"/>
                    <a:pt x="130" y="39"/>
                  </a:cubicBezTo>
                  <a:cubicBezTo>
                    <a:pt x="130" y="37"/>
                    <a:pt x="132" y="36"/>
                    <a:pt x="134" y="37"/>
                  </a:cubicBezTo>
                  <a:close/>
                  <a:moveTo>
                    <a:pt x="150" y="50"/>
                  </a:moveTo>
                  <a:cubicBezTo>
                    <a:pt x="150" y="50"/>
                    <a:pt x="150" y="50"/>
                    <a:pt x="150" y="50"/>
                  </a:cubicBezTo>
                  <a:cubicBezTo>
                    <a:pt x="135" y="44"/>
                    <a:pt x="135" y="44"/>
                    <a:pt x="135" y="44"/>
                  </a:cubicBezTo>
                  <a:cubicBezTo>
                    <a:pt x="129" y="59"/>
                    <a:pt x="129" y="59"/>
                    <a:pt x="129" y="59"/>
                  </a:cubicBezTo>
                  <a:cubicBezTo>
                    <a:pt x="144" y="65"/>
                    <a:pt x="144" y="65"/>
                    <a:pt x="144" y="65"/>
                  </a:cubicBezTo>
                  <a:cubicBezTo>
                    <a:pt x="150" y="50"/>
                    <a:pt x="150" y="50"/>
                    <a:pt x="150" y="50"/>
                  </a:cubicBezTo>
                  <a:close/>
                  <a:moveTo>
                    <a:pt x="40" y="37"/>
                  </a:moveTo>
                  <a:cubicBezTo>
                    <a:pt x="40" y="37"/>
                    <a:pt x="40" y="37"/>
                    <a:pt x="40" y="37"/>
                  </a:cubicBezTo>
                  <a:cubicBezTo>
                    <a:pt x="40" y="37"/>
                    <a:pt x="40" y="37"/>
                    <a:pt x="40" y="37"/>
                  </a:cubicBezTo>
                  <a:cubicBezTo>
                    <a:pt x="62" y="45"/>
                    <a:pt x="62" y="45"/>
                    <a:pt x="62" y="45"/>
                  </a:cubicBezTo>
                  <a:cubicBezTo>
                    <a:pt x="63" y="46"/>
                    <a:pt x="64" y="47"/>
                    <a:pt x="64" y="49"/>
                  </a:cubicBezTo>
                  <a:cubicBezTo>
                    <a:pt x="64" y="49"/>
                    <a:pt x="64" y="49"/>
                    <a:pt x="64" y="49"/>
                  </a:cubicBezTo>
                  <a:cubicBezTo>
                    <a:pt x="56" y="71"/>
                    <a:pt x="56" y="71"/>
                    <a:pt x="56" y="71"/>
                  </a:cubicBezTo>
                  <a:cubicBezTo>
                    <a:pt x="55" y="72"/>
                    <a:pt x="53" y="73"/>
                    <a:pt x="52" y="72"/>
                  </a:cubicBezTo>
                  <a:cubicBezTo>
                    <a:pt x="51" y="72"/>
                    <a:pt x="51" y="72"/>
                    <a:pt x="51" y="72"/>
                  </a:cubicBezTo>
                  <a:cubicBezTo>
                    <a:pt x="30" y="64"/>
                    <a:pt x="30" y="64"/>
                    <a:pt x="30" y="64"/>
                  </a:cubicBezTo>
                  <a:cubicBezTo>
                    <a:pt x="28" y="64"/>
                    <a:pt x="28" y="62"/>
                    <a:pt x="28" y="60"/>
                  </a:cubicBezTo>
                  <a:cubicBezTo>
                    <a:pt x="28" y="60"/>
                    <a:pt x="28" y="60"/>
                    <a:pt x="28" y="60"/>
                  </a:cubicBezTo>
                  <a:cubicBezTo>
                    <a:pt x="36" y="39"/>
                    <a:pt x="36" y="39"/>
                    <a:pt x="36" y="39"/>
                  </a:cubicBezTo>
                  <a:cubicBezTo>
                    <a:pt x="37" y="37"/>
                    <a:pt x="39" y="36"/>
                    <a:pt x="40" y="37"/>
                  </a:cubicBezTo>
                  <a:close/>
                  <a:moveTo>
                    <a:pt x="56" y="50"/>
                  </a:moveTo>
                  <a:cubicBezTo>
                    <a:pt x="56" y="50"/>
                    <a:pt x="56" y="50"/>
                    <a:pt x="56" y="50"/>
                  </a:cubicBezTo>
                  <a:cubicBezTo>
                    <a:pt x="41" y="44"/>
                    <a:pt x="41" y="44"/>
                    <a:pt x="41" y="44"/>
                  </a:cubicBezTo>
                  <a:cubicBezTo>
                    <a:pt x="35" y="60"/>
                    <a:pt x="35" y="60"/>
                    <a:pt x="35" y="60"/>
                  </a:cubicBezTo>
                  <a:cubicBezTo>
                    <a:pt x="51" y="65"/>
                    <a:pt x="51" y="65"/>
                    <a:pt x="51" y="65"/>
                  </a:cubicBezTo>
                  <a:cubicBezTo>
                    <a:pt x="56" y="50"/>
                    <a:pt x="56" y="50"/>
                    <a:pt x="56" y="50"/>
                  </a:cubicBezTo>
                  <a:close/>
                  <a:moveTo>
                    <a:pt x="73" y="49"/>
                  </a:moveTo>
                  <a:cubicBezTo>
                    <a:pt x="73" y="49"/>
                    <a:pt x="73" y="49"/>
                    <a:pt x="73" y="49"/>
                  </a:cubicBezTo>
                  <a:cubicBezTo>
                    <a:pt x="73" y="49"/>
                    <a:pt x="73" y="49"/>
                    <a:pt x="73" y="49"/>
                  </a:cubicBezTo>
                  <a:cubicBezTo>
                    <a:pt x="95" y="57"/>
                    <a:pt x="95" y="57"/>
                    <a:pt x="95" y="57"/>
                  </a:cubicBezTo>
                  <a:cubicBezTo>
                    <a:pt x="96" y="58"/>
                    <a:pt x="97" y="60"/>
                    <a:pt x="97" y="61"/>
                  </a:cubicBezTo>
                  <a:cubicBezTo>
                    <a:pt x="96" y="61"/>
                    <a:pt x="96" y="61"/>
                    <a:pt x="96" y="61"/>
                  </a:cubicBezTo>
                  <a:cubicBezTo>
                    <a:pt x="89" y="83"/>
                    <a:pt x="89" y="83"/>
                    <a:pt x="89" y="83"/>
                  </a:cubicBezTo>
                  <a:cubicBezTo>
                    <a:pt x="88" y="84"/>
                    <a:pt x="86" y="85"/>
                    <a:pt x="84" y="85"/>
                  </a:cubicBezTo>
                  <a:cubicBezTo>
                    <a:pt x="84" y="85"/>
                    <a:pt x="84" y="85"/>
                    <a:pt x="84" y="85"/>
                  </a:cubicBezTo>
                  <a:cubicBezTo>
                    <a:pt x="63" y="77"/>
                    <a:pt x="63" y="77"/>
                    <a:pt x="63" y="77"/>
                  </a:cubicBezTo>
                  <a:cubicBezTo>
                    <a:pt x="61" y="76"/>
                    <a:pt x="60" y="74"/>
                    <a:pt x="61" y="73"/>
                  </a:cubicBezTo>
                  <a:cubicBezTo>
                    <a:pt x="61" y="72"/>
                    <a:pt x="61" y="72"/>
                    <a:pt x="61" y="72"/>
                  </a:cubicBezTo>
                  <a:cubicBezTo>
                    <a:pt x="69" y="51"/>
                    <a:pt x="69" y="51"/>
                    <a:pt x="69" y="51"/>
                  </a:cubicBezTo>
                  <a:cubicBezTo>
                    <a:pt x="70" y="49"/>
                    <a:pt x="72" y="49"/>
                    <a:pt x="73" y="49"/>
                  </a:cubicBezTo>
                  <a:close/>
                  <a:moveTo>
                    <a:pt x="89" y="62"/>
                  </a:moveTo>
                  <a:cubicBezTo>
                    <a:pt x="89" y="62"/>
                    <a:pt x="89" y="62"/>
                    <a:pt x="89" y="62"/>
                  </a:cubicBezTo>
                  <a:cubicBezTo>
                    <a:pt x="74" y="56"/>
                    <a:pt x="74" y="56"/>
                    <a:pt x="74" y="56"/>
                  </a:cubicBezTo>
                  <a:cubicBezTo>
                    <a:pt x="68" y="72"/>
                    <a:pt x="68" y="72"/>
                    <a:pt x="68" y="72"/>
                  </a:cubicBezTo>
                  <a:cubicBezTo>
                    <a:pt x="84" y="77"/>
                    <a:pt x="84" y="77"/>
                    <a:pt x="84" y="77"/>
                  </a:cubicBezTo>
                  <a:cubicBezTo>
                    <a:pt x="89" y="62"/>
                    <a:pt x="89" y="62"/>
                    <a:pt x="89" y="62"/>
                  </a:cubicBezTo>
                  <a:close/>
                  <a:moveTo>
                    <a:pt x="106" y="61"/>
                  </a:moveTo>
                  <a:cubicBezTo>
                    <a:pt x="106" y="61"/>
                    <a:pt x="106" y="61"/>
                    <a:pt x="106" y="61"/>
                  </a:cubicBezTo>
                  <a:cubicBezTo>
                    <a:pt x="106" y="61"/>
                    <a:pt x="106" y="61"/>
                    <a:pt x="106" y="61"/>
                  </a:cubicBezTo>
                  <a:cubicBezTo>
                    <a:pt x="128" y="69"/>
                    <a:pt x="128" y="69"/>
                    <a:pt x="128" y="69"/>
                  </a:cubicBezTo>
                  <a:cubicBezTo>
                    <a:pt x="129" y="70"/>
                    <a:pt x="130" y="72"/>
                    <a:pt x="129" y="73"/>
                  </a:cubicBezTo>
                  <a:cubicBezTo>
                    <a:pt x="129" y="74"/>
                    <a:pt x="129" y="74"/>
                    <a:pt x="129" y="74"/>
                  </a:cubicBezTo>
                  <a:cubicBezTo>
                    <a:pt x="122" y="95"/>
                    <a:pt x="122" y="95"/>
                    <a:pt x="122" y="95"/>
                  </a:cubicBezTo>
                  <a:cubicBezTo>
                    <a:pt x="121" y="97"/>
                    <a:pt x="119" y="97"/>
                    <a:pt x="117" y="97"/>
                  </a:cubicBezTo>
                  <a:cubicBezTo>
                    <a:pt x="117" y="97"/>
                    <a:pt x="117" y="97"/>
                    <a:pt x="117" y="97"/>
                  </a:cubicBezTo>
                  <a:cubicBezTo>
                    <a:pt x="96" y="89"/>
                    <a:pt x="96" y="89"/>
                    <a:pt x="96" y="89"/>
                  </a:cubicBezTo>
                  <a:cubicBezTo>
                    <a:pt x="94" y="88"/>
                    <a:pt x="93" y="86"/>
                    <a:pt x="94" y="85"/>
                  </a:cubicBezTo>
                  <a:cubicBezTo>
                    <a:pt x="94" y="85"/>
                    <a:pt x="94" y="85"/>
                    <a:pt x="94" y="85"/>
                  </a:cubicBezTo>
                  <a:cubicBezTo>
                    <a:pt x="102" y="63"/>
                    <a:pt x="102" y="63"/>
                    <a:pt x="102" y="63"/>
                  </a:cubicBezTo>
                  <a:cubicBezTo>
                    <a:pt x="103" y="62"/>
                    <a:pt x="104" y="61"/>
                    <a:pt x="106" y="61"/>
                  </a:cubicBezTo>
                  <a:close/>
                  <a:moveTo>
                    <a:pt x="122" y="74"/>
                  </a:moveTo>
                  <a:cubicBezTo>
                    <a:pt x="122" y="74"/>
                    <a:pt x="122" y="74"/>
                    <a:pt x="122" y="74"/>
                  </a:cubicBezTo>
                  <a:cubicBezTo>
                    <a:pt x="107" y="68"/>
                    <a:pt x="107" y="68"/>
                    <a:pt x="107" y="68"/>
                  </a:cubicBezTo>
                  <a:cubicBezTo>
                    <a:pt x="101" y="84"/>
                    <a:pt x="101" y="84"/>
                    <a:pt x="101" y="84"/>
                  </a:cubicBezTo>
                  <a:cubicBezTo>
                    <a:pt x="117" y="90"/>
                    <a:pt x="117" y="90"/>
                    <a:pt x="117" y="90"/>
                  </a:cubicBezTo>
                  <a:cubicBezTo>
                    <a:pt x="122" y="74"/>
                    <a:pt x="122" y="74"/>
                    <a:pt x="122" y="74"/>
                  </a:cubicBezTo>
                  <a:close/>
                  <a:moveTo>
                    <a:pt x="12" y="62"/>
                  </a:moveTo>
                  <a:cubicBezTo>
                    <a:pt x="12" y="62"/>
                    <a:pt x="12" y="62"/>
                    <a:pt x="12" y="62"/>
                  </a:cubicBezTo>
                  <a:cubicBezTo>
                    <a:pt x="13" y="62"/>
                    <a:pt x="13" y="62"/>
                    <a:pt x="13" y="62"/>
                  </a:cubicBezTo>
                  <a:cubicBezTo>
                    <a:pt x="34" y="70"/>
                    <a:pt x="34" y="70"/>
                    <a:pt x="34" y="70"/>
                  </a:cubicBezTo>
                  <a:cubicBezTo>
                    <a:pt x="36" y="70"/>
                    <a:pt x="36" y="72"/>
                    <a:pt x="36" y="74"/>
                  </a:cubicBezTo>
                  <a:cubicBezTo>
                    <a:pt x="36" y="74"/>
                    <a:pt x="36" y="74"/>
                    <a:pt x="36" y="74"/>
                  </a:cubicBezTo>
                  <a:cubicBezTo>
                    <a:pt x="28" y="95"/>
                    <a:pt x="28" y="95"/>
                    <a:pt x="28" y="95"/>
                  </a:cubicBezTo>
                  <a:cubicBezTo>
                    <a:pt x="27" y="97"/>
                    <a:pt x="25" y="98"/>
                    <a:pt x="24" y="97"/>
                  </a:cubicBezTo>
                  <a:cubicBezTo>
                    <a:pt x="24" y="97"/>
                    <a:pt x="24" y="97"/>
                    <a:pt x="24" y="97"/>
                  </a:cubicBezTo>
                  <a:cubicBezTo>
                    <a:pt x="2" y="89"/>
                    <a:pt x="2" y="89"/>
                    <a:pt x="2" y="89"/>
                  </a:cubicBezTo>
                  <a:cubicBezTo>
                    <a:pt x="1" y="88"/>
                    <a:pt x="0" y="87"/>
                    <a:pt x="0" y="85"/>
                  </a:cubicBezTo>
                  <a:cubicBezTo>
                    <a:pt x="0" y="85"/>
                    <a:pt x="0" y="85"/>
                    <a:pt x="0" y="85"/>
                  </a:cubicBezTo>
                  <a:cubicBezTo>
                    <a:pt x="8" y="63"/>
                    <a:pt x="8" y="63"/>
                    <a:pt x="8" y="63"/>
                  </a:cubicBezTo>
                  <a:cubicBezTo>
                    <a:pt x="9" y="62"/>
                    <a:pt x="11" y="61"/>
                    <a:pt x="12" y="62"/>
                  </a:cubicBezTo>
                  <a:close/>
                  <a:moveTo>
                    <a:pt x="29" y="74"/>
                  </a:moveTo>
                  <a:cubicBezTo>
                    <a:pt x="29" y="74"/>
                    <a:pt x="29" y="74"/>
                    <a:pt x="29" y="74"/>
                  </a:cubicBezTo>
                  <a:cubicBezTo>
                    <a:pt x="13" y="69"/>
                    <a:pt x="13" y="69"/>
                    <a:pt x="13" y="69"/>
                  </a:cubicBezTo>
                  <a:cubicBezTo>
                    <a:pt x="7" y="84"/>
                    <a:pt x="7" y="84"/>
                    <a:pt x="7" y="84"/>
                  </a:cubicBezTo>
                  <a:cubicBezTo>
                    <a:pt x="23" y="90"/>
                    <a:pt x="23" y="90"/>
                    <a:pt x="23" y="90"/>
                  </a:cubicBezTo>
                  <a:cubicBezTo>
                    <a:pt x="29" y="74"/>
                    <a:pt x="29" y="74"/>
                    <a:pt x="29" y="74"/>
                  </a:cubicBezTo>
                  <a:close/>
                  <a:moveTo>
                    <a:pt x="45" y="74"/>
                  </a:moveTo>
                  <a:cubicBezTo>
                    <a:pt x="45" y="74"/>
                    <a:pt x="45" y="74"/>
                    <a:pt x="45" y="74"/>
                  </a:cubicBezTo>
                  <a:cubicBezTo>
                    <a:pt x="45" y="74"/>
                    <a:pt x="45" y="74"/>
                    <a:pt x="45" y="74"/>
                  </a:cubicBezTo>
                  <a:cubicBezTo>
                    <a:pt x="100" y="94"/>
                    <a:pt x="100" y="94"/>
                    <a:pt x="100" y="94"/>
                  </a:cubicBezTo>
                  <a:cubicBezTo>
                    <a:pt x="101" y="95"/>
                    <a:pt x="102" y="96"/>
                    <a:pt x="102" y="98"/>
                  </a:cubicBezTo>
                  <a:cubicBezTo>
                    <a:pt x="102" y="98"/>
                    <a:pt x="102" y="98"/>
                    <a:pt x="102" y="98"/>
                  </a:cubicBezTo>
                  <a:cubicBezTo>
                    <a:pt x="94" y="119"/>
                    <a:pt x="94" y="119"/>
                    <a:pt x="94" y="119"/>
                  </a:cubicBezTo>
                  <a:cubicBezTo>
                    <a:pt x="93" y="121"/>
                    <a:pt x="91" y="122"/>
                    <a:pt x="90" y="121"/>
                  </a:cubicBezTo>
                  <a:cubicBezTo>
                    <a:pt x="90" y="121"/>
                    <a:pt x="90" y="121"/>
                    <a:pt x="90" y="121"/>
                  </a:cubicBezTo>
                  <a:cubicBezTo>
                    <a:pt x="35" y="101"/>
                    <a:pt x="35" y="101"/>
                    <a:pt x="35" y="101"/>
                  </a:cubicBezTo>
                  <a:cubicBezTo>
                    <a:pt x="33" y="101"/>
                    <a:pt x="33" y="99"/>
                    <a:pt x="33" y="97"/>
                  </a:cubicBezTo>
                  <a:cubicBezTo>
                    <a:pt x="33" y="97"/>
                    <a:pt x="33" y="97"/>
                    <a:pt x="33" y="97"/>
                  </a:cubicBezTo>
                  <a:cubicBezTo>
                    <a:pt x="41" y="76"/>
                    <a:pt x="41" y="76"/>
                    <a:pt x="41" y="76"/>
                  </a:cubicBezTo>
                  <a:cubicBezTo>
                    <a:pt x="42" y="74"/>
                    <a:pt x="44" y="73"/>
                    <a:pt x="45" y="74"/>
                  </a:cubicBezTo>
                  <a:close/>
                  <a:moveTo>
                    <a:pt x="94" y="99"/>
                  </a:moveTo>
                  <a:cubicBezTo>
                    <a:pt x="94" y="99"/>
                    <a:pt x="94" y="99"/>
                    <a:pt x="94" y="99"/>
                  </a:cubicBezTo>
                  <a:cubicBezTo>
                    <a:pt x="46" y="81"/>
                    <a:pt x="46" y="81"/>
                    <a:pt x="46" y="81"/>
                  </a:cubicBezTo>
                  <a:cubicBezTo>
                    <a:pt x="40" y="96"/>
                    <a:pt x="40" y="96"/>
                    <a:pt x="40" y="96"/>
                  </a:cubicBezTo>
                  <a:cubicBezTo>
                    <a:pt x="89" y="114"/>
                    <a:pt x="89" y="114"/>
                    <a:pt x="89" y="114"/>
                  </a:cubicBezTo>
                  <a:cubicBezTo>
                    <a:pt x="94" y="99"/>
                    <a:pt x="94" y="99"/>
                    <a:pt x="94" y="99"/>
                  </a:cubicBezTo>
                  <a:close/>
                  <a:moveTo>
                    <a:pt x="127" y="111"/>
                  </a:moveTo>
                  <a:cubicBezTo>
                    <a:pt x="127" y="111"/>
                    <a:pt x="127" y="111"/>
                    <a:pt x="127" y="111"/>
                  </a:cubicBezTo>
                  <a:cubicBezTo>
                    <a:pt x="112" y="105"/>
                    <a:pt x="112" y="105"/>
                    <a:pt x="112" y="105"/>
                  </a:cubicBezTo>
                  <a:cubicBezTo>
                    <a:pt x="106" y="121"/>
                    <a:pt x="106" y="121"/>
                    <a:pt x="106" y="121"/>
                  </a:cubicBezTo>
                  <a:cubicBezTo>
                    <a:pt x="122" y="126"/>
                    <a:pt x="122" y="126"/>
                    <a:pt x="122" y="126"/>
                  </a:cubicBezTo>
                  <a:cubicBezTo>
                    <a:pt x="127" y="111"/>
                    <a:pt x="127" y="111"/>
                    <a:pt x="127" y="1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1" name="Freeform 184"/>
            <p:cNvSpPr>
              <a:spLocks noEditPoints="1"/>
            </p:cNvSpPr>
            <p:nvPr userDrawn="1"/>
          </p:nvSpPr>
          <p:spPr bwMode="auto">
            <a:xfrm>
              <a:off x="1271" y="3431"/>
              <a:ext cx="283" cy="284"/>
            </a:xfrm>
            <a:custGeom>
              <a:avLst/>
              <a:gdLst>
                <a:gd name="T0" fmla="*/ 104 w 139"/>
                <a:gd name="T1" fmla="*/ 130 h 139"/>
                <a:gd name="T2" fmla="*/ 99 w 139"/>
                <a:gd name="T3" fmla="*/ 121 h 139"/>
                <a:gd name="T4" fmla="*/ 75 w 139"/>
                <a:gd name="T5" fmla="*/ 134 h 139"/>
                <a:gd name="T6" fmla="*/ 69 w 139"/>
                <a:gd name="T7" fmla="*/ 139 h 139"/>
                <a:gd name="T8" fmla="*/ 64 w 139"/>
                <a:gd name="T9" fmla="*/ 130 h 139"/>
                <a:gd name="T10" fmla="*/ 75 w 139"/>
                <a:gd name="T11" fmla="*/ 130 h 139"/>
                <a:gd name="T12" fmla="*/ 42 w 139"/>
                <a:gd name="T13" fmla="*/ 128 h 139"/>
                <a:gd name="T14" fmla="*/ 35 w 139"/>
                <a:gd name="T15" fmla="*/ 130 h 139"/>
                <a:gd name="T16" fmla="*/ 37 w 139"/>
                <a:gd name="T17" fmla="*/ 116 h 139"/>
                <a:gd name="T18" fmla="*/ 46 w 139"/>
                <a:gd name="T19" fmla="*/ 121 h 139"/>
                <a:gd name="T20" fmla="*/ 17 w 139"/>
                <a:gd name="T21" fmla="*/ 106 h 139"/>
                <a:gd name="T22" fmla="*/ 9 w 139"/>
                <a:gd name="T23" fmla="*/ 105 h 139"/>
                <a:gd name="T24" fmla="*/ 22 w 139"/>
                <a:gd name="T25" fmla="*/ 91 h 139"/>
                <a:gd name="T26" fmla="*/ 27 w 139"/>
                <a:gd name="T27" fmla="*/ 100 h 139"/>
                <a:gd name="T28" fmla="*/ 5 w 139"/>
                <a:gd name="T29" fmla="*/ 75 h 139"/>
                <a:gd name="T30" fmla="*/ 0 w 139"/>
                <a:gd name="T31" fmla="*/ 70 h 139"/>
                <a:gd name="T32" fmla="*/ 22 w 139"/>
                <a:gd name="T33" fmla="*/ 64 h 139"/>
                <a:gd name="T34" fmla="*/ 22 w 139"/>
                <a:gd name="T35" fmla="*/ 75 h 139"/>
                <a:gd name="T36" fmla="*/ 11 w 139"/>
                <a:gd name="T37" fmla="*/ 42 h 139"/>
                <a:gd name="T38" fmla="*/ 9 w 139"/>
                <a:gd name="T39" fmla="*/ 35 h 139"/>
                <a:gd name="T40" fmla="*/ 35 w 139"/>
                <a:gd name="T41" fmla="*/ 44 h 139"/>
                <a:gd name="T42" fmla="*/ 29 w 139"/>
                <a:gd name="T43" fmla="*/ 53 h 139"/>
                <a:gd name="T44" fmla="*/ 33 w 139"/>
                <a:gd name="T45" fmla="*/ 17 h 139"/>
                <a:gd name="T46" fmla="*/ 45 w 139"/>
                <a:gd name="T47" fmla="*/ 39 h 139"/>
                <a:gd name="T48" fmla="*/ 54 w 139"/>
                <a:gd name="T49" fmla="*/ 33 h 139"/>
                <a:gd name="T50" fmla="*/ 35 w 139"/>
                <a:gd name="T51" fmla="*/ 10 h 139"/>
                <a:gd name="T52" fmla="*/ 64 w 139"/>
                <a:gd name="T53" fmla="*/ 6 h 139"/>
                <a:gd name="T54" fmla="*/ 69 w 139"/>
                <a:gd name="T55" fmla="*/ 0 h 139"/>
                <a:gd name="T56" fmla="*/ 75 w 139"/>
                <a:gd name="T57" fmla="*/ 31 h 139"/>
                <a:gd name="T58" fmla="*/ 64 w 139"/>
                <a:gd name="T59" fmla="*/ 31 h 139"/>
                <a:gd name="T60" fmla="*/ 97 w 139"/>
                <a:gd name="T61" fmla="*/ 12 h 139"/>
                <a:gd name="T62" fmla="*/ 104 w 139"/>
                <a:gd name="T63" fmla="*/ 10 h 139"/>
                <a:gd name="T64" fmla="*/ 93 w 139"/>
                <a:gd name="T65" fmla="*/ 39 h 139"/>
                <a:gd name="T66" fmla="*/ 84 w 139"/>
                <a:gd name="T67" fmla="*/ 33 h 139"/>
                <a:gd name="T68" fmla="*/ 122 w 139"/>
                <a:gd name="T69" fmla="*/ 33 h 139"/>
                <a:gd name="T70" fmla="*/ 100 w 139"/>
                <a:gd name="T71" fmla="*/ 46 h 139"/>
                <a:gd name="T72" fmla="*/ 106 w 139"/>
                <a:gd name="T73" fmla="*/ 55 h 139"/>
                <a:gd name="T74" fmla="*/ 129 w 139"/>
                <a:gd name="T75" fmla="*/ 35 h 139"/>
                <a:gd name="T76" fmla="*/ 133 w 139"/>
                <a:gd name="T77" fmla="*/ 64 h 139"/>
                <a:gd name="T78" fmla="*/ 139 w 139"/>
                <a:gd name="T79" fmla="*/ 70 h 139"/>
                <a:gd name="T80" fmla="*/ 108 w 139"/>
                <a:gd name="T81" fmla="*/ 75 h 139"/>
                <a:gd name="T82" fmla="*/ 108 w 139"/>
                <a:gd name="T83" fmla="*/ 6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9" h="139">
                  <a:moveTo>
                    <a:pt x="106" y="123"/>
                  </a:moveTo>
                  <a:cubicBezTo>
                    <a:pt x="107" y="125"/>
                    <a:pt x="107" y="128"/>
                    <a:pt x="104" y="130"/>
                  </a:cubicBezTo>
                  <a:cubicBezTo>
                    <a:pt x="102" y="131"/>
                    <a:pt x="98" y="130"/>
                    <a:pt x="97" y="128"/>
                  </a:cubicBezTo>
                  <a:cubicBezTo>
                    <a:pt x="95" y="125"/>
                    <a:pt x="96" y="122"/>
                    <a:pt x="99" y="121"/>
                  </a:cubicBezTo>
                  <a:cubicBezTo>
                    <a:pt x="101" y="119"/>
                    <a:pt x="105" y="120"/>
                    <a:pt x="106" y="123"/>
                  </a:cubicBezTo>
                  <a:close/>
                  <a:moveTo>
                    <a:pt x="75" y="134"/>
                  </a:moveTo>
                  <a:cubicBezTo>
                    <a:pt x="75" y="134"/>
                    <a:pt x="75" y="134"/>
                    <a:pt x="75" y="134"/>
                  </a:cubicBezTo>
                  <a:cubicBezTo>
                    <a:pt x="75" y="137"/>
                    <a:pt x="72" y="139"/>
                    <a:pt x="69" y="139"/>
                  </a:cubicBezTo>
                  <a:cubicBezTo>
                    <a:pt x="66" y="139"/>
                    <a:pt x="64" y="137"/>
                    <a:pt x="64" y="134"/>
                  </a:cubicBezTo>
                  <a:cubicBezTo>
                    <a:pt x="64" y="130"/>
                    <a:pt x="64" y="130"/>
                    <a:pt x="64" y="130"/>
                  </a:cubicBezTo>
                  <a:cubicBezTo>
                    <a:pt x="64" y="127"/>
                    <a:pt x="66" y="125"/>
                    <a:pt x="69" y="125"/>
                  </a:cubicBezTo>
                  <a:cubicBezTo>
                    <a:pt x="72" y="125"/>
                    <a:pt x="75" y="127"/>
                    <a:pt x="75" y="130"/>
                  </a:cubicBezTo>
                  <a:cubicBezTo>
                    <a:pt x="75" y="134"/>
                    <a:pt x="75" y="134"/>
                    <a:pt x="75" y="134"/>
                  </a:cubicBezTo>
                  <a:close/>
                  <a:moveTo>
                    <a:pt x="42" y="128"/>
                  </a:moveTo>
                  <a:cubicBezTo>
                    <a:pt x="42" y="128"/>
                    <a:pt x="42" y="128"/>
                    <a:pt x="42" y="128"/>
                  </a:cubicBezTo>
                  <a:cubicBezTo>
                    <a:pt x="40" y="131"/>
                    <a:pt x="37" y="131"/>
                    <a:pt x="35" y="130"/>
                  </a:cubicBezTo>
                  <a:cubicBezTo>
                    <a:pt x="32" y="128"/>
                    <a:pt x="31" y="125"/>
                    <a:pt x="33" y="123"/>
                  </a:cubicBezTo>
                  <a:cubicBezTo>
                    <a:pt x="37" y="116"/>
                    <a:pt x="37" y="116"/>
                    <a:pt x="37" y="116"/>
                  </a:cubicBezTo>
                  <a:cubicBezTo>
                    <a:pt x="38" y="113"/>
                    <a:pt x="41" y="112"/>
                    <a:pt x="44" y="114"/>
                  </a:cubicBezTo>
                  <a:cubicBezTo>
                    <a:pt x="46" y="115"/>
                    <a:pt x="47" y="119"/>
                    <a:pt x="46" y="121"/>
                  </a:cubicBezTo>
                  <a:cubicBezTo>
                    <a:pt x="42" y="128"/>
                    <a:pt x="42" y="128"/>
                    <a:pt x="42" y="128"/>
                  </a:cubicBezTo>
                  <a:close/>
                  <a:moveTo>
                    <a:pt x="17" y="106"/>
                  </a:moveTo>
                  <a:cubicBezTo>
                    <a:pt x="17" y="106"/>
                    <a:pt x="17" y="106"/>
                    <a:pt x="17" y="106"/>
                  </a:cubicBezTo>
                  <a:cubicBezTo>
                    <a:pt x="14" y="108"/>
                    <a:pt x="11" y="107"/>
                    <a:pt x="9" y="105"/>
                  </a:cubicBezTo>
                  <a:cubicBezTo>
                    <a:pt x="8" y="102"/>
                    <a:pt x="9" y="99"/>
                    <a:pt x="11" y="97"/>
                  </a:cubicBezTo>
                  <a:cubicBezTo>
                    <a:pt x="22" y="91"/>
                    <a:pt x="22" y="91"/>
                    <a:pt x="22" y="91"/>
                  </a:cubicBezTo>
                  <a:cubicBezTo>
                    <a:pt x="24" y="90"/>
                    <a:pt x="28" y="90"/>
                    <a:pt x="29" y="93"/>
                  </a:cubicBezTo>
                  <a:cubicBezTo>
                    <a:pt x="31" y="96"/>
                    <a:pt x="30" y="99"/>
                    <a:pt x="27" y="100"/>
                  </a:cubicBezTo>
                  <a:cubicBezTo>
                    <a:pt x="17" y="106"/>
                    <a:pt x="17" y="106"/>
                    <a:pt x="17" y="106"/>
                  </a:cubicBezTo>
                  <a:close/>
                  <a:moveTo>
                    <a:pt x="5" y="75"/>
                  </a:moveTo>
                  <a:cubicBezTo>
                    <a:pt x="5" y="75"/>
                    <a:pt x="5" y="75"/>
                    <a:pt x="5" y="75"/>
                  </a:cubicBezTo>
                  <a:cubicBezTo>
                    <a:pt x="2" y="75"/>
                    <a:pt x="0" y="73"/>
                    <a:pt x="0" y="70"/>
                  </a:cubicBezTo>
                  <a:cubicBezTo>
                    <a:pt x="0" y="67"/>
                    <a:pt x="2" y="64"/>
                    <a:pt x="5" y="64"/>
                  </a:cubicBezTo>
                  <a:cubicBezTo>
                    <a:pt x="22" y="64"/>
                    <a:pt x="22" y="64"/>
                    <a:pt x="22" y="64"/>
                  </a:cubicBezTo>
                  <a:cubicBezTo>
                    <a:pt x="25" y="64"/>
                    <a:pt x="27" y="67"/>
                    <a:pt x="27" y="70"/>
                  </a:cubicBezTo>
                  <a:cubicBezTo>
                    <a:pt x="27" y="73"/>
                    <a:pt x="25" y="75"/>
                    <a:pt x="22" y="75"/>
                  </a:cubicBezTo>
                  <a:cubicBezTo>
                    <a:pt x="5" y="75"/>
                    <a:pt x="5" y="75"/>
                    <a:pt x="5" y="75"/>
                  </a:cubicBezTo>
                  <a:close/>
                  <a:moveTo>
                    <a:pt x="11" y="42"/>
                  </a:moveTo>
                  <a:cubicBezTo>
                    <a:pt x="11" y="42"/>
                    <a:pt x="11" y="42"/>
                    <a:pt x="11" y="42"/>
                  </a:cubicBezTo>
                  <a:cubicBezTo>
                    <a:pt x="9" y="41"/>
                    <a:pt x="8" y="38"/>
                    <a:pt x="9" y="35"/>
                  </a:cubicBezTo>
                  <a:cubicBezTo>
                    <a:pt x="11" y="33"/>
                    <a:pt x="14" y="32"/>
                    <a:pt x="17" y="33"/>
                  </a:cubicBezTo>
                  <a:cubicBezTo>
                    <a:pt x="35" y="44"/>
                    <a:pt x="35" y="44"/>
                    <a:pt x="35" y="44"/>
                  </a:cubicBezTo>
                  <a:cubicBezTo>
                    <a:pt x="37" y="45"/>
                    <a:pt x="38" y="48"/>
                    <a:pt x="36" y="51"/>
                  </a:cubicBezTo>
                  <a:cubicBezTo>
                    <a:pt x="35" y="53"/>
                    <a:pt x="32" y="54"/>
                    <a:pt x="29" y="53"/>
                  </a:cubicBezTo>
                  <a:cubicBezTo>
                    <a:pt x="11" y="42"/>
                    <a:pt x="11" y="42"/>
                    <a:pt x="11" y="42"/>
                  </a:cubicBezTo>
                  <a:close/>
                  <a:moveTo>
                    <a:pt x="33" y="17"/>
                  </a:moveTo>
                  <a:cubicBezTo>
                    <a:pt x="33" y="17"/>
                    <a:pt x="33" y="17"/>
                    <a:pt x="33" y="17"/>
                  </a:cubicBezTo>
                  <a:cubicBezTo>
                    <a:pt x="45" y="39"/>
                    <a:pt x="45" y="39"/>
                    <a:pt x="45" y="39"/>
                  </a:cubicBezTo>
                  <a:cubicBezTo>
                    <a:pt x="47" y="41"/>
                    <a:pt x="50" y="42"/>
                    <a:pt x="53" y="41"/>
                  </a:cubicBezTo>
                  <a:cubicBezTo>
                    <a:pt x="55" y="39"/>
                    <a:pt x="56" y="36"/>
                    <a:pt x="54" y="33"/>
                  </a:cubicBezTo>
                  <a:cubicBezTo>
                    <a:pt x="42" y="12"/>
                    <a:pt x="42" y="12"/>
                    <a:pt x="42" y="12"/>
                  </a:cubicBezTo>
                  <a:cubicBezTo>
                    <a:pt x="40" y="9"/>
                    <a:pt x="37" y="8"/>
                    <a:pt x="35" y="10"/>
                  </a:cubicBezTo>
                  <a:cubicBezTo>
                    <a:pt x="32" y="11"/>
                    <a:pt x="31" y="14"/>
                    <a:pt x="33" y="17"/>
                  </a:cubicBezTo>
                  <a:close/>
                  <a:moveTo>
                    <a:pt x="64" y="6"/>
                  </a:moveTo>
                  <a:cubicBezTo>
                    <a:pt x="64" y="6"/>
                    <a:pt x="64" y="6"/>
                    <a:pt x="64" y="6"/>
                  </a:cubicBezTo>
                  <a:cubicBezTo>
                    <a:pt x="64" y="3"/>
                    <a:pt x="66" y="0"/>
                    <a:pt x="69" y="0"/>
                  </a:cubicBezTo>
                  <a:cubicBezTo>
                    <a:pt x="72" y="0"/>
                    <a:pt x="75" y="3"/>
                    <a:pt x="75" y="6"/>
                  </a:cubicBezTo>
                  <a:cubicBezTo>
                    <a:pt x="75" y="31"/>
                    <a:pt x="75" y="31"/>
                    <a:pt x="75" y="31"/>
                  </a:cubicBezTo>
                  <a:cubicBezTo>
                    <a:pt x="75" y="34"/>
                    <a:pt x="72" y="36"/>
                    <a:pt x="69" y="36"/>
                  </a:cubicBezTo>
                  <a:cubicBezTo>
                    <a:pt x="66" y="36"/>
                    <a:pt x="64" y="34"/>
                    <a:pt x="64" y="31"/>
                  </a:cubicBezTo>
                  <a:cubicBezTo>
                    <a:pt x="64" y="6"/>
                    <a:pt x="64" y="6"/>
                    <a:pt x="64" y="6"/>
                  </a:cubicBezTo>
                  <a:close/>
                  <a:moveTo>
                    <a:pt x="97" y="12"/>
                  </a:moveTo>
                  <a:cubicBezTo>
                    <a:pt x="97" y="12"/>
                    <a:pt x="97" y="12"/>
                    <a:pt x="97" y="12"/>
                  </a:cubicBezTo>
                  <a:cubicBezTo>
                    <a:pt x="98" y="9"/>
                    <a:pt x="102" y="8"/>
                    <a:pt x="104" y="10"/>
                  </a:cubicBezTo>
                  <a:cubicBezTo>
                    <a:pt x="107" y="11"/>
                    <a:pt x="108" y="14"/>
                    <a:pt x="106" y="17"/>
                  </a:cubicBezTo>
                  <a:cubicBezTo>
                    <a:pt x="93" y="39"/>
                    <a:pt x="93" y="39"/>
                    <a:pt x="93" y="39"/>
                  </a:cubicBezTo>
                  <a:cubicBezTo>
                    <a:pt x="92" y="41"/>
                    <a:pt x="89" y="42"/>
                    <a:pt x="86" y="41"/>
                  </a:cubicBezTo>
                  <a:cubicBezTo>
                    <a:pt x="84" y="39"/>
                    <a:pt x="83" y="36"/>
                    <a:pt x="84" y="33"/>
                  </a:cubicBezTo>
                  <a:cubicBezTo>
                    <a:pt x="97" y="12"/>
                    <a:pt x="97" y="12"/>
                    <a:pt x="97" y="12"/>
                  </a:cubicBezTo>
                  <a:close/>
                  <a:moveTo>
                    <a:pt x="122" y="33"/>
                  </a:moveTo>
                  <a:cubicBezTo>
                    <a:pt x="122" y="33"/>
                    <a:pt x="122" y="33"/>
                    <a:pt x="122" y="33"/>
                  </a:cubicBezTo>
                  <a:cubicBezTo>
                    <a:pt x="100" y="46"/>
                    <a:pt x="100" y="46"/>
                    <a:pt x="100" y="46"/>
                  </a:cubicBezTo>
                  <a:cubicBezTo>
                    <a:pt x="98" y="47"/>
                    <a:pt x="97" y="50"/>
                    <a:pt x="99" y="53"/>
                  </a:cubicBezTo>
                  <a:cubicBezTo>
                    <a:pt x="100" y="55"/>
                    <a:pt x="103" y="56"/>
                    <a:pt x="106" y="55"/>
                  </a:cubicBezTo>
                  <a:cubicBezTo>
                    <a:pt x="128" y="42"/>
                    <a:pt x="128" y="42"/>
                    <a:pt x="128" y="42"/>
                  </a:cubicBezTo>
                  <a:cubicBezTo>
                    <a:pt x="130" y="41"/>
                    <a:pt x="131" y="38"/>
                    <a:pt x="129" y="35"/>
                  </a:cubicBezTo>
                  <a:cubicBezTo>
                    <a:pt x="128" y="33"/>
                    <a:pt x="125" y="32"/>
                    <a:pt x="122" y="33"/>
                  </a:cubicBezTo>
                  <a:close/>
                  <a:moveTo>
                    <a:pt x="133" y="64"/>
                  </a:moveTo>
                  <a:cubicBezTo>
                    <a:pt x="133" y="64"/>
                    <a:pt x="133" y="64"/>
                    <a:pt x="133" y="64"/>
                  </a:cubicBezTo>
                  <a:cubicBezTo>
                    <a:pt x="136" y="64"/>
                    <a:pt x="139" y="67"/>
                    <a:pt x="139" y="70"/>
                  </a:cubicBezTo>
                  <a:cubicBezTo>
                    <a:pt x="139" y="73"/>
                    <a:pt x="136" y="75"/>
                    <a:pt x="133" y="75"/>
                  </a:cubicBezTo>
                  <a:cubicBezTo>
                    <a:pt x="108" y="75"/>
                    <a:pt x="108" y="75"/>
                    <a:pt x="108" y="75"/>
                  </a:cubicBezTo>
                  <a:cubicBezTo>
                    <a:pt x="105" y="75"/>
                    <a:pt x="103" y="73"/>
                    <a:pt x="103" y="70"/>
                  </a:cubicBezTo>
                  <a:cubicBezTo>
                    <a:pt x="103" y="67"/>
                    <a:pt x="105" y="64"/>
                    <a:pt x="108" y="64"/>
                  </a:cubicBezTo>
                  <a:cubicBezTo>
                    <a:pt x="133" y="64"/>
                    <a:pt x="133" y="64"/>
                    <a:pt x="133"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2" name="Freeform 185"/>
            <p:cNvSpPr>
              <a:spLocks noEditPoints="1"/>
            </p:cNvSpPr>
            <p:nvPr userDrawn="1"/>
          </p:nvSpPr>
          <p:spPr bwMode="auto">
            <a:xfrm>
              <a:off x="1157" y="686"/>
              <a:ext cx="283" cy="284"/>
            </a:xfrm>
            <a:custGeom>
              <a:avLst/>
              <a:gdLst>
                <a:gd name="T0" fmla="*/ 104 w 139"/>
                <a:gd name="T1" fmla="*/ 130 h 139"/>
                <a:gd name="T2" fmla="*/ 99 w 139"/>
                <a:gd name="T3" fmla="*/ 120 h 139"/>
                <a:gd name="T4" fmla="*/ 75 w 139"/>
                <a:gd name="T5" fmla="*/ 134 h 139"/>
                <a:gd name="T6" fmla="*/ 69 w 139"/>
                <a:gd name="T7" fmla="*/ 139 h 139"/>
                <a:gd name="T8" fmla="*/ 64 w 139"/>
                <a:gd name="T9" fmla="*/ 130 h 139"/>
                <a:gd name="T10" fmla="*/ 75 w 139"/>
                <a:gd name="T11" fmla="*/ 130 h 139"/>
                <a:gd name="T12" fmla="*/ 42 w 139"/>
                <a:gd name="T13" fmla="*/ 128 h 139"/>
                <a:gd name="T14" fmla="*/ 35 w 139"/>
                <a:gd name="T15" fmla="*/ 130 h 139"/>
                <a:gd name="T16" fmla="*/ 37 w 139"/>
                <a:gd name="T17" fmla="*/ 115 h 139"/>
                <a:gd name="T18" fmla="*/ 46 w 139"/>
                <a:gd name="T19" fmla="*/ 121 h 139"/>
                <a:gd name="T20" fmla="*/ 17 w 139"/>
                <a:gd name="T21" fmla="*/ 106 h 139"/>
                <a:gd name="T22" fmla="*/ 9 w 139"/>
                <a:gd name="T23" fmla="*/ 104 h 139"/>
                <a:gd name="T24" fmla="*/ 22 w 139"/>
                <a:gd name="T25" fmla="*/ 91 h 139"/>
                <a:gd name="T26" fmla="*/ 27 w 139"/>
                <a:gd name="T27" fmla="*/ 100 h 139"/>
                <a:gd name="T28" fmla="*/ 5 w 139"/>
                <a:gd name="T29" fmla="*/ 75 h 139"/>
                <a:gd name="T30" fmla="*/ 0 w 139"/>
                <a:gd name="T31" fmla="*/ 69 h 139"/>
                <a:gd name="T32" fmla="*/ 22 w 139"/>
                <a:gd name="T33" fmla="*/ 64 h 139"/>
                <a:gd name="T34" fmla="*/ 22 w 139"/>
                <a:gd name="T35" fmla="*/ 75 h 139"/>
                <a:gd name="T36" fmla="*/ 11 w 139"/>
                <a:gd name="T37" fmla="*/ 42 h 139"/>
                <a:gd name="T38" fmla="*/ 9 w 139"/>
                <a:gd name="T39" fmla="*/ 35 h 139"/>
                <a:gd name="T40" fmla="*/ 34 w 139"/>
                <a:gd name="T41" fmla="*/ 43 h 139"/>
                <a:gd name="T42" fmla="*/ 29 w 139"/>
                <a:gd name="T43" fmla="*/ 52 h 139"/>
                <a:gd name="T44" fmla="*/ 33 w 139"/>
                <a:gd name="T45" fmla="*/ 17 h 139"/>
                <a:gd name="T46" fmla="*/ 45 w 139"/>
                <a:gd name="T47" fmla="*/ 38 h 139"/>
                <a:gd name="T48" fmla="*/ 54 w 139"/>
                <a:gd name="T49" fmla="*/ 33 h 139"/>
                <a:gd name="T50" fmla="*/ 35 w 139"/>
                <a:gd name="T51" fmla="*/ 9 h 139"/>
                <a:gd name="T52" fmla="*/ 64 w 139"/>
                <a:gd name="T53" fmla="*/ 5 h 139"/>
                <a:gd name="T54" fmla="*/ 69 w 139"/>
                <a:gd name="T55" fmla="*/ 0 h 139"/>
                <a:gd name="T56" fmla="*/ 75 w 139"/>
                <a:gd name="T57" fmla="*/ 30 h 139"/>
                <a:gd name="T58" fmla="*/ 64 w 139"/>
                <a:gd name="T59" fmla="*/ 30 h 139"/>
                <a:gd name="T60" fmla="*/ 97 w 139"/>
                <a:gd name="T61" fmla="*/ 11 h 139"/>
                <a:gd name="T62" fmla="*/ 104 w 139"/>
                <a:gd name="T63" fmla="*/ 9 h 139"/>
                <a:gd name="T64" fmla="*/ 93 w 139"/>
                <a:gd name="T65" fmla="*/ 38 h 139"/>
                <a:gd name="T66" fmla="*/ 84 w 139"/>
                <a:gd name="T67" fmla="*/ 33 h 139"/>
                <a:gd name="T68" fmla="*/ 122 w 139"/>
                <a:gd name="T69" fmla="*/ 33 h 139"/>
                <a:gd name="T70" fmla="*/ 100 w 139"/>
                <a:gd name="T71" fmla="*/ 45 h 139"/>
                <a:gd name="T72" fmla="*/ 106 w 139"/>
                <a:gd name="T73" fmla="*/ 55 h 139"/>
                <a:gd name="T74" fmla="*/ 129 w 139"/>
                <a:gd name="T75" fmla="*/ 35 h 139"/>
                <a:gd name="T76" fmla="*/ 133 w 139"/>
                <a:gd name="T77" fmla="*/ 64 h 139"/>
                <a:gd name="T78" fmla="*/ 139 w 139"/>
                <a:gd name="T79" fmla="*/ 69 h 139"/>
                <a:gd name="T80" fmla="*/ 108 w 139"/>
                <a:gd name="T81" fmla="*/ 75 h 139"/>
                <a:gd name="T82" fmla="*/ 108 w 139"/>
                <a:gd name="T83" fmla="*/ 6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9" h="139">
                  <a:moveTo>
                    <a:pt x="106" y="122"/>
                  </a:moveTo>
                  <a:cubicBezTo>
                    <a:pt x="107" y="125"/>
                    <a:pt x="107" y="128"/>
                    <a:pt x="104" y="130"/>
                  </a:cubicBezTo>
                  <a:cubicBezTo>
                    <a:pt x="101" y="131"/>
                    <a:pt x="98" y="130"/>
                    <a:pt x="97" y="128"/>
                  </a:cubicBezTo>
                  <a:cubicBezTo>
                    <a:pt x="95" y="125"/>
                    <a:pt x="96" y="122"/>
                    <a:pt x="99" y="120"/>
                  </a:cubicBezTo>
                  <a:cubicBezTo>
                    <a:pt x="101" y="119"/>
                    <a:pt x="104" y="120"/>
                    <a:pt x="106" y="122"/>
                  </a:cubicBezTo>
                  <a:close/>
                  <a:moveTo>
                    <a:pt x="75" y="134"/>
                  </a:moveTo>
                  <a:cubicBezTo>
                    <a:pt x="75" y="134"/>
                    <a:pt x="75" y="134"/>
                    <a:pt x="75" y="134"/>
                  </a:cubicBezTo>
                  <a:cubicBezTo>
                    <a:pt x="75" y="136"/>
                    <a:pt x="72" y="139"/>
                    <a:pt x="69" y="139"/>
                  </a:cubicBezTo>
                  <a:cubicBezTo>
                    <a:pt x="66" y="139"/>
                    <a:pt x="64" y="137"/>
                    <a:pt x="64" y="134"/>
                  </a:cubicBezTo>
                  <a:cubicBezTo>
                    <a:pt x="64" y="130"/>
                    <a:pt x="64" y="130"/>
                    <a:pt x="64" y="130"/>
                  </a:cubicBezTo>
                  <a:cubicBezTo>
                    <a:pt x="64" y="127"/>
                    <a:pt x="66" y="125"/>
                    <a:pt x="69" y="125"/>
                  </a:cubicBezTo>
                  <a:cubicBezTo>
                    <a:pt x="72" y="125"/>
                    <a:pt x="75" y="127"/>
                    <a:pt x="75" y="130"/>
                  </a:cubicBezTo>
                  <a:cubicBezTo>
                    <a:pt x="75" y="134"/>
                    <a:pt x="75" y="134"/>
                    <a:pt x="75" y="134"/>
                  </a:cubicBezTo>
                  <a:close/>
                  <a:moveTo>
                    <a:pt x="42" y="128"/>
                  </a:moveTo>
                  <a:cubicBezTo>
                    <a:pt x="42" y="128"/>
                    <a:pt x="42" y="128"/>
                    <a:pt x="42" y="128"/>
                  </a:cubicBezTo>
                  <a:cubicBezTo>
                    <a:pt x="40" y="130"/>
                    <a:pt x="37" y="131"/>
                    <a:pt x="35" y="130"/>
                  </a:cubicBezTo>
                  <a:cubicBezTo>
                    <a:pt x="32" y="128"/>
                    <a:pt x="31" y="125"/>
                    <a:pt x="33" y="122"/>
                  </a:cubicBezTo>
                  <a:cubicBezTo>
                    <a:pt x="37" y="115"/>
                    <a:pt x="37" y="115"/>
                    <a:pt x="37" y="115"/>
                  </a:cubicBezTo>
                  <a:cubicBezTo>
                    <a:pt x="38" y="113"/>
                    <a:pt x="41" y="112"/>
                    <a:pt x="44" y="113"/>
                  </a:cubicBezTo>
                  <a:cubicBezTo>
                    <a:pt x="46" y="115"/>
                    <a:pt x="47" y="118"/>
                    <a:pt x="46" y="121"/>
                  </a:cubicBezTo>
                  <a:cubicBezTo>
                    <a:pt x="42" y="128"/>
                    <a:pt x="42" y="128"/>
                    <a:pt x="42" y="128"/>
                  </a:cubicBezTo>
                  <a:close/>
                  <a:moveTo>
                    <a:pt x="17" y="106"/>
                  </a:moveTo>
                  <a:cubicBezTo>
                    <a:pt x="17" y="106"/>
                    <a:pt x="17" y="106"/>
                    <a:pt x="17" y="106"/>
                  </a:cubicBezTo>
                  <a:cubicBezTo>
                    <a:pt x="14" y="108"/>
                    <a:pt x="11" y="107"/>
                    <a:pt x="9" y="104"/>
                  </a:cubicBezTo>
                  <a:cubicBezTo>
                    <a:pt x="8" y="102"/>
                    <a:pt x="9" y="98"/>
                    <a:pt x="11" y="97"/>
                  </a:cubicBezTo>
                  <a:cubicBezTo>
                    <a:pt x="22" y="91"/>
                    <a:pt x="22" y="91"/>
                    <a:pt x="22" y="91"/>
                  </a:cubicBezTo>
                  <a:cubicBezTo>
                    <a:pt x="24" y="89"/>
                    <a:pt x="28" y="90"/>
                    <a:pt x="29" y="93"/>
                  </a:cubicBezTo>
                  <a:cubicBezTo>
                    <a:pt x="30" y="95"/>
                    <a:pt x="30" y="99"/>
                    <a:pt x="27" y="100"/>
                  </a:cubicBezTo>
                  <a:cubicBezTo>
                    <a:pt x="17" y="106"/>
                    <a:pt x="17" y="106"/>
                    <a:pt x="17" y="106"/>
                  </a:cubicBezTo>
                  <a:close/>
                  <a:moveTo>
                    <a:pt x="5" y="75"/>
                  </a:moveTo>
                  <a:cubicBezTo>
                    <a:pt x="5" y="75"/>
                    <a:pt x="5" y="75"/>
                    <a:pt x="5" y="75"/>
                  </a:cubicBezTo>
                  <a:cubicBezTo>
                    <a:pt x="2" y="75"/>
                    <a:pt x="0" y="72"/>
                    <a:pt x="0" y="69"/>
                  </a:cubicBezTo>
                  <a:cubicBezTo>
                    <a:pt x="0" y="67"/>
                    <a:pt x="2" y="64"/>
                    <a:pt x="5" y="64"/>
                  </a:cubicBezTo>
                  <a:cubicBezTo>
                    <a:pt x="22" y="64"/>
                    <a:pt x="22" y="64"/>
                    <a:pt x="22" y="64"/>
                  </a:cubicBezTo>
                  <a:cubicBezTo>
                    <a:pt x="25" y="64"/>
                    <a:pt x="27" y="67"/>
                    <a:pt x="27" y="69"/>
                  </a:cubicBezTo>
                  <a:cubicBezTo>
                    <a:pt x="27" y="72"/>
                    <a:pt x="25" y="75"/>
                    <a:pt x="22" y="75"/>
                  </a:cubicBezTo>
                  <a:cubicBezTo>
                    <a:pt x="5" y="75"/>
                    <a:pt x="5" y="75"/>
                    <a:pt x="5" y="75"/>
                  </a:cubicBezTo>
                  <a:close/>
                  <a:moveTo>
                    <a:pt x="11" y="42"/>
                  </a:moveTo>
                  <a:cubicBezTo>
                    <a:pt x="11" y="42"/>
                    <a:pt x="11" y="42"/>
                    <a:pt x="11" y="42"/>
                  </a:cubicBezTo>
                  <a:cubicBezTo>
                    <a:pt x="9" y="41"/>
                    <a:pt x="8" y="37"/>
                    <a:pt x="9" y="35"/>
                  </a:cubicBezTo>
                  <a:cubicBezTo>
                    <a:pt x="11" y="32"/>
                    <a:pt x="14" y="31"/>
                    <a:pt x="17" y="33"/>
                  </a:cubicBezTo>
                  <a:cubicBezTo>
                    <a:pt x="34" y="43"/>
                    <a:pt x="34" y="43"/>
                    <a:pt x="34" y="43"/>
                  </a:cubicBezTo>
                  <a:cubicBezTo>
                    <a:pt x="37" y="45"/>
                    <a:pt x="38" y="48"/>
                    <a:pt x="36" y="50"/>
                  </a:cubicBezTo>
                  <a:cubicBezTo>
                    <a:pt x="35" y="53"/>
                    <a:pt x="32" y="54"/>
                    <a:pt x="29" y="52"/>
                  </a:cubicBezTo>
                  <a:cubicBezTo>
                    <a:pt x="11" y="42"/>
                    <a:pt x="11" y="42"/>
                    <a:pt x="11" y="42"/>
                  </a:cubicBezTo>
                  <a:close/>
                  <a:moveTo>
                    <a:pt x="33" y="17"/>
                  </a:moveTo>
                  <a:cubicBezTo>
                    <a:pt x="33" y="17"/>
                    <a:pt x="33" y="17"/>
                    <a:pt x="33" y="17"/>
                  </a:cubicBezTo>
                  <a:cubicBezTo>
                    <a:pt x="45" y="38"/>
                    <a:pt x="45" y="38"/>
                    <a:pt x="45" y="38"/>
                  </a:cubicBezTo>
                  <a:cubicBezTo>
                    <a:pt x="47" y="41"/>
                    <a:pt x="50" y="42"/>
                    <a:pt x="52" y="40"/>
                  </a:cubicBezTo>
                  <a:cubicBezTo>
                    <a:pt x="55" y="39"/>
                    <a:pt x="56" y="36"/>
                    <a:pt x="54" y="33"/>
                  </a:cubicBezTo>
                  <a:cubicBezTo>
                    <a:pt x="42" y="11"/>
                    <a:pt x="42" y="11"/>
                    <a:pt x="42" y="11"/>
                  </a:cubicBezTo>
                  <a:cubicBezTo>
                    <a:pt x="40" y="9"/>
                    <a:pt x="37" y="8"/>
                    <a:pt x="35" y="9"/>
                  </a:cubicBezTo>
                  <a:cubicBezTo>
                    <a:pt x="32" y="11"/>
                    <a:pt x="31" y="14"/>
                    <a:pt x="33" y="17"/>
                  </a:cubicBezTo>
                  <a:close/>
                  <a:moveTo>
                    <a:pt x="64" y="5"/>
                  </a:moveTo>
                  <a:cubicBezTo>
                    <a:pt x="64" y="5"/>
                    <a:pt x="64" y="5"/>
                    <a:pt x="64" y="5"/>
                  </a:cubicBezTo>
                  <a:cubicBezTo>
                    <a:pt x="64" y="2"/>
                    <a:pt x="66" y="0"/>
                    <a:pt x="69" y="0"/>
                  </a:cubicBezTo>
                  <a:cubicBezTo>
                    <a:pt x="72" y="0"/>
                    <a:pt x="75" y="2"/>
                    <a:pt x="75" y="5"/>
                  </a:cubicBezTo>
                  <a:cubicBezTo>
                    <a:pt x="75" y="30"/>
                    <a:pt x="75" y="30"/>
                    <a:pt x="75" y="30"/>
                  </a:cubicBezTo>
                  <a:cubicBezTo>
                    <a:pt x="75" y="33"/>
                    <a:pt x="72" y="36"/>
                    <a:pt x="69" y="36"/>
                  </a:cubicBezTo>
                  <a:cubicBezTo>
                    <a:pt x="66" y="36"/>
                    <a:pt x="64" y="33"/>
                    <a:pt x="64" y="30"/>
                  </a:cubicBezTo>
                  <a:cubicBezTo>
                    <a:pt x="64" y="5"/>
                    <a:pt x="64" y="5"/>
                    <a:pt x="64" y="5"/>
                  </a:cubicBezTo>
                  <a:close/>
                  <a:moveTo>
                    <a:pt x="97" y="11"/>
                  </a:moveTo>
                  <a:cubicBezTo>
                    <a:pt x="97" y="11"/>
                    <a:pt x="97" y="11"/>
                    <a:pt x="97" y="11"/>
                  </a:cubicBezTo>
                  <a:cubicBezTo>
                    <a:pt x="98" y="9"/>
                    <a:pt x="101" y="8"/>
                    <a:pt x="104" y="9"/>
                  </a:cubicBezTo>
                  <a:cubicBezTo>
                    <a:pt x="107" y="11"/>
                    <a:pt x="108" y="14"/>
                    <a:pt x="106" y="17"/>
                  </a:cubicBezTo>
                  <a:cubicBezTo>
                    <a:pt x="93" y="38"/>
                    <a:pt x="93" y="38"/>
                    <a:pt x="93" y="38"/>
                  </a:cubicBezTo>
                  <a:cubicBezTo>
                    <a:pt x="92" y="41"/>
                    <a:pt x="89" y="42"/>
                    <a:pt x="86" y="40"/>
                  </a:cubicBezTo>
                  <a:cubicBezTo>
                    <a:pt x="84" y="39"/>
                    <a:pt x="83" y="36"/>
                    <a:pt x="84" y="33"/>
                  </a:cubicBezTo>
                  <a:cubicBezTo>
                    <a:pt x="97" y="11"/>
                    <a:pt x="97" y="11"/>
                    <a:pt x="97" y="11"/>
                  </a:cubicBezTo>
                  <a:close/>
                  <a:moveTo>
                    <a:pt x="122" y="33"/>
                  </a:moveTo>
                  <a:cubicBezTo>
                    <a:pt x="122" y="33"/>
                    <a:pt x="122" y="33"/>
                    <a:pt x="122" y="33"/>
                  </a:cubicBezTo>
                  <a:cubicBezTo>
                    <a:pt x="100" y="45"/>
                    <a:pt x="100" y="45"/>
                    <a:pt x="100" y="45"/>
                  </a:cubicBezTo>
                  <a:cubicBezTo>
                    <a:pt x="98" y="47"/>
                    <a:pt x="97" y="50"/>
                    <a:pt x="98" y="53"/>
                  </a:cubicBezTo>
                  <a:cubicBezTo>
                    <a:pt x="100" y="55"/>
                    <a:pt x="103" y="56"/>
                    <a:pt x="106" y="55"/>
                  </a:cubicBezTo>
                  <a:cubicBezTo>
                    <a:pt x="128" y="42"/>
                    <a:pt x="128" y="42"/>
                    <a:pt x="128" y="42"/>
                  </a:cubicBezTo>
                  <a:cubicBezTo>
                    <a:pt x="130" y="41"/>
                    <a:pt x="131" y="37"/>
                    <a:pt x="129" y="35"/>
                  </a:cubicBezTo>
                  <a:cubicBezTo>
                    <a:pt x="128" y="32"/>
                    <a:pt x="125" y="31"/>
                    <a:pt x="122" y="33"/>
                  </a:cubicBezTo>
                  <a:close/>
                  <a:moveTo>
                    <a:pt x="133" y="64"/>
                  </a:moveTo>
                  <a:cubicBezTo>
                    <a:pt x="133" y="64"/>
                    <a:pt x="133" y="64"/>
                    <a:pt x="133" y="64"/>
                  </a:cubicBezTo>
                  <a:cubicBezTo>
                    <a:pt x="136" y="64"/>
                    <a:pt x="139" y="67"/>
                    <a:pt x="139" y="69"/>
                  </a:cubicBezTo>
                  <a:cubicBezTo>
                    <a:pt x="139" y="72"/>
                    <a:pt x="136" y="75"/>
                    <a:pt x="133" y="75"/>
                  </a:cubicBezTo>
                  <a:cubicBezTo>
                    <a:pt x="108" y="75"/>
                    <a:pt x="108" y="75"/>
                    <a:pt x="108" y="75"/>
                  </a:cubicBezTo>
                  <a:cubicBezTo>
                    <a:pt x="105" y="75"/>
                    <a:pt x="103" y="72"/>
                    <a:pt x="103" y="69"/>
                  </a:cubicBezTo>
                  <a:cubicBezTo>
                    <a:pt x="103" y="67"/>
                    <a:pt x="105" y="64"/>
                    <a:pt x="108" y="64"/>
                  </a:cubicBezTo>
                  <a:cubicBezTo>
                    <a:pt x="133" y="64"/>
                    <a:pt x="133" y="64"/>
                    <a:pt x="133"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3" name="Freeform 186"/>
            <p:cNvSpPr>
              <a:spLocks noEditPoints="1"/>
            </p:cNvSpPr>
            <p:nvPr userDrawn="1"/>
          </p:nvSpPr>
          <p:spPr bwMode="auto">
            <a:xfrm>
              <a:off x="1693" y="3195"/>
              <a:ext cx="261" cy="261"/>
            </a:xfrm>
            <a:custGeom>
              <a:avLst/>
              <a:gdLst>
                <a:gd name="T0" fmla="*/ 103 w 128"/>
                <a:gd name="T1" fmla="*/ 95 h 128"/>
                <a:gd name="T2" fmla="*/ 126 w 128"/>
                <a:gd name="T3" fmla="*/ 118 h 128"/>
                <a:gd name="T4" fmla="*/ 126 w 128"/>
                <a:gd name="T5" fmla="*/ 126 h 128"/>
                <a:gd name="T6" fmla="*/ 119 w 128"/>
                <a:gd name="T7" fmla="*/ 126 h 128"/>
                <a:gd name="T8" fmla="*/ 96 w 128"/>
                <a:gd name="T9" fmla="*/ 103 h 128"/>
                <a:gd name="T10" fmla="*/ 81 w 128"/>
                <a:gd name="T11" fmla="*/ 112 h 128"/>
                <a:gd name="T12" fmla="*/ 58 w 128"/>
                <a:gd name="T13" fmla="*/ 116 h 128"/>
                <a:gd name="T14" fmla="*/ 36 w 128"/>
                <a:gd name="T15" fmla="*/ 112 h 128"/>
                <a:gd name="T16" fmla="*/ 36 w 128"/>
                <a:gd name="T17" fmla="*/ 112 h 128"/>
                <a:gd name="T18" fmla="*/ 17 w 128"/>
                <a:gd name="T19" fmla="*/ 99 h 128"/>
                <a:gd name="T20" fmla="*/ 17 w 128"/>
                <a:gd name="T21" fmla="*/ 99 h 128"/>
                <a:gd name="T22" fmla="*/ 5 w 128"/>
                <a:gd name="T23" fmla="*/ 80 h 128"/>
                <a:gd name="T24" fmla="*/ 5 w 128"/>
                <a:gd name="T25" fmla="*/ 80 h 128"/>
                <a:gd name="T26" fmla="*/ 0 w 128"/>
                <a:gd name="T27" fmla="*/ 58 h 128"/>
                <a:gd name="T28" fmla="*/ 58 w 128"/>
                <a:gd name="T29" fmla="*/ 0 h 128"/>
                <a:gd name="T30" fmla="*/ 81 w 128"/>
                <a:gd name="T31" fmla="*/ 4 h 128"/>
                <a:gd name="T32" fmla="*/ 81 w 128"/>
                <a:gd name="T33" fmla="*/ 4 h 128"/>
                <a:gd name="T34" fmla="*/ 100 w 128"/>
                <a:gd name="T35" fmla="*/ 17 h 128"/>
                <a:gd name="T36" fmla="*/ 100 w 128"/>
                <a:gd name="T37" fmla="*/ 17 h 128"/>
                <a:gd name="T38" fmla="*/ 112 w 128"/>
                <a:gd name="T39" fmla="*/ 36 h 128"/>
                <a:gd name="T40" fmla="*/ 112 w 128"/>
                <a:gd name="T41" fmla="*/ 36 h 128"/>
                <a:gd name="T42" fmla="*/ 117 w 128"/>
                <a:gd name="T43" fmla="*/ 58 h 128"/>
                <a:gd name="T44" fmla="*/ 112 w 128"/>
                <a:gd name="T45" fmla="*/ 80 h 128"/>
                <a:gd name="T46" fmla="*/ 103 w 128"/>
                <a:gd name="T47" fmla="*/ 95 h 128"/>
                <a:gd name="T48" fmla="*/ 80 w 128"/>
                <a:gd name="T49" fmla="*/ 55 h 128"/>
                <a:gd name="T50" fmla="*/ 80 w 128"/>
                <a:gd name="T51" fmla="*/ 55 h 128"/>
                <a:gd name="T52" fmla="*/ 62 w 128"/>
                <a:gd name="T53" fmla="*/ 55 h 128"/>
                <a:gd name="T54" fmla="*/ 62 w 128"/>
                <a:gd name="T55" fmla="*/ 36 h 128"/>
                <a:gd name="T56" fmla="*/ 58 w 128"/>
                <a:gd name="T57" fmla="*/ 33 h 128"/>
                <a:gd name="T58" fmla="*/ 55 w 128"/>
                <a:gd name="T59" fmla="*/ 36 h 128"/>
                <a:gd name="T60" fmla="*/ 55 w 128"/>
                <a:gd name="T61" fmla="*/ 55 h 128"/>
                <a:gd name="T62" fmla="*/ 37 w 128"/>
                <a:gd name="T63" fmla="*/ 55 h 128"/>
                <a:gd name="T64" fmla="*/ 33 w 128"/>
                <a:gd name="T65" fmla="*/ 58 h 128"/>
                <a:gd name="T66" fmla="*/ 37 w 128"/>
                <a:gd name="T67" fmla="*/ 61 h 128"/>
                <a:gd name="T68" fmla="*/ 55 w 128"/>
                <a:gd name="T69" fmla="*/ 61 h 128"/>
                <a:gd name="T70" fmla="*/ 55 w 128"/>
                <a:gd name="T71" fmla="*/ 80 h 128"/>
                <a:gd name="T72" fmla="*/ 58 w 128"/>
                <a:gd name="T73" fmla="*/ 83 h 128"/>
                <a:gd name="T74" fmla="*/ 62 w 128"/>
                <a:gd name="T75" fmla="*/ 80 h 128"/>
                <a:gd name="T76" fmla="*/ 62 w 128"/>
                <a:gd name="T77" fmla="*/ 61 h 128"/>
                <a:gd name="T78" fmla="*/ 80 w 128"/>
                <a:gd name="T79" fmla="*/ 61 h 128"/>
                <a:gd name="T80" fmla="*/ 83 w 128"/>
                <a:gd name="T81" fmla="*/ 58 h 128"/>
                <a:gd name="T82" fmla="*/ 80 w 128"/>
                <a:gd name="T83" fmla="*/ 55 h 128"/>
                <a:gd name="T84" fmla="*/ 77 w 128"/>
                <a:gd name="T85" fmla="*/ 14 h 128"/>
                <a:gd name="T86" fmla="*/ 77 w 128"/>
                <a:gd name="T87" fmla="*/ 14 h 128"/>
                <a:gd name="T88" fmla="*/ 58 w 128"/>
                <a:gd name="T89" fmla="*/ 11 h 128"/>
                <a:gd name="T90" fmla="*/ 11 w 128"/>
                <a:gd name="T91" fmla="*/ 58 h 128"/>
                <a:gd name="T92" fmla="*/ 14 w 128"/>
                <a:gd name="T93" fmla="*/ 76 h 128"/>
                <a:gd name="T94" fmla="*/ 14 w 128"/>
                <a:gd name="T95" fmla="*/ 76 h 128"/>
                <a:gd name="T96" fmla="*/ 25 w 128"/>
                <a:gd name="T97" fmla="*/ 92 h 128"/>
                <a:gd name="T98" fmla="*/ 25 w 128"/>
                <a:gd name="T99" fmla="*/ 92 h 128"/>
                <a:gd name="T100" fmla="*/ 25 w 128"/>
                <a:gd name="T101" fmla="*/ 92 h 128"/>
                <a:gd name="T102" fmla="*/ 40 w 128"/>
                <a:gd name="T103" fmla="*/ 102 h 128"/>
                <a:gd name="T104" fmla="*/ 58 w 128"/>
                <a:gd name="T105" fmla="*/ 106 h 128"/>
                <a:gd name="T106" fmla="*/ 77 w 128"/>
                <a:gd name="T107" fmla="*/ 102 h 128"/>
                <a:gd name="T108" fmla="*/ 102 w 128"/>
                <a:gd name="T109" fmla="*/ 76 h 128"/>
                <a:gd name="T110" fmla="*/ 106 w 128"/>
                <a:gd name="T111" fmla="*/ 58 h 128"/>
                <a:gd name="T112" fmla="*/ 102 w 128"/>
                <a:gd name="T113" fmla="*/ 40 h 128"/>
                <a:gd name="T114" fmla="*/ 102 w 128"/>
                <a:gd name="T115" fmla="*/ 40 h 128"/>
                <a:gd name="T116" fmla="*/ 92 w 128"/>
                <a:gd name="T117" fmla="*/ 25 h 128"/>
                <a:gd name="T118" fmla="*/ 92 w 128"/>
                <a:gd name="T119" fmla="*/ 24 h 128"/>
                <a:gd name="T120" fmla="*/ 77 w 128"/>
                <a:gd name="T121" fmla="*/ 14 h 128"/>
                <a:gd name="T122" fmla="*/ 77 w 128"/>
                <a:gd name="T123" fmla="*/ 1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8" h="128">
                  <a:moveTo>
                    <a:pt x="103" y="95"/>
                  </a:moveTo>
                  <a:cubicBezTo>
                    <a:pt x="126" y="118"/>
                    <a:pt x="126" y="118"/>
                    <a:pt x="126" y="118"/>
                  </a:cubicBezTo>
                  <a:cubicBezTo>
                    <a:pt x="128" y="120"/>
                    <a:pt x="128" y="124"/>
                    <a:pt x="126" y="126"/>
                  </a:cubicBezTo>
                  <a:cubicBezTo>
                    <a:pt x="124" y="128"/>
                    <a:pt x="121" y="128"/>
                    <a:pt x="119" y="126"/>
                  </a:cubicBezTo>
                  <a:cubicBezTo>
                    <a:pt x="96" y="103"/>
                    <a:pt x="96" y="103"/>
                    <a:pt x="96" y="103"/>
                  </a:cubicBezTo>
                  <a:cubicBezTo>
                    <a:pt x="91" y="107"/>
                    <a:pt x="86" y="110"/>
                    <a:pt x="81" y="112"/>
                  </a:cubicBezTo>
                  <a:cubicBezTo>
                    <a:pt x="74" y="115"/>
                    <a:pt x="66" y="116"/>
                    <a:pt x="58" y="116"/>
                  </a:cubicBezTo>
                  <a:cubicBezTo>
                    <a:pt x="51" y="116"/>
                    <a:pt x="43" y="115"/>
                    <a:pt x="36" y="112"/>
                  </a:cubicBezTo>
                  <a:cubicBezTo>
                    <a:pt x="36" y="112"/>
                    <a:pt x="36" y="112"/>
                    <a:pt x="36" y="112"/>
                  </a:cubicBezTo>
                  <a:cubicBezTo>
                    <a:pt x="29" y="109"/>
                    <a:pt x="23" y="105"/>
                    <a:pt x="17" y="99"/>
                  </a:cubicBezTo>
                  <a:cubicBezTo>
                    <a:pt x="17" y="99"/>
                    <a:pt x="17" y="99"/>
                    <a:pt x="17" y="99"/>
                  </a:cubicBezTo>
                  <a:cubicBezTo>
                    <a:pt x="12" y="94"/>
                    <a:pt x="8" y="88"/>
                    <a:pt x="5" y="80"/>
                  </a:cubicBezTo>
                  <a:cubicBezTo>
                    <a:pt x="5" y="80"/>
                    <a:pt x="5" y="80"/>
                    <a:pt x="5" y="80"/>
                  </a:cubicBezTo>
                  <a:cubicBezTo>
                    <a:pt x="2" y="73"/>
                    <a:pt x="0" y="66"/>
                    <a:pt x="0" y="58"/>
                  </a:cubicBezTo>
                  <a:cubicBezTo>
                    <a:pt x="0" y="26"/>
                    <a:pt x="26" y="0"/>
                    <a:pt x="58" y="0"/>
                  </a:cubicBezTo>
                  <a:cubicBezTo>
                    <a:pt x="66" y="0"/>
                    <a:pt x="74" y="1"/>
                    <a:pt x="81" y="4"/>
                  </a:cubicBezTo>
                  <a:cubicBezTo>
                    <a:pt x="81" y="4"/>
                    <a:pt x="81" y="4"/>
                    <a:pt x="81" y="4"/>
                  </a:cubicBezTo>
                  <a:cubicBezTo>
                    <a:pt x="88" y="7"/>
                    <a:pt x="94" y="12"/>
                    <a:pt x="100" y="17"/>
                  </a:cubicBezTo>
                  <a:cubicBezTo>
                    <a:pt x="100" y="17"/>
                    <a:pt x="100" y="17"/>
                    <a:pt x="100" y="17"/>
                  </a:cubicBezTo>
                  <a:cubicBezTo>
                    <a:pt x="105" y="23"/>
                    <a:pt x="109" y="29"/>
                    <a:pt x="112" y="36"/>
                  </a:cubicBezTo>
                  <a:cubicBezTo>
                    <a:pt x="112" y="36"/>
                    <a:pt x="112" y="36"/>
                    <a:pt x="112" y="36"/>
                  </a:cubicBezTo>
                  <a:cubicBezTo>
                    <a:pt x="115" y="43"/>
                    <a:pt x="117" y="50"/>
                    <a:pt x="117" y="58"/>
                  </a:cubicBezTo>
                  <a:cubicBezTo>
                    <a:pt x="117" y="66"/>
                    <a:pt x="115" y="74"/>
                    <a:pt x="112" y="80"/>
                  </a:cubicBezTo>
                  <a:cubicBezTo>
                    <a:pt x="110" y="86"/>
                    <a:pt x="107" y="91"/>
                    <a:pt x="103" y="95"/>
                  </a:cubicBezTo>
                  <a:close/>
                  <a:moveTo>
                    <a:pt x="80" y="55"/>
                  </a:moveTo>
                  <a:cubicBezTo>
                    <a:pt x="80" y="55"/>
                    <a:pt x="80" y="55"/>
                    <a:pt x="80" y="55"/>
                  </a:cubicBezTo>
                  <a:cubicBezTo>
                    <a:pt x="62" y="55"/>
                    <a:pt x="62" y="55"/>
                    <a:pt x="62" y="55"/>
                  </a:cubicBezTo>
                  <a:cubicBezTo>
                    <a:pt x="62" y="36"/>
                    <a:pt x="62" y="36"/>
                    <a:pt x="62" y="36"/>
                  </a:cubicBezTo>
                  <a:cubicBezTo>
                    <a:pt x="62" y="34"/>
                    <a:pt x="60" y="33"/>
                    <a:pt x="58" y="33"/>
                  </a:cubicBezTo>
                  <a:cubicBezTo>
                    <a:pt x="57" y="33"/>
                    <a:pt x="55" y="34"/>
                    <a:pt x="55" y="36"/>
                  </a:cubicBezTo>
                  <a:cubicBezTo>
                    <a:pt x="55" y="55"/>
                    <a:pt x="55" y="55"/>
                    <a:pt x="55" y="55"/>
                  </a:cubicBezTo>
                  <a:cubicBezTo>
                    <a:pt x="37" y="55"/>
                    <a:pt x="37" y="55"/>
                    <a:pt x="37" y="55"/>
                  </a:cubicBezTo>
                  <a:cubicBezTo>
                    <a:pt x="35" y="55"/>
                    <a:pt x="33" y="56"/>
                    <a:pt x="33" y="58"/>
                  </a:cubicBezTo>
                  <a:cubicBezTo>
                    <a:pt x="33" y="60"/>
                    <a:pt x="35" y="61"/>
                    <a:pt x="37" y="61"/>
                  </a:cubicBezTo>
                  <a:cubicBezTo>
                    <a:pt x="55" y="61"/>
                    <a:pt x="55" y="61"/>
                    <a:pt x="55" y="61"/>
                  </a:cubicBezTo>
                  <a:cubicBezTo>
                    <a:pt x="55" y="80"/>
                    <a:pt x="55" y="80"/>
                    <a:pt x="55" y="80"/>
                  </a:cubicBezTo>
                  <a:cubicBezTo>
                    <a:pt x="55" y="82"/>
                    <a:pt x="57" y="83"/>
                    <a:pt x="58" y="83"/>
                  </a:cubicBezTo>
                  <a:cubicBezTo>
                    <a:pt x="60" y="83"/>
                    <a:pt x="62" y="82"/>
                    <a:pt x="62" y="80"/>
                  </a:cubicBezTo>
                  <a:cubicBezTo>
                    <a:pt x="62" y="61"/>
                    <a:pt x="62" y="61"/>
                    <a:pt x="62" y="61"/>
                  </a:cubicBezTo>
                  <a:cubicBezTo>
                    <a:pt x="80" y="61"/>
                    <a:pt x="80" y="61"/>
                    <a:pt x="80" y="61"/>
                  </a:cubicBezTo>
                  <a:cubicBezTo>
                    <a:pt x="82" y="61"/>
                    <a:pt x="83" y="60"/>
                    <a:pt x="83" y="58"/>
                  </a:cubicBezTo>
                  <a:cubicBezTo>
                    <a:pt x="83" y="56"/>
                    <a:pt x="82" y="55"/>
                    <a:pt x="80" y="55"/>
                  </a:cubicBezTo>
                  <a:close/>
                  <a:moveTo>
                    <a:pt x="77" y="14"/>
                  </a:moveTo>
                  <a:cubicBezTo>
                    <a:pt x="77" y="14"/>
                    <a:pt x="77" y="14"/>
                    <a:pt x="77" y="14"/>
                  </a:cubicBezTo>
                  <a:cubicBezTo>
                    <a:pt x="71" y="12"/>
                    <a:pt x="65" y="11"/>
                    <a:pt x="58" y="11"/>
                  </a:cubicBezTo>
                  <a:cubicBezTo>
                    <a:pt x="32" y="11"/>
                    <a:pt x="11" y="32"/>
                    <a:pt x="11" y="58"/>
                  </a:cubicBezTo>
                  <a:cubicBezTo>
                    <a:pt x="11" y="64"/>
                    <a:pt x="12" y="70"/>
                    <a:pt x="14" y="76"/>
                  </a:cubicBezTo>
                  <a:cubicBezTo>
                    <a:pt x="14" y="76"/>
                    <a:pt x="14" y="76"/>
                    <a:pt x="14" y="76"/>
                  </a:cubicBezTo>
                  <a:cubicBezTo>
                    <a:pt x="17" y="82"/>
                    <a:pt x="20" y="87"/>
                    <a:pt x="25" y="92"/>
                  </a:cubicBezTo>
                  <a:cubicBezTo>
                    <a:pt x="25" y="92"/>
                    <a:pt x="25" y="92"/>
                    <a:pt x="25" y="92"/>
                  </a:cubicBezTo>
                  <a:cubicBezTo>
                    <a:pt x="25" y="92"/>
                    <a:pt x="25" y="92"/>
                    <a:pt x="25" y="92"/>
                  </a:cubicBezTo>
                  <a:cubicBezTo>
                    <a:pt x="29" y="96"/>
                    <a:pt x="34" y="100"/>
                    <a:pt x="40" y="102"/>
                  </a:cubicBezTo>
                  <a:cubicBezTo>
                    <a:pt x="46" y="104"/>
                    <a:pt x="52" y="106"/>
                    <a:pt x="58" y="106"/>
                  </a:cubicBezTo>
                  <a:cubicBezTo>
                    <a:pt x="65" y="106"/>
                    <a:pt x="71" y="104"/>
                    <a:pt x="77" y="102"/>
                  </a:cubicBezTo>
                  <a:cubicBezTo>
                    <a:pt x="88" y="97"/>
                    <a:pt x="97" y="88"/>
                    <a:pt x="102" y="76"/>
                  </a:cubicBezTo>
                  <a:cubicBezTo>
                    <a:pt x="105" y="71"/>
                    <a:pt x="106" y="65"/>
                    <a:pt x="106" y="58"/>
                  </a:cubicBezTo>
                  <a:cubicBezTo>
                    <a:pt x="106" y="52"/>
                    <a:pt x="105" y="46"/>
                    <a:pt x="102" y="40"/>
                  </a:cubicBezTo>
                  <a:cubicBezTo>
                    <a:pt x="102" y="40"/>
                    <a:pt x="102" y="40"/>
                    <a:pt x="102" y="40"/>
                  </a:cubicBezTo>
                  <a:cubicBezTo>
                    <a:pt x="100" y="34"/>
                    <a:pt x="96" y="29"/>
                    <a:pt x="92" y="25"/>
                  </a:cubicBezTo>
                  <a:cubicBezTo>
                    <a:pt x="92" y="24"/>
                    <a:pt x="92" y="24"/>
                    <a:pt x="92" y="24"/>
                  </a:cubicBezTo>
                  <a:cubicBezTo>
                    <a:pt x="88" y="20"/>
                    <a:pt x="82" y="17"/>
                    <a:pt x="77" y="14"/>
                  </a:cubicBezTo>
                  <a:cubicBezTo>
                    <a:pt x="77" y="14"/>
                    <a:pt x="77" y="14"/>
                    <a:pt x="77"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4" name="Freeform 187"/>
            <p:cNvSpPr>
              <a:spLocks noEditPoints="1"/>
            </p:cNvSpPr>
            <p:nvPr userDrawn="1"/>
          </p:nvSpPr>
          <p:spPr bwMode="auto">
            <a:xfrm>
              <a:off x="695" y="4157"/>
              <a:ext cx="328" cy="289"/>
            </a:xfrm>
            <a:custGeom>
              <a:avLst/>
              <a:gdLst>
                <a:gd name="T0" fmla="*/ 91 w 161"/>
                <a:gd name="T1" fmla="*/ 91 h 142"/>
                <a:gd name="T2" fmla="*/ 101 w 161"/>
                <a:gd name="T3" fmla="*/ 85 h 142"/>
                <a:gd name="T4" fmla="*/ 102 w 161"/>
                <a:gd name="T5" fmla="*/ 79 h 142"/>
                <a:gd name="T6" fmla="*/ 96 w 161"/>
                <a:gd name="T7" fmla="*/ 69 h 142"/>
                <a:gd name="T8" fmla="*/ 90 w 161"/>
                <a:gd name="T9" fmla="*/ 67 h 142"/>
                <a:gd name="T10" fmla="*/ 80 w 161"/>
                <a:gd name="T11" fmla="*/ 73 h 142"/>
                <a:gd name="T12" fmla="*/ 79 w 161"/>
                <a:gd name="T13" fmla="*/ 79 h 142"/>
                <a:gd name="T14" fmla="*/ 84 w 161"/>
                <a:gd name="T15" fmla="*/ 89 h 142"/>
                <a:gd name="T16" fmla="*/ 126 w 161"/>
                <a:gd name="T17" fmla="*/ 12 h 142"/>
                <a:gd name="T18" fmla="*/ 123 w 161"/>
                <a:gd name="T19" fmla="*/ 14 h 142"/>
                <a:gd name="T20" fmla="*/ 109 w 161"/>
                <a:gd name="T21" fmla="*/ 1 h 142"/>
                <a:gd name="T22" fmla="*/ 42 w 161"/>
                <a:gd name="T23" fmla="*/ 16 h 142"/>
                <a:gd name="T24" fmla="*/ 3 w 161"/>
                <a:gd name="T25" fmla="*/ 37 h 142"/>
                <a:gd name="T26" fmla="*/ 19 w 161"/>
                <a:gd name="T27" fmla="*/ 74 h 142"/>
                <a:gd name="T28" fmla="*/ 15 w 161"/>
                <a:gd name="T29" fmla="*/ 77 h 142"/>
                <a:gd name="T30" fmla="*/ 55 w 161"/>
                <a:gd name="T31" fmla="*/ 139 h 142"/>
                <a:gd name="T32" fmla="*/ 63 w 161"/>
                <a:gd name="T33" fmla="*/ 141 h 142"/>
                <a:gd name="T34" fmla="*/ 160 w 161"/>
                <a:gd name="T35" fmla="*/ 83 h 142"/>
                <a:gd name="T36" fmla="*/ 134 w 161"/>
                <a:gd name="T37" fmla="*/ 15 h 142"/>
                <a:gd name="T38" fmla="*/ 126 w 161"/>
                <a:gd name="T39" fmla="*/ 12 h 142"/>
                <a:gd name="T40" fmla="*/ 13 w 161"/>
                <a:gd name="T41" fmla="*/ 43 h 142"/>
                <a:gd name="T42" fmla="*/ 67 w 161"/>
                <a:gd name="T43" fmla="*/ 35 h 142"/>
                <a:gd name="T44" fmla="*/ 109 w 161"/>
                <a:gd name="T45" fmla="*/ 13 h 142"/>
                <a:gd name="T46" fmla="*/ 28 w 161"/>
                <a:gd name="T47" fmla="*/ 69 h 142"/>
                <a:gd name="T48" fmla="*/ 149 w 161"/>
                <a:gd name="T49" fmla="*/ 78 h 142"/>
                <a:gd name="T50" fmla="*/ 61 w 161"/>
                <a:gd name="T51" fmla="*/ 129 h 142"/>
                <a:gd name="T52" fmla="*/ 126 w 161"/>
                <a:gd name="T53" fmla="*/ 25 h 142"/>
                <a:gd name="T54" fmla="*/ 102 w 161"/>
                <a:gd name="T55" fmla="*/ 99 h 142"/>
                <a:gd name="T56" fmla="*/ 111 w 161"/>
                <a:gd name="T57" fmla="*/ 67 h 142"/>
                <a:gd name="T58" fmla="*/ 70 w 161"/>
                <a:gd name="T59" fmla="*/ 91 h 142"/>
                <a:gd name="T60" fmla="*/ 82 w 161"/>
                <a:gd name="T61" fmla="*/ 64 h 142"/>
                <a:gd name="T62" fmla="*/ 105 w 161"/>
                <a:gd name="T63" fmla="*/ 70 h 142"/>
                <a:gd name="T64" fmla="*/ 75 w 161"/>
                <a:gd name="T65" fmla="*/ 87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1" h="142">
                  <a:moveTo>
                    <a:pt x="87" y="93"/>
                  </a:moveTo>
                  <a:cubicBezTo>
                    <a:pt x="88" y="93"/>
                    <a:pt x="90" y="92"/>
                    <a:pt x="91" y="91"/>
                  </a:cubicBezTo>
                  <a:cubicBezTo>
                    <a:pt x="93" y="83"/>
                    <a:pt x="93" y="83"/>
                    <a:pt x="93" y="83"/>
                  </a:cubicBezTo>
                  <a:cubicBezTo>
                    <a:pt x="101" y="85"/>
                    <a:pt x="101" y="85"/>
                    <a:pt x="101" y="85"/>
                  </a:cubicBezTo>
                  <a:cubicBezTo>
                    <a:pt x="102" y="85"/>
                    <a:pt x="104" y="84"/>
                    <a:pt x="104" y="83"/>
                  </a:cubicBezTo>
                  <a:cubicBezTo>
                    <a:pt x="105" y="81"/>
                    <a:pt x="104" y="79"/>
                    <a:pt x="102" y="79"/>
                  </a:cubicBezTo>
                  <a:cubicBezTo>
                    <a:pt x="94" y="76"/>
                    <a:pt x="94" y="76"/>
                    <a:pt x="94" y="76"/>
                  </a:cubicBezTo>
                  <a:cubicBezTo>
                    <a:pt x="96" y="69"/>
                    <a:pt x="96" y="69"/>
                    <a:pt x="96" y="69"/>
                  </a:cubicBezTo>
                  <a:cubicBezTo>
                    <a:pt x="97" y="67"/>
                    <a:pt x="96" y="65"/>
                    <a:pt x="94" y="65"/>
                  </a:cubicBezTo>
                  <a:cubicBezTo>
                    <a:pt x="92" y="64"/>
                    <a:pt x="91" y="65"/>
                    <a:pt x="90" y="67"/>
                  </a:cubicBezTo>
                  <a:cubicBezTo>
                    <a:pt x="88" y="75"/>
                    <a:pt x="88" y="75"/>
                    <a:pt x="88" y="75"/>
                  </a:cubicBezTo>
                  <a:cubicBezTo>
                    <a:pt x="80" y="73"/>
                    <a:pt x="80" y="73"/>
                    <a:pt x="80" y="73"/>
                  </a:cubicBezTo>
                  <a:cubicBezTo>
                    <a:pt x="78" y="72"/>
                    <a:pt x="77" y="73"/>
                    <a:pt x="76" y="75"/>
                  </a:cubicBezTo>
                  <a:cubicBezTo>
                    <a:pt x="76" y="77"/>
                    <a:pt x="77" y="78"/>
                    <a:pt x="79" y="79"/>
                  </a:cubicBezTo>
                  <a:cubicBezTo>
                    <a:pt x="86" y="81"/>
                    <a:pt x="86" y="81"/>
                    <a:pt x="86" y="81"/>
                  </a:cubicBezTo>
                  <a:cubicBezTo>
                    <a:pt x="84" y="89"/>
                    <a:pt x="84" y="89"/>
                    <a:pt x="84" y="89"/>
                  </a:cubicBezTo>
                  <a:cubicBezTo>
                    <a:pt x="84" y="91"/>
                    <a:pt x="85" y="92"/>
                    <a:pt x="87" y="93"/>
                  </a:cubicBezTo>
                  <a:close/>
                  <a:moveTo>
                    <a:pt x="126" y="12"/>
                  </a:moveTo>
                  <a:cubicBezTo>
                    <a:pt x="126" y="12"/>
                    <a:pt x="126" y="12"/>
                    <a:pt x="126" y="12"/>
                  </a:cubicBezTo>
                  <a:cubicBezTo>
                    <a:pt x="123" y="14"/>
                    <a:pt x="123" y="14"/>
                    <a:pt x="123" y="14"/>
                  </a:cubicBezTo>
                  <a:cubicBezTo>
                    <a:pt x="116" y="3"/>
                    <a:pt x="116" y="3"/>
                    <a:pt x="116" y="3"/>
                  </a:cubicBezTo>
                  <a:cubicBezTo>
                    <a:pt x="115" y="0"/>
                    <a:pt x="111" y="0"/>
                    <a:pt x="109" y="1"/>
                  </a:cubicBezTo>
                  <a:cubicBezTo>
                    <a:pt x="68" y="24"/>
                    <a:pt x="68" y="24"/>
                    <a:pt x="68" y="24"/>
                  </a:cubicBezTo>
                  <a:cubicBezTo>
                    <a:pt x="42" y="16"/>
                    <a:pt x="42" y="16"/>
                    <a:pt x="42" y="16"/>
                  </a:cubicBezTo>
                  <a:cubicBezTo>
                    <a:pt x="41" y="16"/>
                    <a:pt x="39" y="16"/>
                    <a:pt x="38" y="17"/>
                  </a:cubicBezTo>
                  <a:cubicBezTo>
                    <a:pt x="3" y="37"/>
                    <a:pt x="3" y="37"/>
                    <a:pt x="3" y="37"/>
                  </a:cubicBezTo>
                  <a:cubicBezTo>
                    <a:pt x="0" y="38"/>
                    <a:pt x="0" y="41"/>
                    <a:pt x="1" y="44"/>
                  </a:cubicBezTo>
                  <a:cubicBezTo>
                    <a:pt x="19" y="74"/>
                    <a:pt x="19" y="74"/>
                    <a:pt x="19" y="74"/>
                  </a:cubicBezTo>
                  <a:cubicBezTo>
                    <a:pt x="15" y="76"/>
                    <a:pt x="15" y="76"/>
                    <a:pt x="15" y="76"/>
                  </a:cubicBezTo>
                  <a:cubicBezTo>
                    <a:pt x="15" y="77"/>
                    <a:pt x="15" y="77"/>
                    <a:pt x="15" y="77"/>
                  </a:cubicBezTo>
                  <a:cubicBezTo>
                    <a:pt x="12" y="79"/>
                    <a:pt x="12" y="82"/>
                    <a:pt x="13" y="84"/>
                  </a:cubicBezTo>
                  <a:cubicBezTo>
                    <a:pt x="55" y="139"/>
                    <a:pt x="55" y="139"/>
                    <a:pt x="55" y="139"/>
                  </a:cubicBezTo>
                  <a:cubicBezTo>
                    <a:pt x="56" y="140"/>
                    <a:pt x="57" y="141"/>
                    <a:pt x="59" y="141"/>
                  </a:cubicBezTo>
                  <a:cubicBezTo>
                    <a:pt x="60" y="142"/>
                    <a:pt x="62" y="142"/>
                    <a:pt x="63" y="141"/>
                  </a:cubicBezTo>
                  <a:cubicBezTo>
                    <a:pt x="158" y="86"/>
                    <a:pt x="158" y="86"/>
                    <a:pt x="158" y="86"/>
                  </a:cubicBezTo>
                  <a:cubicBezTo>
                    <a:pt x="159" y="86"/>
                    <a:pt x="160" y="84"/>
                    <a:pt x="160" y="83"/>
                  </a:cubicBezTo>
                  <a:cubicBezTo>
                    <a:pt x="161" y="82"/>
                    <a:pt x="161" y="80"/>
                    <a:pt x="160" y="79"/>
                  </a:cubicBezTo>
                  <a:cubicBezTo>
                    <a:pt x="134" y="15"/>
                    <a:pt x="134" y="15"/>
                    <a:pt x="134" y="15"/>
                  </a:cubicBezTo>
                  <a:cubicBezTo>
                    <a:pt x="134" y="15"/>
                    <a:pt x="134" y="15"/>
                    <a:pt x="134" y="14"/>
                  </a:cubicBezTo>
                  <a:cubicBezTo>
                    <a:pt x="132" y="12"/>
                    <a:pt x="129" y="11"/>
                    <a:pt x="126" y="12"/>
                  </a:cubicBezTo>
                  <a:close/>
                  <a:moveTo>
                    <a:pt x="13" y="43"/>
                  </a:moveTo>
                  <a:cubicBezTo>
                    <a:pt x="13" y="43"/>
                    <a:pt x="13" y="43"/>
                    <a:pt x="13" y="43"/>
                  </a:cubicBezTo>
                  <a:cubicBezTo>
                    <a:pt x="41" y="27"/>
                    <a:pt x="41" y="27"/>
                    <a:pt x="41" y="27"/>
                  </a:cubicBezTo>
                  <a:cubicBezTo>
                    <a:pt x="67" y="35"/>
                    <a:pt x="67" y="35"/>
                    <a:pt x="67" y="35"/>
                  </a:cubicBezTo>
                  <a:cubicBezTo>
                    <a:pt x="69" y="36"/>
                    <a:pt x="70" y="36"/>
                    <a:pt x="72" y="35"/>
                  </a:cubicBezTo>
                  <a:cubicBezTo>
                    <a:pt x="109" y="13"/>
                    <a:pt x="109" y="13"/>
                    <a:pt x="109" y="13"/>
                  </a:cubicBezTo>
                  <a:cubicBezTo>
                    <a:pt x="113" y="20"/>
                    <a:pt x="113" y="20"/>
                    <a:pt x="113" y="20"/>
                  </a:cubicBezTo>
                  <a:cubicBezTo>
                    <a:pt x="28" y="69"/>
                    <a:pt x="28" y="69"/>
                    <a:pt x="28" y="69"/>
                  </a:cubicBezTo>
                  <a:cubicBezTo>
                    <a:pt x="13" y="43"/>
                    <a:pt x="13" y="43"/>
                    <a:pt x="13" y="43"/>
                  </a:cubicBezTo>
                  <a:close/>
                  <a:moveTo>
                    <a:pt x="149" y="78"/>
                  </a:moveTo>
                  <a:cubicBezTo>
                    <a:pt x="149" y="78"/>
                    <a:pt x="149" y="78"/>
                    <a:pt x="149" y="78"/>
                  </a:cubicBezTo>
                  <a:cubicBezTo>
                    <a:pt x="61" y="129"/>
                    <a:pt x="61" y="129"/>
                    <a:pt x="61" y="129"/>
                  </a:cubicBezTo>
                  <a:cubicBezTo>
                    <a:pt x="26" y="83"/>
                    <a:pt x="26" y="83"/>
                    <a:pt x="26" y="83"/>
                  </a:cubicBezTo>
                  <a:cubicBezTo>
                    <a:pt x="126" y="25"/>
                    <a:pt x="126" y="25"/>
                    <a:pt x="126" y="25"/>
                  </a:cubicBezTo>
                  <a:cubicBezTo>
                    <a:pt x="149" y="78"/>
                    <a:pt x="149" y="78"/>
                    <a:pt x="149" y="78"/>
                  </a:cubicBezTo>
                  <a:close/>
                  <a:moveTo>
                    <a:pt x="102" y="99"/>
                  </a:moveTo>
                  <a:cubicBezTo>
                    <a:pt x="102" y="99"/>
                    <a:pt x="102" y="99"/>
                    <a:pt x="102" y="99"/>
                  </a:cubicBezTo>
                  <a:cubicBezTo>
                    <a:pt x="114" y="93"/>
                    <a:pt x="117" y="78"/>
                    <a:pt x="111" y="67"/>
                  </a:cubicBezTo>
                  <a:cubicBezTo>
                    <a:pt x="104" y="55"/>
                    <a:pt x="90" y="52"/>
                    <a:pt x="78" y="58"/>
                  </a:cubicBezTo>
                  <a:cubicBezTo>
                    <a:pt x="67" y="65"/>
                    <a:pt x="63" y="79"/>
                    <a:pt x="70" y="91"/>
                  </a:cubicBezTo>
                  <a:cubicBezTo>
                    <a:pt x="76" y="102"/>
                    <a:pt x="91" y="106"/>
                    <a:pt x="102" y="99"/>
                  </a:cubicBezTo>
                  <a:close/>
                  <a:moveTo>
                    <a:pt x="82" y="64"/>
                  </a:moveTo>
                  <a:cubicBezTo>
                    <a:pt x="82" y="64"/>
                    <a:pt x="82" y="64"/>
                    <a:pt x="82" y="64"/>
                  </a:cubicBezTo>
                  <a:cubicBezTo>
                    <a:pt x="90" y="59"/>
                    <a:pt x="101" y="62"/>
                    <a:pt x="105" y="70"/>
                  </a:cubicBezTo>
                  <a:cubicBezTo>
                    <a:pt x="110" y="78"/>
                    <a:pt x="107" y="89"/>
                    <a:pt x="99" y="94"/>
                  </a:cubicBezTo>
                  <a:cubicBezTo>
                    <a:pt x="91" y="99"/>
                    <a:pt x="80" y="96"/>
                    <a:pt x="75" y="87"/>
                  </a:cubicBezTo>
                  <a:cubicBezTo>
                    <a:pt x="71" y="79"/>
                    <a:pt x="73" y="68"/>
                    <a:pt x="82"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5" name="Freeform 188"/>
            <p:cNvSpPr>
              <a:spLocks noEditPoints="1"/>
            </p:cNvSpPr>
            <p:nvPr userDrawn="1"/>
          </p:nvSpPr>
          <p:spPr bwMode="auto">
            <a:xfrm>
              <a:off x="-171" y="-196"/>
              <a:ext cx="283" cy="293"/>
            </a:xfrm>
            <a:custGeom>
              <a:avLst/>
              <a:gdLst>
                <a:gd name="T0" fmla="*/ 5 w 139"/>
                <a:gd name="T1" fmla="*/ 52 h 144"/>
                <a:gd name="T2" fmla="*/ 47 w 139"/>
                <a:gd name="T3" fmla="*/ 57 h 144"/>
                <a:gd name="T4" fmla="*/ 10 w 139"/>
                <a:gd name="T5" fmla="*/ 63 h 144"/>
                <a:gd name="T6" fmla="*/ 128 w 139"/>
                <a:gd name="T7" fmla="*/ 73 h 144"/>
                <a:gd name="T8" fmla="*/ 96 w 139"/>
                <a:gd name="T9" fmla="*/ 63 h 144"/>
                <a:gd name="T10" fmla="*/ 96 w 139"/>
                <a:gd name="T11" fmla="*/ 52 h 144"/>
                <a:gd name="T12" fmla="*/ 139 w 139"/>
                <a:gd name="T13" fmla="*/ 57 h 144"/>
                <a:gd name="T14" fmla="*/ 139 w 139"/>
                <a:gd name="T15" fmla="*/ 79 h 144"/>
                <a:gd name="T16" fmla="*/ 133 w 139"/>
                <a:gd name="T17" fmla="*/ 84 h 144"/>
                <a:gd name="T18" fmla="*/ 119 w 139"/>
                <a:gd name="T19" fmla="*/ 139 h 144"/>
                <a:gd name="T20" fmla="*/ 113 w 139"/>
                <a:gd name="T21" fmla="*/ 144 h 144"/>
                <a:gd name="T22" fmla="*/ 20 w 139"/>
                <a:gd name="T23" fmla="*/ 139 h 144"/>
                <a:gd name="T24" fmla="*/ 5 w 139"/>
                <a:gd name="T25" fmla="*/ 84 h 144"/>
                <a:gd name="T26" fmla="*/ 0 w 139"/>
                <a:gd name="T27" fmla="*/ 78 h 144"/>
                <a:gd name="T28" fmla="*/ 5 w 139"/>
                <a:gd name="T29" fmla="*/ 52 h 144"/>
                <a:gd name="T30" fmla="*/ 37 w 139"/>
                <a:gd name="T31" fmla="*/ 93 h 144"/>
                <a:gd name="T32" fmla="*/ 40 w 139"/>
                <a:gd name="T33" fmla="*/ 126 h 144"/>
                <a:gd name="T34" fmla="*/ 43 w 139"/>
                <a:gd name="T35" fmla="*/ 93 h 144"/>
                <a:gd name="T36" fmla="*/ 37 w 139"/>
                <a:gd name="T37" fmla="*/ 93 h 144"/>
                <a:gd name="T38" fmla="*/ 56 w 139"/>
                <a:gd name="T39" fmla="*/ 93 h 144"/>
                <a:gd name="T40" fmla="*/ 59 w 139"/>
                <a:gd name="T41" fmla="*/ 126 h 144"/>
                <a:gd name="T42" fmla="*/ 63 w 139"/>
                <a:gd name="T43" fmla="*/ 93 h 144"/>
                <a:gd name="T44" fmla="*/ 56 w 139"/>
                <a:gd name="T45" fmla="*/ 93 h 144"/>
                <a:gd name="T46" fmla="*/ 76 w 139"/>
                <a:gd name="T47" fmla="*/ 93 h 144"/>
                <a:gd name="T48" fmla="*/ 79 w 139"/>
                <a:gd name="T49" fmla="*/ 126 h 144"/>
                <a:gd name="T50" fmla="*/ 82 w 139"/>
                <a:gd name="T51" fmla="*/ 93 h 144"/>
                <a:gd name="T52" fmla="*/ 76 w 139"/>
                <a:gd name="T53" fmla="*/ 93 h 144"/>
                <a:gd name="T54" fmla="*/ 95 w 139"/>
                <a:gd name="T55" fmla="*/ 93 h 144"/>
                <a:gd name="T56" fmla="*/ 98 w 139"/>
                <a:gd name="T57" fmla="*/ 126 h 144"/>
                <a:gd name="T58" fmla="*/ 102 w 139"/>
                <a:gd name="T59" fmla="*/ 93 h 144"/>
                <a:gd name="T60" fmla="*/ 95 w 139"/>
                <a:gd name="T61" fmla="*/ 93 h 144"/>
                <a:gd name="T62" fmla="*/ 116 w 139"/>
                <a:gd name="T63" fmla="*/ 3 h 144"/>
                <a:gd name="T64" fmla="*/ 22 w 139"/>
                <a:gd name="T65" fmla="*/ 3 h 144"/>
                <a:gd name="T66" fmla="*/ 14 w 139"/>
                <a:gd name="T67" fmla="*/ 10 h 144"/>
                <a:gd name="T68" fmla="*/ 66 w 139"/>
                <a:gd name="T69" fmla="*/ 68 h 144"/>
                <a:gd name="T70" fmla="*/ 124 w 139"/>
                <a:gd name="T71" fmla="*/ 10 h 144"/>
                <a:gd name="T72" fmla="*/ 116 w 139"/>
                <a:gd name="T73" fmla="*/ 3 h 144"/>
                <a:gd name="T74" fmla="*/ 116 w 139"/>
                <a:gd name="T75" fmla="*/ 80 h 144"/>
                <a:gd name="T76" fmla="*/ 30 w 139"/>
                <a:gd name="T77" fmla="*/ 133 h 144"/>
                <a:gd name="T78" fmla="*/ 116 w 139"/>
                <a:gd name="T79" fmla="*/ 8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9" h="144">
                  <a:moveTo>
                    <a:pt x="5" y="52"/>
                  </a:moveTo>
                  <a:cubicBezTo>
                    <a:pt x="5" y="52"/>
                    <a:pt x="5" y="52"/>
                    <a:pt x="5" y="52"/>
                  </a:cubicBezTo>
                  <a:cubicBezTo>
                    <a:pt x="17" y="52"/>
                    <a:pt x="30" y="52"/>
                    <a:pt x="42" y="52"/>
                  </a:cubicBezTo>
                  <a:cubicBezTo>
                    <a:pt x="45" y="52"/>
                    <a:pt x="47" y="54"/>
                    <a:pt x="47" y="57"/>
                  </a:cubicBezTo>
                  <a:cubicBezTo>
                    <a:pt x="47" y="60"/>
                    <a:pt x="45" y="63"/>
                    <a:pt x="42" y="63"/>
                  </a:cubicBezTo>
                  <a:cubicBezTo>
                    <a:pt x="31" y="63"/>
                    <a:pt x="21" y="63"/>
                    <a:pt x="10" y="63"/>
                  </a:cubicBezTo>
                  <a:cubicBezTo>
                    <a:pt x="10" y="73"/>
                    <a:pt x="10" y="73"/>
                    <a:pt x="10" y="73"/>
                  </a:cubicBezTo>
                  <a:cubicBezTo>
                    <a:pt x="50" y="73"/>
                    <a:pt x="89" y="73"/>
                    <a:pt x="128" y="73"/>
                  </a:cubicBezTo>
                  <a:cubicBezTo>
                    <a:pt x="128" y="63"/>
                    <a:pt x="128" y="63"/>
                    <a:pt x="128" y="63"/>
                  </a:cubicBezTo>
                  <a:cubicBezTo>
                    <a:pt x="117" y="63"/>
                    <a:pt x="107" y="63"/>
                    <a:pt x="96" y="63"/>
                  </a:cubicBezTo>
                  <a:cubicBezTo>
                    <a:pt x="94" y="63"/>
                    <a:pt x="91" y="60"/>
                    <a:pt x="91" y="57"/>
                  </a:cubicBezTo>
                  <a:cubicBezTo>
                    <a:pt x="91" y="54"/>
                    <a:pt x="94" y="52"/>
                    <a:pt x="96" y="52"/>
                  </a:cubicBezTo>
                  <a:cubicBezTo>
                    <a:pt x="109" y="52"/>
                    <a:pt x="121" y="52"/>
                    <a:pt x="133" y="52"/>
                  </a:cubicBezTo>
                  <a:cubicBezTo>
                    <a:pt x="136" y="52"/>
                    <a:pt x="139" y="54"/>
                    <a:pt x="139" y="57"/>
                  </a:cubicBezTo>
                  <a:cubicBezTo>
                    <a:pt x="139" y="57"/>
                    <a:pt x="139" y="57"/>
                    <a:pt x="139" y="57"/>
                  </a:cubicBezTo>
                  <a:cubicBezTo>
                    <a:pt x="139" y="79"/>
                    <a:pt x="139" y="79"/>
                    <a:pt x="139" y="79"/>
                  </a:cubicBezTo>
                  <a:cubicBezTo>
                    <a:pt x="139" y="81"/>
                    <a:pt x="136" y="84"/>
                    <a:pt x="133" y="84"/>
                  </a:cubicBezTo>
                  <a:cubicBezTo>
                    <a:pt x="133" y="84"/>
                    <a:pt x="133" y="84"/>
                    <a:pt x="133" y="84"/>
                  </a:cubicBezTo>
                  <a:cubicBezTo>
                    <a:pt x="127" y="84"/>
                    <a:pt x="127" y="84"/>
                    <a:pt x="127" y="84"/>
                  </a:cubicBezTo>
                  <a:cubicBezTo>
                    <a:pt x="119" y="139"/>
                    <a:pt x="119" y="139"/>
                    <a:pt x="119" y="139"/>
                  </a:cubicBezTo>
                  <a:cubicBezTo>
                    <a:pt x="118" y="142"/>
                    <a:pt x="116" y="144"/>
                    <a:pt x="113" y="144"/>
                  </a:cubicBezTo>
                  <a:cubicBezTo>
                    <a:pt x="113" y="144"/>
                    <a:pt x="113" y="144"/>
                    <a:pt x="113" y="144"/>
                  </a:cubicBezTo>
                  <a:cubicBezTo>
                    <a:pt x="25" y="144"/>
                    <a:pt x="25" y="144"/>
                    <a:pt x="25" y="144"/>
                  </a:cubicBezTo>
                  <a:cubicBezTo>
                    <a:pt x="22" y="144"/>
                    <a:pt x="20" y="142"/>
                    <a:pt x="20" y="139"/>
                  </a:cubicBezTo>
                  <a:cubicBezTo>
                    <a:pt x="12" y="84"/>
                    <a:pt x="12" y="84"/>
                    <a:pt x="12" y="84"/>
                  </a:cubicBezTo>
                  <a:cubicBezTo>
                    <a:pt x="5" y="84"/>
                    <a:pt x="5" y="84"/>
                    <a:pt x="5" y="84"/>
                  </a:cubicBezTo>
                  <a:cubicBezTo>
                    <a:pt x="2" y="84"/>
                    <a:pt x="0" y="81"/>
                    <a:pt x="0" y="79"/>
                  </a:cubicBezTo>
                  <a:cubicBezTo>
                    <a:pt x="0" y="78"/>
                    <a:pt x="0" y="78"/>
                    <a:pt x="0" y="78"/>
                  </a:cubicBezTo>
                  <a:cubicBezTo>
                    <a:pt x="0" y="57"/>
                    <a:pt x="0" y="57"/>
                    <a:pt x="0" y="57"/>
                  </a:cubicBezTo>
                  <a:cubicBezTo>
                    <a:pt x="0" y="54"/>
                    <a:pt x="2" y="52"/>
                    <a:pt x="5" y="52"/>
                  </a:cubicBezTo>
                  <a:close/>
                  <a:moveTo>
                    <a:pt x="37" y="93"/>
                  </a:moveTo>
                  <a:cubicBezTo>
                    <a:pt x="37" y="93"/>
                    <a:pt x="37" y="93"/>
                    <a:pt x="37" y="93"/>
                  </a:cubicBezTo>
                  <a:cubicBezTo>
                    <a:pt x="37" y="123"/>
                    <a:pt x="37" y="123"/>
                    <a:pt x="37" y="123"/>
                  </a:cubicBezTo>
                  <a:cubicBezTo>
                    <a:pt x="37" y="125"/>
                    <a:pt x="38" y="126"/>
                    <a:pt x="40" y="126"/>
                  </a:cubicBezTo>
                  <a:cubicBezTo>
                    <a:pt x="42" y="126"/>
                    <a:pt x="43" y="125"/>
                    <a:pt x="43" y="123"/>
                  </a:cubicBezTo>
                  <a:cubicBezTo>
                    <a:pt x="43" y="93"/>
                    <a:pt x="43" y="93"/>
                    <a:pt x="43" y="93"/>
                  </a:cubicBezTo>
                  <a:cubicBezTo>
                    <a:pt x="43" y="91"/>
                    <a:pt x="42" y="89"/>
                    <a:pt x="40" y="89"/>
                  </a:cubicBezTo>
                  <a:cubicBezTo>
                    <a:pt x="38" y="89"/>
                    <a:pt x="37" y="91"/>
                    <a:pt x="37" y="93"/>
                  </a:cubicBezTo>
                  <a:close/>
                  <a:moveTo>
                    <a:pt x="56" y="93"/>
                  </a:moveTo>
                  <a:cubicBezTo>
                    <a:pt x="56" y="93"/>
                    <a:pt x="56" y="93"/>
                    <a:pt x="56" y="93"/>
                  </a:cubicBezTo>
                  <a:cubicBezTo>
                    <a:pt x="56" y="123"/>
                    <a:pt x="56" y="123"/>
                    <a:pt x="56" y="123"/>
                  </a:cubicBezTo>
                  <a:cubicBezTo>
                    <a:pt x="56" y="125"/>
                    <a:pt x="58" y="126"/>
                    <a:pt x="59" y="126"/>
                  </a:cubicBezTo>
                  <a:cubicBezTo>
                    <a:pt x="61" y="126"/>
                    <a:pt x="63" y="125"/>
                    <a:pt x="63" y="123"/>
                  </a:cubicBezTo>
                  <a:cubicBezTo>
                    <a:pt x="63" y="93"/>
                    <a:pt x="63" y="93"/>
                    <a:pt x="63" y="93"/>
                  </a:cubicBezTo>
                  <a:cubicBezTo>
                    <a:pt x="63" y="91"/>
                    <a:pt x="61" y="89"/>
                    <a:pt x="59" y="89"/>
                  </a:cubicBezTo>
                  <a:cubicBezTo>
                    <a:pt x="58" y="89"/>
                    <a:pt x="56" y="91"/>
                    <a:pt x="56" y="93"/>
                  </a:cubicBezTo>
                  <a:close/>
                  <a:moveTo>
                    <a:pt x="76" y="93"/>
                  </a:moveTo>
                  <a:cubicBezTo>
                    <a:pt x="76" y="93"/>
                    <a:pt x="76" y="93"/>
                    <a:pt x="76" y="93"/>
                  </a:cubicBezTo>
                  <a:cubicBezTo>
                    <a:pt x="76" y="123"/>
                    <a:pt x="76" y="123"/>
                    <a:pt x="76" y="123"/>
                  </a:cubicBezTo>
                  <a:cubicBezTo>
                    <a:pt x="76" y="125"/>
                    <a:pt x="77" y="126"/>
                    <a:pt x="79" y="126"/>
                  </a:cubicBezTo>
                  <a:cubicBezTo>
                    <a:pt x="81" y="126"/>
                    <a:pt x="82" y="125"/>
                    <a:pt x="82" y="123"/>
                  </a:cubicBezTo>
                  <a:cubicBezTo>
                    <a:pt x="82" y="93"/>
                    <a:pt x="82" y="93"/>
                    <a:pt x="82" y="93"/>
                  </a:cubicBezTo>
                  <a:cubicBezTo>
                    <a:pt x="82" y="91"/>
                    <a:pt x="81" y="89"/>
                    <a:pt x="79" y="89"/>
                  </a:cubicBezTo>
                  <a:cubicBezTo>
                    <a:pt x="77" y="89"/>
                    <a:pt x="76" y="91"/>
                    <a:pt x="76" y="93"/>
                  </a:cubicBezTo>
                  <a:close/>
                  <a:moveTo>
                    <a:pt x="95" y="93"/>
                  </a:moveTo>
                  <a:cubicBezTo>
                    <a:pt x="95" y="93"/>
                    <a:pt x="95" y="93"/>
                    <a:pt x="95" y="93"/>
                  </a:cubicBezTo>
                  <a:cubicBezTo>
                    <a:pt x="95" y="123"/>
                    <a:pt x="95" y="123"/>
                    <a:pt x="95" y="123"/>
                  </a:cubicBezTo>
                  <a:cubicBezTo>
                    <a:pt x="95" y="125"/>
                    <a:pt x="97" y="126"/>
                    <a:pt x="98" y="126"/>
                  </a:cubicBezTo>
                  <a:cubicBezTo>
                    <a:pt x="100" y="126"/>
                    <a:pt x="102" y="125"/>
                    <a:pt x="102" y="123"/>
                  </a:cubicBezTo>
                  <a:cubicBezTo>
                    <a:pt x="102" y="93"/>
                    <a:pt x="102" y="93"/>
                    <a:pt x="102" y="93"/>
                  </a:cubicBezTo>
                  <a:cubicBezTo>
                    <a:pt x="102" y="91"/>
                    <a:pt x="100" y="89"/>
                    <a:pt x="98" y="89"/>
                  </a:cubicBezTo>
                  <a:cubicBezTo>
                    <a:pt x="97" y="89"/>
                    <a:pt x="95" y="91"/>
                    <a:pt x="95" y="93"/>
                  </a:cubicBezTo>
                  <a:close/>
                  <a:moveTo>
                    <a:pt x="116" y="3"/>
                  </a:moveTo>
                  <a:cubicBezTo>
                    <a:pt x="116" y="3"/>
                    <a:pt x="116" y="3"/>
                    <a:pt x="116" y="3"/>
                  </a:cubicBezTo>
                  <a:cubicBezTo>
                    <a:pt x="69" y="56"/>
                    <a:pt x="69" y="56"/>
                    <a:pt x="69" y="56"/>
                  </a:cubicBezTo>
                  <a:cubicBezTo>
                    <a:pt x="22" y="3"/>
                    <a:pt x="22" y="3"/>
                    <a:pt x="22" y="3"/>
                  </a:cubicBezTo>
                  <a:cubicBezTo>
                    <a:pt x="21" y="1"/>
                    <a:pt x="17" y="0"/>
                    <a:pt x="15" y="2"/>
                  </a:cubicBezTo>
                  <a:cubicBezTo>
                    <a:pt x="13" y="4"/>
                    <a:pt x="13" y="8"/>
                    <a:pt x="14" y="10"/>
                  </a:cubicBezTo>
                  <a:cubicBezTo>
                    <a:pt x="65" y="68"/>
                    <a:pt x="65" y="68"/>
                    <a:pt x="65" y="68"/>
                  </a:cubicBezTo>
                  <a:cubicBezTo>
                    <a:pt x="65" y="68"/>
                    <a:pt x="65" y="68"/>
                    <a:pt x="66" y="68"/>
                  </a:cubicBezTo>
                  <a:cubicBezTo>
                    <a:pt x="68" y="70"/>
                    <a:pt x="71" y="70"/>
                    <a:pt x="73" y="68"/>
                  </a:cubicBezTo>
                  <a:cubicBezTo>
                    <a:pt x="124" y="10"/>
                    <a:pt x="124" y="10"/>
                    <a:pt x="124" y="10"/>
                  </a:cubicBezTo>
                  <a:cubicBezTo>
                    <a:pt x="126" y="8"/>
                    <a:pt x="126" y="4"/>
                    <a:pt x="123" y="2"/>
                  </a:cubicBezTo>
                  <a:cubicBezTo>
                    <a:pt x="121" y="0"/>
                    <a:pt x="118" y="1"/>
                    <a:pt x="116" y="3"/>
                  </a:cubicBezTo>
                  <a:close/>
                  <a:moveTo>
                    <a:pt x="116" y="80"/>
                  </a:moveTo>
                  <a:cubicBezTo>
                    <a:pt x="116" y="80"/>
                    <a:pt x="116" y="80"/>
                    <a:pt x="116" y="80"/>
                  </a:cubicBezTo>
                  <a:cubicBezTo>
                    <a:pt x="22" y="80"/>
                    <a:pt x="22" y="80"/>
                    <a:pt x="22" y="80"/>
                  </a:cubicBezTo>
                  <a:cubicBezTo>
                    <a:pt x="30" y="133"/>
                    <a:pt x="30" y="133"/>
                    <a:pt x="30" y="133"/>
                  </a:cubicBezTo>
                  <a:cubicBezTo>
                    <a:pt x="109" y="133"/>
                    <a:pt x="109" y="133"/>
                    <a:pt x="109" y="133"/>
                  </a:cubicBezTo>
                  <a:cubicBezTo>
                    <a:pt x="116" y="80"/>
                    <a:pt x="116" y="80"/>
                    <a:pt x="116"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6" name="Freeform 189"/>
            <p:cNvSpPr>
              <a:spLocks noEditPoints="1"/>
            </p:cNvSpPr>
            <p:nvPr userDrawn="1"/>
          </p:nvSpPr>
          <p:spPr bwMode="auto">
            <a:xfrm>
              <a:off x="5571" y="411"/>
              <a:ext cx="324" cy="308"/>
            </a:xfrm>
            <a:custGeom>
              <a:avLst/>
              <a:gdLst>
                <a:gd name="T0" fmla="*/ 53 w 159"/>
                <a:gd name="T1" fmla="*/ 1 h 151"/>
                <a:gd name="T2" fmla="*/ 57 w 159"/>
                <a:gd name="T3" fmla="*/ 2 h 151"/>
                <a:gd name="T4" fmla="*/ 68 w 159"/>
                <a:gd name="T5" fmla="*/ 25 h 151"/>
                <a:gd name="T6" fmla="*/ 72 w 159"/>
                <a:gd name="T7" fmla="*/ 42 h 151"/>
                <a:gd name="T8" fmla="*/ 79 w 159"/>
                <a:gd name="T9" fmla="*/ 26 h 151"/>
                <a:gd name="T10" fmla="*/ 103 w 159"/>
                <a:gd name="T11" fmla="*/ 18 h 151"/>
                <a:gd name="T12" fmla="*/ 113 w 159"/>
                <a:gd name="T13" fmla="*/ 40 h 151"/>
                <a:gd name="T14" fmla="*/ 118 w 159"/>
                <a:gd name="T15" fmla="*/ 57 h 151"/>
                <a:gd name="T16" fmla="*/ 125 w 159"/>
                <a:gd name="T17" fmla="*/ 41 h 151"/>
                <a:gd name="T18" fmla="*/ 149 w 159"/>
                <a:gd name="T19" fmla="*/ 33 h 151"/>
                <a:gd name="T20" fmla="*/ 159 w 159"/>
                <a:gd name="T21" fmla="*/ 53 h 151"/>
                <a:gd name="T22" fmla="*/ 128 w 159"/>
                <a:gd name="T23" fmla="*/ 149 h 151"/>
                <a:gd name="T24" fmla="*/ 124 w 159"/>
                <a:gd name="T25" fmla="*/ 151 h 151"/>
                <a:gd name="T26" fmla="*/ 92 w 159"/>
                <a:gd name="T27" fmla="*/ 136 h 151"/>
                <a:gd name="T28" fmla="*/ 99 w 159"/>
                <a:gd name="T29" fmla="*/ 114 h 151"/>
                <a:gd name="T30" fmla="*/ 82 w 159"/>
                <a:gd name="T31" fmla="*/ 133 h 151"/>
                <a:gd name="T32" fmla="*/ 78 w 159"/>
                <a:gd name="T33" fmla="*/ 135 h 151"/>
                <a:gd name="T34" fmla="*/ 46 w 159"/>
                <a:gd name="T35" fmla="*/ 121 h 151"/>
                <a:gd name="T36" fmla="*/ 54 w 159"/>
                <a:gd name="T37" fmla="*/ 99 h 151"/>
                <a:gd name="T38" fmla="*/ 37 w 159"/>
                <a:gd name="T39" fmla="*/ 118 h 151"/>
                <a:gd name="T40" fmla="*/ 33 w 159"/>
                <a:gd name="T41" fmla="*/ 120 h 151"/>
                <a:gd name="T42" fmla="*/ 0 w 159"/>
                <a:gd name="T43" fmla="*/ 106 h 151"/>
                <a:gd name="T44" fmla="*/ 31 w 159"/>
                <a:gd name="T45" fmla="*/ 13 h 151"/>
                <a:gd name="T46" fmla="*/ 57 w 159"/>
                <a:gd name="T47" fmla="*/ 89 h 151"/>
                <a:gd name="T48" fmla="*/ 69 w 159"/>
                <a:gd name="T49" fmla="*/ 52 h 151"/>
                <a:gd name="T50" fmla="*/ 48 w 159"/>
                <a:gd name="T51" fmla="*/ 85 h 151"/>
                <a:gd name="T52" fmla="*/ 103 w 159"/>
                <a:gd name="T53" fmla="*/ 104 h 151"/>
                <a:gd name="T54" fmla="*/ 115 w 159"/>
                <a:gd name="T55" fmla="*/ 67 h 151"/>
                <a:gd name="T56" fmla="*/ 93 w 159"/>
                <a:gd name="T57" fmla="*/ 101 h 151"/>
                <a:gd name="T58" fmla="*/ 145 w 159"/>
                <a:gd name="T59" fmla="*/ 38 h 151"/>
                <a:gd name="T60" fmla="*/ 129 w 159"/>
                <a:gd name="T61" fmla="*/ 47 h 151"/>
                <a:gd name="T62" fmla="*/ 123 w 159"/>
                <a:gd name="T63" fmla="*/ 143 h 151"/>
                <a:gd name="T64" fmla="*/ 145 w 159"/>
                <a:gd name="T65" fmla="*/ 38 h 151"/>
                <a:gd name="T66" fmla="*/ 99 w 159"/>
                <a:gd name="T67" fmla="*/ 23 h 151"/>
                <a:gd name="T68" fmla="*/ 53 w 159"/>
                <a:gd name="T69" fmla="*/ 120 h 151"/>
                <a:gd name="T70" fmla="*/ 107 w 159"/>
                <a:gd name="T71" fmla="*/ 39 h 151"/>
                <a:gd name="T72" fmla="*/ 53 w 159"/>
                <a:gd name="T73" fmla="*/ 8 h 151"/>
                <a:gd name="T74" fmla="*/ 37 w 159"/>
                <a:gd name="T75" fmla="*/ 16 h 151"/>
                <a:gd name="T76" fmla="*/ 32 w 159"/>
                <a:gd name="T77" fmla="*/ 113 h 151"/>
                <a:gd name="T78" fmla="*/ 53 w 159"/>
                <a:gd name="T79" fmla="*/ 8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9" h="151">
                  <a:moveTo>
                    <a:pt x="33" y="11"/>
                  </a:moveTo>
                  <a:cubicBezTo>
                    <a:pt x="53" y="1"/>
                    <a:pt x="53" y="1"/>
                    <a:pt x="53" y="1"/>
                  </a:cubicBezTo>
                  <a:cubicBezTo>
                    <a:pt x="55" y="0"/>
                    <a:pt x="57" y="1"/>
                    <a:pt x="57" y="2"/>
                  </a:cubicBezTo>
                  <a:cubicBezTo>
                    <a:pt x="57" y="2"/>
                    <a:pt x="57" y="2"/>
                    <a:pt x="57" y="2"/>
                  </a:cubicBezTo>
                  <a:cubicBezTo>
                    <a:pt x="67" y="23"/>
                    <a:pt x="67" y="23"/>
                    <a:pt x="67" y="23"/>
                  </a:cubicBezTo>
                  <a:cubicBezTo>
                    <a:pt x="68" y="23"/>
                    <a:pt x="68" y="24"/>
                    <a:pt x="68" y="25"/>
                  </a:cubicBezTo>
                  <a:cubicBezTo>
                    <a:pt x="63" y="39"/>
                    <a:pt x="63" y="39"/>
                    <a:pt x="63" y="39"/>
                  </a:cubicBezTo>
                  <a:cubicBezTo>
                    <a:pt x="72" y="42"/>
                    <a:pt x="72" y="42"/>
                    <a:pt x="72" y="42"/>
                  </a:cubicBezTo>
                  <a:cubicBezTo>
                    <a:pt x="77" y="28"/>
                    <a:pt x="77" y="28"/>
                    <a:pt x="77" y="28"/>
                  </a:cubicBezTo>
                  <a:cubicBezTo>
                    <a:pt x="77" y="27"/>
                    <a:pt x="78" y="26"/>
                    <a:pt x="79" y="26"/>
                  </a:cubicBezTo>
                  <a:cubicBezTo>
                    <a:pt x="99" y="16"/>
                    <a:pt x="99" y="16"/>
                    <a:pt x="99" y="16"/>
                  </a:cubicBezTo>
                  <a:cubicBezTo>
                    <a:pt x="100" y="15"/>
                    <a:pt x="102" y="16"/>
                    <a:pt x="103" y="18"/>
                  </a:cubicBezTo>
                  <a:cubicBezTo>
                    <a:pt x="113" y="38"/>
                    <a:pt x="113" y="38"/>
                    <a:pt x="113" y="38"/>
                  </a:cubicBezTo>
                  <a:cubicBezTo>
                    <a:pt x="114" y="39"/>
                    <a:pt x="114" y="39"/>
                    <a:pt x="113" y="40"/>
                  </a:cubicBezTo>
                  <a:cubicBezTo>
                    <a:pt x="109" y="54"/>
                    <a:pt x="109" y="54"/>
                    <a:pt x="109" y="54"/>
                  </a:cubicBezTo>
                  <a:cubicBezTo>
                    <a:pt x="118" y="57"/>
                    <a:pt x="118" y="57"/>
                    <a:pt x="118" y="57"/>
                  </a:cubicBezTo>
                  <a:cubicBezTo>
                    <a:pt x="123" y="43"/>
                    <a:pt x="123" y="43"/>
                    <a:pt x="123" y="43"/>
                  </a:cubicBezTo>
                  <a:cubicBezTo>
                    <a:pt x="123" y="42"/>
                    <a:pt x="124" y="42"/>
                    <a:pt x="125" y="41"/>
                  </a:cubicBezTo>
                  <a:cubicBezTo>
                    <a:pt x="145" y="31"/>
                    <a:pt x="145" y="31"/>
                    <a:pt x="145" y="31"/>
                  </a:cubicBezTo>
                  <a:cubicBezTo>
                    <a:pt x="146" y="31"/>
                    <a:pt x="148" y="31"/>
                    <a:pt x="149" y="33"/>
                  </a:cubicBezTo>
                  <a:cubicBezTo>
                    <a:pt x="149" y="33"/>
                    <a:pt x="149" y="33"/>
                    <a:pt x="149" y="33"/>
                  </a:cubicBezTo>
                  <a:cubicBezTo>
                    <a:pt x="159" y="53"/>
                    <a:pt x="159" y="53"/>
                    <a:pt x="159" y="53"/>
                  </a:cubicBezTo>
                  <a:cubicBezTo>
                    <a:pt x="159" y="54"/>
                    <a:pt x="159" y="55"/>
                    <a:pt x="159" y="55"/>
                  </a:cubicBezTo>
                  <a:cubicBezTo>
                    <a:pt x="128" y="149"/>
                    <a:pt x="128" y="149"/>
                    <a:pt x="128" y="149"/>
                  </a:cubicBezTo>
                  <a:cubicBezTo>
                    <a:pt x="128" y="150"/>
                    <a:pt x="126" y="151"/>
                    <a:pt x="124" y="151"/>
                  </a:cubicBezTo>
                  <a:cubicBezTo>
                    <a:pt x="124" y="151"/>
                    <a:pt x="124" y="151"/>
                    <a:pt x="124" y="151"/>
                  </a:cubicBezTo>
                  <a:cubicBezTo>
                    <a:pt x="94" y="141"/>
                    <a:pt x="94" y="141"/>
                    <a:pt x="94" y="141"/>
                  </a:cubicBezTo>
                  <a:cubicBezTo>
                    <a:pt x="92" y="140"/>
                    <a:pt x="91" y="138"/>
                    <a:pt x="92" y="136"/>
                  </a:cubicBezTo>
                  <a:cubicBezTo>
                    <a:pt x="92" y="136"/>
                    <a:pt x="92" y="136"/>
                    <a:pt x="92" y="136"/>
                  </a:cubicBezTo>
                  <a:cubicBezTo>
                    <a:pt x="99" y="114"/>
                    <a:pt x="99" y="114"/>
                    <a:pt x="99" y="114"/>
                  </a:cubicBezTo>
                  <a:cubicBezTo>
                    <a:pt x="90" y="111"/>
                    <a:pt x="90" y="111"/>
                    <a:pt x="90" y="111"/>
                  </a:cubicBezTo>
                  <a:cubicBezTo>
                    <a:pt x="82" y="133"/>
                    <a:pt x="82" y="133"/>
                    <a:pt x="82" y="133"/>
                  </a:cubicBezTo>
                  <a:cubicBezTo>
                    <a:pt x="82" y="135"/>
                    <a:pt x="80" y="136"/>
                    <a:pt x="78" y="135"/>
                  </a:cubicBezTo>
                  <a:cubicBezTo>
                    <a:pt x="78" y="135"/>
                    <a:pt x="78" y="135"/>
                    <a:pt x="78" y="135"/>
                  </a:cubicBezTo>
                  <a:cubicBezTo>
                    <a:pt x="48" y="125"/>
                    <a:pt x="48" y="125"/>
                    <a:pt x="48" y="125"/>
                  </a:cubicBezTo>
                  <a:cubicBezTo>
                    <a:pt x="46" y="125"/>
                    <a:pt x="46" y="123"/>
                    <a:pt x="46" y="121"/>
                  </a:cubicBezTo>
                  <a:cubicBezTo>
                    <a:pt x="46" y="121"/>
                    <a:pt x="46" y="121"/>
                    <a:pt x="46" y="121"/>
                  </a:cubicBezTo>
                  <a:cubicBezTo>
                    <a:pt x="54" y="99"/>
                    <a:pt x="54" y="99"/>
                    <a:pt x="54" y="99"/>
                  </a:cubicBezTo>
                  <a:cubicBezTo>
                    <a:pt x="44" y="96"/>
                    <a:pt x="44" y="96"/>
                    <a:pt x="44" y="96"/>
                  </a:cubicBezTo>
                  <a:cubicBezTo>
                    <a:pt x="37" y="118"/>
                    <a:pt x="37" y="118"/>
                    <a:pt x="37" y="118"/>
                  </a:cubicBezTo>
                  <a:cubicBezTo>
                    <a:pt x="36" y="120"/>
                    <a:pt x="34" y="121"/>
                    <a:pt x="33" y="120"/>
                  </a:cubicBezTo>
                  <a:cubicBezTo>
                    <a:pt x="33" y="120"/>
                    <a:pt x="33" y="120"/>
                    <a:pt x="33" y="120"/>
                  </a:cubicBezTo>
                  <a:cubicBezTo>
                    <a:pt x="2" y="110"/>
                    <a:pt x="2" y="110"/>
                    <a:pt x="2" y="110"/>
                  </a:cubicBezTo>
                  <a:cubicBezTo>
                    <a:pt x="1" y="110"/>
                    <a:pt x="0" y="108"/>
                    <a:pt x="0" y="106"/>
                  </a:cubicBezTo>
                  <a:cubicBezTo>
                    <a:pt x="0" y="106"/>
                    <a:pt x="0" y="106"/>
                    <a:pt x="0" y="106"/>
                  </a:cubicBezTo>
                  <a:cubicBezTo>
                    <a:pt x="31" y="13"/>
                    <a:pt x="31" y="13"/>
                    <a:pt x="31" y="13"/>
                  </a:cubicBezTo>
                  <a:cubicBezTo>
                    <a:pt x="32" y="12"/>
                    <a:pt x="32" y="11"/>
                    <a:pt x="33" y="11"/>
                  </a:cubicBezTo>
                  <a:close/>
                  <a:moveTo>
                    <a:pt x="57" y="89"/>
                  </a:moveTo>
                  <a:cubicBezTo>
                    <a:pt x="57" y="89"/>
                    <a:pt x="57" y="89"/>
                    <a:pt x="57" y="89"/>
                  </a:cubicBezTo>
                  <a:cubicBezTo>
                    <a:pt x="69" y="52"/>
                    <a:pt x="69" y="52"/>
                    <a:pt x="69" y="52"/>
                  </a:cubicBezTo>
                  <a:cubicBezTo>
                    <a:pt x="60" y="49"/>
                    <a:pt x="60" y="49"/>
                    <a:pt x="60" y="49"/>
                  </a:cubicBezTo>
                  <a:cubicBezTo>
                    <a:pt x="48" y="85"/>
                    <a:pt x="48" y="85"/>
                    <a:pt x="48" y="85"/>
                  </a:cubicBezTo>
                  <a:cubicBezTo>
                    <a:pt x="57" y="89"/>
                    <a:pt x="57" y="89"/>
                    <a:pt x="57" y="89"/>
                  </a:cubicBezTo>
                  <a:close/>
                  <a:moveTo>
                    <a:pt x="103" y="104"/>
                  </a:moveTo>
                  <a:cubicBezTo>
                    <a:pt x="103" y="104"/>
                    <a:pt x="103" y="104"/>
                    <a:pt x="103" y="104"/>
                  </a:cubicBezTo>
                  <a:cubicBezTo>
                    <a:pt x="115" y="67"/>
                    <a:pt x="115" y="67"/>
                    <a:pt x="115" y="67"/>
                  </a:cubicBezTo>
                  <a:cubicBezTo>
                    <a:pt x="105" y="64"/>
                    <a:pt x="105" y="64"/>
                    <a:pt x="105" y="64"/>
                  </a:cubicBezTo>
                  <a:cubicBezTo>
                    <a:pt x="93" y="101"/>
                    <a:pt x="93" y="101"/>
                    <a:pt x="93" y="101"/>
                  </a:cubicBezTo>
                  <a:cubicBezTo>
                    <a:pt x="103" y="104"/>
                    <a:pt x="103" y="104"/>
                    <a:pt x="103" y="104"/>
                  </a:cubicBezTo>
                  <a:close/>
                  <a:moveTo>
                    <a:pt x="145" y="38"/>
                  </a:moveTo>
                  <a:cubicBezTo>
                    <a:pt x="145" y="38"/>
                    <a:pt x="145" y="38"/>
                    <a:pt x="145" y="38"/>
                  </a:cubicBezTo>
                  <a:cubicBezTo>
                    <a:pt x="129" y="47"/>
                    <a:pt x="129" y="47"/>
                    <a:pt x="129" y="47"/>
                  </a:cubicBezTo>
                  <a:cubicBezTo>
                    <a:pt x="99" y="135"/>
                    <a:pt x="99" y="135"/>
                    <a:pt x="99" y="135"/>
                  </a:cubicBezTo>
                  <a:cubicBezTo>
                    <a:pt x="123" y="143"/>
                    <a:pt x="123" y="143"/>
                    <a:pt x="123" y="143"/>
                  </a:cubicBezTo>
                  <a:cubicBezTo>
                    <a:pt x="153" y="55"/>
                    <a:pt x="153" y="55"/>
                    <a:pt x="153" y="55"/>
                  </a:cubicBezTo>
                  <a:cubicBezTo>
                    <a:pt x="145" y="38"/>
                    <a:pt x="145" y="38"/>
                    <a:pt x="145" y="38"/>
                  </a:cubicBezTo>
                  <a:close/>
                  <a:moveTo>
                    <a:pt x="99" y="23"/>
                  </a:moveTo>
                  <a:cubicBezTo>
                    <a:pt x="99" y="23"/>
                    <a:pt x="99" y="23"/>
                    <a:pt x="99" y="23"/>
                  </a:cubicBezTo>
                  <a:cubicBezTo>
                    <a:pt x="83" y="31"/>
                    <a:pt x="83" y="31"/>
                    <a:pt x="83" y="31"/>
                  </a:cubicBezTo>
                  <a:cubicBezTo>
                    <a:pt x="53" y="120"/>
                    <a:pt x="53" y="120"/>
                    <a:pt x="53" y="120"/>
                  </a:cubicBezTo>
                  <a:cubicBezTo>
                    <a:pt x="77" y="128"/>
                    <a:pt x="77" y="128"/>
                    <a:pt x="77" y="128"/>
                  </a:cubicBezTo>
                  <a:cubicBezTo>
                    <a:pt x="107" y="39"/>
                    <a:pt x="107" y="39"/>
                    <a:pt x="107" y="39"/>
                  </a:cubicBezTo>
                  <a:cubicBezTo>
                    <a:pt x="99" y="23"/>
                    <a:pt x="99" y="23"/>
                    <a:pt x="99" y="23"/>
                  </a:cubicBezTo>
                  <a:close/>
                  <a:moveTo>
                    <a:pt x="53" y="8"/>
                  </a:moveTo>
                  <a:cubicBezTo>
                    <a:pt x="53" y="8"/>
                    <a:pt x="53" y="8"/>
                    <a:pt x="53" y="8"/>
                  </a:cubicBezTo>
                  <a:cubicBezTo>
                    <a:pt x="37" y="16"/>
                    <a:pt x="37" y="16"/>
                    <a:pt x="37" y="16"/>
                  </a:cubicBezTo>
                  <a:cubicBezTo>
                    <a:pt x="7" y="105"/>
                    <a:pt x="7" y="105"/>
                    <a:pt x="7" y="105"/>
                  </a:cubicBezTo>
                  <a:cubicBezTo>
                    <a:pt x="32" y="113"/>
                    <a:pt x="32" y="113"/>
                    <a:pt x="32" y="113"/>
                  </a:cubicBezTo>
                  <a:cubicBezTo>
                    <a:pt x="61" y="24"/>
                    <a:pt x="61" y="24"/>
                    <a:pt x="61" y="24"/>
                  </a:cubicBezTo>
                  <a:cubicBezTo>
                    <a:pt x="53" y="8"/>
                    <a:pt x="53" y="8"/>
                    <a:pt x="5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7" name="Freeform 190"/>
            <p:cNvSpPr>
              <a:spLocks noEditPoints="1"/>
            </p:cNvSpPr>
            <p:nvPr userDrawn="1"/>
          </p:nvSpPr>
          <p:spPr bwMode="auto">
            <a:xfrm>
              <a:off x="1821" y="2363"/>
              <a:ext cx="330" cy="312"/>
            </a:xfrm>
            <a:custGeom>
              <a:avLst/>
              <a:gdLst>
                <a:gd name="T0" fmla="*/ 148 w 162"/>
                <a:gd name="T1" fmla="*/ 46 h 153"/>
                <a:gd name="T2" fmla="*/ 51 w 162"/>
                <a:gd name="T3" fmla="*/ 2 h 153"/>
                <a:gd name="T4" fmla="*/ 36 w 162"/>
                <a:gd name="T5" fmla="*/ 14 h 153"/>
                <a:gd name="T6" fmla="*/ 2 w 162"/>
                <a:gd name="T7" fmla="*/ 92 h 153"/>
                <a:gd name="T8" fmla="*/ 2 w 162"/>
                <a:gd name="T9" fmla="*/ 92 h 153"/>
                <a:gd name="T10" fmla="*/ 92 w 162"/>
                <a:gd name="T11" fmla="*/ 149 h 153"/>
                <a:gd name="T12" fmla="*/ 111 w 162"/>
                <a:gd name="T13" fmla="*/ 151 h 153"/>
                <a:gd name="T14" fmla="*/ 158 w 162"/>
                <a:gd name="T15" fmla="*/ 80 h 153"/>
                <a:gd name="T16" fmla="*/ 117 w 162"/>
                <a:gd name="T17" fmla="*/ 134 h 153"/>
                <a:gd name="T18" fmla="*/ 108 w 162"/>
                <a:gd name="T19" fmla="*/ 141 h 153"/>
                <a:gd name="T20" fmla="*/ 97 w 162"/>
                <a:gd name="T21" fmla="*/ 139 h 153"/>
                <a:gd name="T22" fmla="*/ 12 w 162"/>
                <a:gd name="T23" fmla="*/ 89 h 153"/>
                <a:gd name="T24" fmla="*/ 13 w 162"/>
                <a:gd name="T25" fmla="*/ 78 h 153"/>
                <a:gd name="T26" fmla="*/ 54 w 162"/>
                <a:gd name="T27" fmla="*/ 12 h 153"/>
                <a:gd name="T28" fmla="*/ 65 w 162"/>
                <a:gd name="T29" fmla="*/ 13 h 153"/>
                <a:gd name="T30" fmla="*/ 150 w 162"/>
                <a:gd name="T31" fmla="*/ 64 h 153"/>
                <a:gd name="T32" fmla="*/ 117 w 162"/>
                <a:gd name="T33" fmla="*/ 134 h 153"/>
                <a:gd name="T34" fmla="*/ 129 w 162"/>
                <a:gd name="T35" fmla="*/ 75 h 153"/>
                <a:gd name="T36" fmla="*/ 108 w 162"/>
                <a:gd name="T37" fmla="*/ 64 h 153"/>
                <a:gd name="T38" fmla="*/ 103 w 162"/>
                <a:gd name="T39" fmla="*/ 68 h 153"/>
                <a:gd name="T40" fmla="*/ 78 w 162"/>
                <a:gd name="T41" fmla="*/ 90 h 153"/>
                <a:gd name="T42" fmla="*/ 67 w 162"/>
                <a:gd name="T43" fmla="*/ 61 h 153"/>
                <a:gd name="T44" fmla="*/ 31 w 162"/>
                <a:gd name="T45" fmla="*/ 75 h 153"/>
                <a:gd name="T46" fmla="*/ 65 w 162"/>
                <a:gd name="T47" fmla="*/ 69 h 153"/>
                <a:gd name="T48" fmla="*/ 77 w 162"/>
                <a:gd name="T49" fmla="*/ 97 h 153"/>
                <a:gd name="T50" fmla="*/ 113 w 162"/>
                <a:gd name="T51" fmla="*/ 100 h 153"/>
                <a:gd name="T52" fmla="*/ 119 w 162"/>
                <a:gd name="T53" fmla="*/ 101 h 153"/>
                <a:gd name="T54" fmla="*/ 129 w 162"/>
                <a:gd name="T55" fmla="*/ 75 h 153"/>
                <a:gd name="T56" fmla="*/ 117 w 162"/>
                <a:gd name="T57" fmla="*/ 91 h 153"/>
                <a:gd name="T58" fmla="*/ 114 w 162"/>
                <a:gd name="T59" fmla="*/ 82 h 153"/>
                <a:gd name="T60" fmla="*/ 111 w 162"/>
                <a:gd name="T61" fmla="*/ 73 h 153"/>
                <a:gd name="T62" fmla="*/ 123 w 162"/>
                <a:gd name="T63" fmla="*/ 79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2" h="153">
                  <a:moveTo>
                    <a:pt x="160" y="61"/>
                  </a:moveTo>
                  <a:cubicBezTo>
                    <a:pt x="158" y="55"/>
                    <a:pt x="154" y="49"/>
                    <a:pt x="148" y="46"/>
                  </a:cubicBezTo>
                  <a:cubicBezTo>
                    <a:pt x="70" y="4"/>
                    <a:pt x="70" y="4"/>
                    <a:pt x="70" y="4"/>
                  </a:cubicBezTo>
                  <a:cubicBezTo>
                    <a:pt x="64" y="0"/>
                    <a:pt x="57" y="0"/>
                    <a:pt x="51" y="2"/>
                  </a:cubicBezTo>
                  <a:cubicBezTo>
                    <a:pt x="51" y="2"/>
                    <a:pt x="51" y="2"/>
                    <a:pt x="51" y="2"/>
                  </a:cubicBezTo>
                  <a:cubicBezTo>
                    <a:pt x="45" y="4"/>
                    <a:pt x="39" y="8"/>
                    <a:pt x="36" y="14"/>
                  </a:cubicBezTo>
                  <a:cubicBezTo>
                    <a:pt x="4" y="72"/>
                    <a:pt x="4" y="72"/>
                    <a:pt x="4" y="72"/>
                  </a:cubicBezTo>
                  <a:cubicBezTo>
                    <a:pt x="1" y="79"/>
                    <a:pt x="0" y="85"/>
                    <a:pt x="2" y="92"/>
                  </a:cubicBezTo>
                  <a:cubicBezTo>
                    <a:pt x="2" y="92"/>
                    <a:pt x="2" y="92"/>
                    <a:pt x="2" y="92"/>
                  </a:cubicBezTo>
                  <a:cubicBezTo>
                    <a:pt x="2" y="92"/>
                    <a:pt x="2" y="92"/>
                    <a:pt x="2" y="92"/>
                  </a:cubicBezTo>
                  <a:cubicBezTo>
                    <a:pt x="4" y="98"/>
                    <a:pt x="8" y="103"/>
                    <a:pt x="14" y="107"/>
                  </a:cubicBezTo>
                  <a:cubicBezTo>
                    <a:pt x="92" y="149"/>
                    <a:pt x="92" y="149"/>
                    <a:pt x="92" y="149"/>
                  </a:cubicBezTo>
                  <a:cubicBezTo>
                    <a:pt x="98" y="152"/>
                    <a:pt x="104" y="153"/>
                    <a:pt x="111" y="151"/>
                  </a:cubicBezTo>
                  <a:cubicBezTo>
                    <a:pt x="111" y="151"/>
                    <a:pt x="111" y="151"/>
                    <a:pt x="111" y="151"/>
                  </a:cubicBezTo>
                  <a:cubicBezTo>
                    <a:pt x="117" y="149"/>
                    <a:pt x="123" y="145"/>
                    <a:pt x="126" y="139"/>
                  </a:cubicBezTo>
                  <a:cubicBezTo>
                    <a:pt x="158" y="80"/>
                    <a:pt x="158" y="80"/>
                    <a:pt x="158" y="80"/>
                  </a:cubicBezTo>
                  <a:cubicBezTo>
                    <a:pt x="161" y="74"/>
                    <a:pt x="162" y="67"/>
                    <a:pt x="160" y="61"/>
                  </a:cubicBezTo>
                  <a:close/>
                  <a:moveTo>
                    <a:pt x="117" y="134"/>
                  </a:moveTo>
                  <a:cubicBezTo>
                    <a:pt x="117" y="134"/>
                    <a:pt x="117" y="134"/>
                    <a:pt x="117" y="134"/>
                  </a:cubicBezTo>
                  <a:cubicBezTo>
                    <a:pt x="115" y="137"/>
                    <a:pt x="112" y="139"/>
                    <a:pt x="108" y="141"/>
                  </a:cubicBezTo>
                  <a:cubicBezTo>
                    <a:pt x="108" y="141"/>
                    <a:pt x="108" y="141"/>
                    <a:pt x="108" y="141"/>
                  </a:cubicBezTo>
                  <a:cubicBezTo>
                    <a:pt x="104" y="142"/>
                    <a:pt x="100" y="141"/>
                    <a:pt x="97" y="139"/>
                  </a:cubicBezTo>
                  <a:cubicBezTo>
                    <a:pt x="19" y="97"/>
                    <a:pt x="19" y="97"/>
                    <a:pt x="19" y="97"/>
                  </a:cubicBezTo>
                  <a:cubicBezTo>
                    <a:pt x="16" y="95"/>
                    <a:pt x="13" y="92"/>
                    <a:pt x="12" y="89"/>
                  </a:cubicBezTo>
                  <a:cubicBezTo>
                    <a:pt x="12" y="89"/>
                    <a:pt x="12" y="89"/>
                    <a:pt x="12" y="89"/>
                  </a:cubicBezTo>
                  <a:cubicBezTo>
                    <a:pt x="11" y="85"/>
                    <a:pt x="11" y="81"/>
                    <a:pt x="13" y="78"/>
                  </a:cubicBezTo>
                  <a:cubicBezTo>
                    <a:pt x="45" y="19"/>
                    <a:pt x="45" y="19"/>
                    <a:pt x="45" y="19"/>
                  </a:cubicBezTo>
                  <a:cubicBezTo>
                    <a:pt x="47" y="16"/>
                    <a:pt x="50" y="13"/>
                    <a:pt x="54" y="12"/>
                  </a:cubicBezTo>
                  <a:cubicBezTo>
                    <a:pt x="54" y="12"/>
                    <a:pt x="54" y="12"/>
                    <a:pt x="54" y="12"/>
                  </a:cubicBezTo>
                  <a:cubicBezTo>
                    <a:pt x="57" y="11"/>
                    <a:pt x="61" y="11"/>
                    <a:pt x="65" y="13"/>
                  </a:cubicBezTo>
                  <a:cubicBezTo>
                    <a:pt x="143" y="55"/>
                    <a:pt x="143" y="55"/>
                    <a:pt x="143" y="55"/>
                  </a:cubicBezTo>
                  <a:cubicBezTo>
                    <a:pt x="146" y="57"/>
                    <a:pt x="149" y="60"/>
                    <a:pt x="150" y="64"/>
                  </a:cubicBezTo>
                  <a:cubicBezTo>
                    <a:pt x="151" y="68"/>
                    <a:pt x="150" y="72"/>
                    <a:pt x="148" y="75"/>
                  </a:cubicBezTo>
                  <a:cubicBezTo>
                    <a:pt x="117" y="134"/>
                    <a:pt x="117" y="134"/>
                    <a:pt x="117" y="134"/>
                  </a:cubicBezTo>
                  <a:close/>
                  <a:moveTo>
                    <a:pt x="129" y="75"/>
                  </a:moveTo>
                  <a:cubicBezTo>
                    <a:pt x="129" y="75"/>
                    <a:pt x="129" y="75"/>
                    <a:pt x="129" y="75"/>
                  </a:cubicBezTo>
                  <a:cubicBezTo>
                    <a:pt x="118" y="70"/>
                    <a:pt x="118" y="70"/>
                    <a:pt x="118" y="70"/>
                  </a:cubicBezTo>
                  <a:cubicBezTo>
                    <a:pt x="108" y="64"/>
                    <a:pt x="108" y="64"/>
                    <a:pt x="108" y="64"/>
                  </a:cubicBezTo>
                  <a:cubicBezTo>
                    <a:pt x="107" y="63"/>
                    <a:pt x="106" y="63"/>
                    <a:pt x="105" y="64"/>
                  </a:cubicBezTo>
                  <a:cubicBezTo>
                    <a:pt x="104" y="64"/>
                    <a:pt x="103" y="66"/>
                    <a:pt x="103" y="68"/>
                  </a:cubicBezTo>
                  <a:cubicBezTo>
                    <a:pt x="107" y="81"/>
                    <a:pt x="107" y="81"/>
                    <a:pt x="107" y="81"/>
                  </a:cubicBezTo>
                  <a:cubicBezTo>
                    <a:pt x="78" y="90"/>
                    <a:pt x="78" y="90"/>
                    <a:pt x="78" y="90"/>
                  </a:cubicBezTo>
                  <a:cubicBezTo>
                    <a:pt x="71" y="64"/>
                    <a:pt x="71" y="64"/>
                    <a:pt x="71" y="64"/>
                  </a:cubicBezTo>
                  <a:cubicBezTo>
                    <a:pt x="70" y="62"/>
                    <a:pt x="68" y="61"/>
                    <a:pt x="67" y="61"/>
                  </a:cubicBezTo>
                  <a:cubicBezTo>
                    <a:pt x="33" y="71"/>
                    <a:pt x="33" y="71"/>
                    <a:pt x="33" y="71"/>
                  </a:cubicBezTo>
                  <a:cubicBezTo>
                    <a:pt x="32" y="72"/>
                    <a:pt x="31" y="74"/>
                    <a:pt x="31" y="75"/>
                  </a:cubicBezTo>
                  <a:cubicBezTo>
                    <a:pt x="32" y="77"/>
                    <a:pt x="34" y="78"/>
                    <a:pt x="35" y="77"/>
                  </a:cubicBezTo>
                  <a:cubicBezTo>
                    <a:pt x="65" y="69"/>
                    <a:pt x="65" y="69"/>
                    <a:pt x="65" y="69"/>
                  </a:cubicBezTo>
                  <a:cubicBezTo>
                    <a:pt x="73" y="94"/>
                    <a:pt x="73" y="94"/>
                    <a:pt x="73" y="94"/>
                  </a:cubicBezTo>
                  <a:cubicBezTo>
                    <a:pt x="73" y="96"/>
                    <a:pt x="75" y="97"/>
                    <a:pt x="77" y="97"/>
                  </a:cubicBezTo>
                  <a:cubicBezTo>
                    <a:pt x="109" y="87"/>
                    <a:pt x="109" y="87"/>
                    <a:pt x="109" y="87"/>
                  </a:cubicBezTo>
                  <a:cubicBezTo>
                    <a:pt x="113" y="100"/>
                    <a:pt x="113" y="100"/>
                    <a:pt x="113" y="100"/>
                  </a:cubicBezTo>
                  <a:cubicBezTo>
                    <a:pt x="113" y="101"/>
                    <a:pt x="114" y="102"/>
                    <a:pt x="114" y="102"/>
                  </a:cubicBezTo>
                  <a:cubicBezTo>
                    <a:pt x="116" y="103"/>
                    <a:pt x="118" y="103"/>
                    <a:pt x="119" y="101"/>
                  </a:cubicBezTo>
                  <a:cubicBezTo>
                    <a:pt x="130" y="80"/>
                    <a:pt x="130" y="80"/>
                    <a:pt x="130" y="80"/>
                  </a:cubicBezTo>
                  <a:cubicBezTo>
                    <a:pt x="131" y="78"/>
                    <a:pt x="131" y="76"/>
                    <a:pt x="129" y="75"/>
                  </a:cubicBezTo>
                  <a:close/>
                  <a:moveTo>
                    <a:pt x="117" y="91"/>
                  </a:moveTo>
                  <a:cubicBezTo>
                    <a:pt x="117" y="91"/>
                    <a:pt x="117" y="91"/>
                    <a:pt x="117" y="91"/>
                  </a:cubicBezTo>
                  <a:cubicBezTo>
                    <a:pt x="114" y="82"/>
                    <a:pt x="114" y="82"/>
                    <a:pt x="114" y="82"/>
                  </a:cubicBezTo>
                  <a:cubicBezTo>
                    <a:pt x="114" y="82"/>
                    <a:pt x="114" y="82"/>
                    <a:pt x="114" y="82"/>
                  </a:cubicBezTo>
                  <a:cubicBezTo>
                    <a:pt x="114" y="82"/>
                    <a:pt x="114" y="82"/>
                    <a:pt x="114" y="82"/>
                  </a:cubicBezTo>
                  <a:cubicBezTo>
                    <a:pt x="111" y="73"/>
                    <a:pt x="111" y="73"/>
                    <a:pt x="111" y="73"/>
                  </a:cubicBezTo>
                  <a:cubicBezTo>
                    <a:pt x="115" y="75"/>
                    <a:pt x="115" y="75"/>
                    <a:pt x="115" y="75"/>
                  </a:cubicBezTo>
                  <a:cubicBezTo>
                    <a:pt x="123" y="79"/>
                    <a:pt x="123" y="79"/>
                    <a:pt x="123" y="79"/>
                  </a:cubicBezTo>
                  <a:cubicBezTo>
                    <a:pt x="117" y="91"/>
                    <a:pt x="117" y="91"/>
                    <a:pt x="117" y="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8" name="Freeform 191"/>
            <p:cNvSpPr>
              <a:spLocks noEditPoints="1"/>
            </p:cNvSpPr>
            <p:nvPr userDrawn="1"/>
          </p:nvSpPr>
          <p:spPr bwMode="auto">
            <a:xfrm>
              <a:off x="5319" y="1367"/>
              <a:ext cx="315" cy="285"/>
            </a:xfrm>
            <a:custGeom>
              <a:avLst/>
              <a:gdLst>
                <a:gd name="T0" fmla="*/ 136 w 155"/>
                <a:gd name="T1" fmla="*/ 25 h 140"/>
                <a:gd name="T2" fmla="*/ 32 w 155"/>
                <a:gd name="T3" fmla="*/ 4 h 140"/>
                <a:gd name="T4" fmla="*/ 31 w 155"/>
                <a:gd name="T5" fmla="*/ 4 h 140"/>
                <a:gd name="T6" fmla="*/ 2 w 155"/>
                <a:gd name="T7" fmla="*/ 84 h 140"/>
                <a:gd name="T8" fmla="*/ 4 w 155"/>
                <a:gd name="T9" fmla="*/ 103 h 140"/>
                <a:gd name="T10" fmla="*/ 20 w 155"/>
                <a:gd name="T11" fmla="*/ 115 h 140"/>
                <a:gd name="T12" fmla="*/ 124 w 155"/>
                <a:gd name="T13" fmla="*/ 136 h 140"/>
                <a:gd name="T14" fmla="*/ 136 w 155"/>
                <a:gd name="T15" fmla="*/ 121 h 140"/>
                <a:gd name="T16" fmla="*/ 151 w 155"/>
                <a:gd name="T17" fmla="*/ 37 h 140"/>
                <a:gd name="T18" fmla="*/ 126 w 155"/>
                <a:gd name="T19" fmla="*/ 118 h 140"/>
                <a:gd name="T20" fmla="*/ 118 w 155"/>
                <a:gd name="T21" fmla="*/ 127 h 140"/>
                <a:gd name="T22" fmla="*/ 23 w 155"/>
                <a:gd name="T23" fmla="*/ 105 h 140"/>
                <a:gd name="T24" fmla="*/ 14 w 155"/>
                <a:gd name="T25" fmla="*/ 98 h 140"/>
                <a:gd name="T26" fmla="*/ 30 w 155"/>
                <a:gd name="T27" fmla="*/ 23 h 140"/>
                <a:gd name="T28" fmla="*/ 37 w 155"/>
                <a:gd name="T29" fmla="*/ 14 h 140"/>
                <a:gd name="T30" fmla="*/ 133 w 155"/>
                <a:gd name="T31" fmla="*/ 36 h 140"/>
                <a:gd name="T32" fmla="*/ 143 w 155"/>
                <a:gd name="T33" fmla="*/ 54 h 140"/>
                <a:gd name="T34" fmla="*/ 81 w 155"/>
                <a:gd name="T35" fmla="*/ 92 h 140"/>
                <a:gd name="T36" fmla="*/ 86 w 155"/>
                <a:gd name="T37" fmla="*/ 92 h 140"/>
                <a:gd name="T38" fmla="*/ 105 w 155"/>
                <a:gd name="T39" fmla="*/ 87 h 140"/>
                <a:gd name="T40" fmla="*/ 110 w 155"/>
                <a:gd name="T41" fmla="*/ 100 h 140"/>
                <a:gd name="T42" fmla="*/ 108 w 155"/>
                <a:gd name="T43" fmla="*/ 61 h 140"/>
                <a:gd name="T44" fmla="*/ 103 w 155"/>
                <a:gd name="T45" fmla="*/ 59 h 140"/>
                <a:gd name="T46" fmla="*/ 88 w 155"/>
                <a:gd name="T47" fmla="*/ 78 h 140"/>
                <a:gd name="T48" fmla="*/ 80 w 155"/>
                <a:gd name="T49" fmla="*/ 88 h 140"/>
                <a:gd name="T50" fmla="*/ 103 w 155"/>
                <a:gd name="T51" fmla="*/ 69 h 140"/>
                <a:gd name="T52" fmla="*/ 104 w 155"/>
                <a:gd name="T53" fmla="*/ 80 h 140"/>
                <a:gd name="T54" fmla="*/ 103 w 155"/>
                <a:gd name="T55" fmla="*/ 69 h 140"/>
                <a:gd name="T56" fmla="*/ 39 w 155"/>
                <a:gd name="T57" fmla="*/ 79 h 140"/>
                <a:gd name="T58" fmla="*/ 68 w 155"/>
                <a:gd name="T59" fmla="*/ 72 h 140"/>
                <a:gd name="T60" fmla="*/ 73 w 155"/>
                <a:gd name="T61" fmla="*/ 90 h 140"/>
                <a:gd name="T62" fmla="*/ 70 w 155"/>
                <a:gd name="T63" fmla="*/ 37 h 140"/>
                <a:gd name="T64" fmla="*/ 65 w 155"/>
                <a:gd name="T65" fmla="*/ 35 h 140"/>
                <a:gd name="T66" fmla="*/ 45 w 155"/>
                <a:gd name="T67" fmla="*/ 61 h 140"/>
                <a:gd name="T68" fmla="*/ 34 w 155"/>
                <a:gd name="T69" fmla="*/ 75 h 140"/>
                <a:gd name="T70" fmla="*/ 39 w 155"/>
                <a:gd name="T71" fmla="*/ 79 h 140"/>
                <a:gd name="T72" fmla="*/ 65 w 155"/>
                <a:gd name="T73" fmla="*/ 46 h 140"/>
                <a:gd name="T74" fmla="*/ 53 w 155"/>
                <a:gd name="T75" fmla="*/ 61 h 140"/>
                <a:gd name="T76" fmla="*/ 112 w 155"/>
                <a:gd name="T77" fmla="*/ 106 h 140"/>
                <a:gd name="T78" fmla="*/ 30 w 155"/>
                <a:gd name="T79" fmla="*/ 84 h 140"/>
                <a:gd name="T80" fmla="*/ 29 w 155"/>
                <a:gd name="T81" fmla="*/ 90 h 140"/>
                <a:gd name="T82" fmla="*/ 114 w 155"/>
                <a:gd name="T83" fmla="*/ 11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5" h="140">
                  <a:moveTo>
                    <a:pt x="151" y="37"/>
                  </a:moveTo>
                  <a:cubicBezTo>
                    <a:pt x="148" y="32"/>
                    <a:pt x="142" y="27"/>
                    <a:pt x="136" y="25"/>
                  </a:cubicBezTo>
                  <a:cubicBezTo>
                    <a:pt x="51" y="2"/>
                    <a:pt x="51" y="2"/>
                    <a:pt x="51" y="2"/>
                  </a:cubicBezTo>
                  <a:cubicBezTo>
                    <a:pt x="44" y="0"/>
                    <a:pt x="37" y="1"/>
                    <a:pt x="32" y="4"/>
                  </a:cubicBezTo>
                  <a:cubicBezTo>
                    <a:pt x="32" y="4"/>
                    <a:pt x="32" y="4"/>
                    <a:pt x="32" y="4"/>
                  </a:cubicBezTo>
                  <a:cubicBezTo>
                    <a:pt x="31" y="4"/>
                    <a:pt x="31" y="4"/>
                    <a:pt x="31" y="4"/>
                  </a:cubicBezTo>
                  <a:cubicBezTo>
                    <a:pt x="26" y="8"/>
                    <a:pt x="21" y="13"/>
                    <a:pt x="20" y="20"/>
                  </a:cubicBezTo>
                  <a:cubicBezTo>
                    <a:pt x="2" y="84"/>
                    <a:pt x="2" y="84"/>
                    <a:pt x="2" y="84"/>
                  </a:cubicBezTo>
                  <a:cubicBezTo>
                    <a:pt x="0" y="90"/>
                    <a:pt x="1" y="97"/>
                    <a:pt x="4" y="103"/>
                  </a:cubicBezTo>
                  <a:cubicBezTo>
                    <a:pt x="4" y="103"/>
                    <a:pt x="4" y="103"/>
                    <a:pt x="4" y="103"/>
                  </a:cubicBezTo>
                  <a:cubicBezTo>
                    <a:pt x="4" y="103"/>
                    <a:pt x="4" y="103"/>
                    <a:pt x="4" y="103"/>
                  </a:cubicBezTo>
                  <a:cubicBezTo>
                    <a:pt x="8" y="109"/>
                    <a:pt x="13" y="113"/>
                    <a:pt x="20" y="115"/>
                  </a:cubicBezTo>
                  <a:cubicBezTo>
                    <a:pt x="105" y="138"/>
                    <a:pt x="105" y="138"/>
                    <a:pt x="105" y="138"/>
                  </a:cubicBezTo>
                  <a:cubicBezTo>
                    <a:pt x="111" y="140"/>
                    <a:pt x="118" y="139"/>
                    <a:pt x="124" y="136"/>
                  </a:cubicBezTo>
                  <a:cubicBezTo>
                    <a:pt x="124" y="136"/>
                    <a:pt x="124" y="136"/>
                    <a:pt x="124" y="136"/>
                  </a:cubicBezTo>
                  <a:cubicBezTo>
                    <a:pt x="130" y="133"/>
                    <a:pt x="134" y="127"/>
                    <a:pt x="136" y="121"/>
                  </a:cubicBezTo>
                  <a:cubicBezTo>
                    <a:pt x="153" y="57"/>
                    <a:pt x="153" y="57"/>
                    <a:pt x="153" y="57"/>
                  </a:cubicBezTo>
                  <a:cubicBezTo>
                    <a:pt x="155" y="50"/>
                    <a:pt x="154" y="43"/>
                    <a:pt x="151" y="37"/>
                  </a:cubicBezTo>
                  <a:close/>
                  <a:moveTo>
                    <a:pt x="126" y="118"/>
                  </a:moveTo>
                  <a:cubicBezTo>
                    <a:pt x="126" y="118"/>
                    <a:pt x="126" y="118"/>
                    <a:pt x="126" y="118"/>
                  </a:cubicBezTo>
                  <a:cubicBezTo>
                    <a:pt x="125" y="122"/>
                    <a:pt x="122" y="125"/>
                    <a:pt x="119" y="127"/>
                  </a:cubicBezTo>
                  <a:cubicBezTo>
                    <a:pt x="118" y="127"/>
                    <a:pt x="118" y="127"/>
                    <a:pt x="118" y="127"/>
                  </a:cubicBezTo>
                  <a:cubicBezTo>
                    <a:pt x="115" y="129"/>
                    <a:pt x="111" y="129"/>
                    <a:pt x="108" y="128"/>
                  </a:cubicBezTo>
                  <a:cubicBezTo>
                    <a:pt x="23" y="105"/>
                    <a:pt x="23" y="105"/>
                    <a:pt x="23" y="105"/>
                  </a:cubicBezTo>
                  <a:cubicBezTo>
                    <a:pt x="19" y="104"/>
                    <a:pt x="16" y="101"/>
                    <a:pt x="14" y="98"/>
                  </a:cubicBezTo>
                  <a:cubicBezTo>
                    <a:pt x="14" y="98"/>
                    <a:pt x="14" y="98"/>
                    <a:pt x="14" y="98"/>
                  </a:cubicBezTo>
                  <a:cubicBezTo>
                    <a:pt x="12" y="95"/>
                    <a:pt x="11" y="91"/>
                    <a:pt x="12" y="87"/>
                  </a:cubicBezTo>
                  <a:cubicBezTo>
                    <a:pt x="30" y="23"/>
                    <a:pt x="30" y="23"/>
                    <a:pt x="30" y="23"/>
                  </a:cubicBezTo>
                  <a:cubicBezTo>
                    <a:pt x="31" y="19"/>
                    <a:pt x="34" y="16"/>
                    <a:pt x="37" y="14"/>
                  </a:cubicBezTo>
                  <a:cubicBezTo>
                    <a:pt x="37" y="14"/>
                    <a:pt x="37" y="14"/>
                    <a:pt x="37" y="14"/>
                  </a:cubicBezTo>
                  <a:cubicBezTo>
                    <a:pt x="40" y="12"/>
                    <a:pt x="44" y="11"/>
                    <a:pt x="48" y="12"/>
                  </a:cubicBezTo>
                  <a:cubicBezTo>
                    <a:pt x="133" y="36"/>
                    <a:pt x="133" y="36"/>
                    <a:pt x="133" y="36"/>
                  </a:cubicBezTo>
                  <a:cubicBezTo>
                    <a:pt x="137" y="37"/>
                    <a:pt x="140" y="39"/>
                    <a:pt x="142" y="43"/>
                  </a:cubicBezTo>
                  <a:cubicBezTo>
                    <a:pt x="144" y="46"/>
                    <a:pt x="144" y="50"/>
                    <a:pt x="143" y="54"/>
                  </a:cubicBezTo>
                  <a:cubicBezTo>
                    <a:pt x="126" y="118"/>
                    <a:pt x="126" y="118"/>
                    <a:pt x="126" y="118"/>
                  </a:cubicBezTo>
                  <a:close/>
                  <a:moveTo>
                    <a:pt x="81" y="92"/>
                  </a:moveTo>
                  <a:cubicBezTo>
                    <a:pt x="81" y="92"/>
                    <a:pt x="81" y="92"/>
                    <a:pt x="81" y="92"/>
                  </a:cubicBezTo>
                  <a:cubicBezTo>
                    <a:pt x="82" y="93"/>
                    <a:pt x="84" y="93"/>
                    <a:pt x="86" y="92"/>
                  </a:cubicBezTo>
                  <a:cubicBezTo>
                    <a:pt x="92" y="83"/>
                    <a:pt x="92" y="83"/>
                    <a:pt x="92" y="83"/>
                  </a:cubicBezTo>
                  <a:cubicBezTo>
                    <a:pt x="105" y="87"/>
                    <a:pt x="105" y="87"/>
                    <a:pt x="105" y="87"/>
                  </a:cubicBezTo>
                  <a:cubicBezTo>
                    <a:pt x="106" y="98"/>
                    <a:pt x="106" y="98"/>
                    <a:pt x="106" y="98"/>
                  </a:cubicBezTo>
                  <a:cubicBezTo>
                    <a:pt x="107" y="99"/>
                    <a:pt x="108" y="100"/>
                    <a:pt x="110" y="100"/>
                  </a:cubicBezTo>
                  <a:cubicBezTo>
                    <a:pt x="112" y="100"/>
                    <a:pt x="113" y="98"/>
                    <a:pt x="113" y="97"/>
                  </a:cubicBezTo>
                  <a:cubicBezTo>
                    <a:pt x="108" y="61"/>
                    <a:pt x="108" y="61"/>
                    <a:pt x="108" y="61"/>
                  </a:cubicBezTo>
                  <a:cubicBezTo>
                    <a:pt x="108" y="60"/>
                    <a:pt x="108" y="59"/>
                    <a:pt x="107" y="58"/>
                  </a:cubicBezTo>
                  <a:cubicBezTo>
                    <a:pt x="106" y="57"/>
                    <a:pt x="104" y="58"/>
                    <a:pt x="103" y="59"/>
                  </a:cubicBezTo>
                  <a:cubicBezTo>
                    <a:pt x="89" y="77"/>
                    <a:pt x="89" y="77"/>
                    <a:pt x="89" y="77"/>
                  </a:cubicBezTo>
                  <a:cubicBezTo>
                    <a:pt x="89" y="77"/>
                    <a:pt x="88" y="77"/>
                    <a:pt x="88" y="78"/>
                  </a:cubicBezTo>
                  <a:cubicBezTo>
                    <a:pt x="88" y="78"/>
                    <a:pt x="88" y="78"/>
                    <a:pt x="88" y="78"/>
                  </a:cubicBezTo>
                  <a:cubicBezTo>
                    <a:pt x="80" y="88"/>
                    <a:pt x="80" y="88"/>
                    <a:pt x="80" y="88"/>
                  </a:cubicBezTo>
                  <a:cubicBezTo>
                    <a:pt x="79" y="89"/>
                    <a:pt x="80" y="91"/>
                    <a:pt x="81" y="92"/>
                  </a:cubicBezTo>
                  <a:close/>
                  <a:moveTo>
                    <a:pt x="103" y="69"/>
                  </a:moveTo>
                  <a:cubicBezTo>
                    <a:pt x="103" y="69"/>
                    <a:pt x="103" y="69"/>
                    <a:pt x="103" y="69"/>
                  </a:cubicBezTo>
                  <a:cubicBezTo>
                    <a:pt x="104" y="80"/>
                    <a:pt x="104" y="80"/>
                    <a:pt x="104" y="80"/>
                  </a:cubicBezTo>
                  <a:cubicBezTo>
                    <a:pt x="97" y="78"/>
                    <a:pt x="97" y="78"/>
                    <a:pt x="97" y="78"/>
                  </a:cubicBezTo>
                  <a:cubicBezTo>
                    <a:pt x="103" y="69"/>
                    <a:pt x="103" y="69"/>
                    <a:pt x="103" y="69"/>
                  </a:cubicBezTo>
                  <a:close/>
                  <a:moveTo>
                    <a:pt x="39" y="79"/>
                  </a:moveTo>
                  <a:cubicBezTo>
                    <a:pt x="39" y="79"/>
                    <a:pt x="39" y="79"/>
                    <a:pt x="39" y="79"/>
                  </a:cubicBezTo>
                  <a:cubicBezTo>
                    <a:pt x="49" y="66"/>
                    <a:pt x="49" y="66"/>
                    <a:pt x="49" y="66"/>
                  </a:cubicBezTo>
                  <a:cubicBezTo>
                    <a:pt x="68" y="72"/>
                    <a:pt x="68" y="72"/>
                    <a:pt x="68" y="72"/>
                  </a:cubicBezTo>
                  <a:cubicBezTo>
                    <a:pt x="70" y="87"/>
                    <a:pt x="70" y="87"/>
                    <a:pt x="70" y="87"/>
                  </a:cubicBezTo>
                  <a:cubicBezTo>
                    <a:pt x="70" y="89"/>
                    <a:pt x="72" y="90"/>
                    <a:pt x="73" y="90"/>
                  </a:cubicBezTo>
                  <a:cubicBezTo>
                    <a:pt x="75" y="90"/>
                    <a:pt x="77" y="88"/>
                    <a:pt x="76" y="87"/>
                  </a:cubicBezTo>
                  <a:cubicBezTo>
                    <a:pt x="70" y="37"/>
                    <a:pt x="70" y="37"/>
                    <a:pt x="70" y="37"/>
                  </a:cubicBezTo>
                  <a:cubicBezTo>
                    <a:pt x="70" y="36"/>
                    <a:pt x="70" y="35"/>
                    <a:pt x="69" y="35"/>
                  </a:cubicBezTo>
                  <a:cubicBezTo>
                    <a:pt x="68" y="34"/>
                    <a:pt x="66" y="34"/>
                    <a:pt x="65" y="35"/>
                  </a:cubicBezTo>
                  <a:cubicBezTo>
                    <a:pt x="45" y="61"/>
                    <a:pt x="45" y="61"/>
                    <a:pt x="45" y="61"/>
                  </a:cubicBezTo>
                  <a:cubicBezTo>
                    <a:pt x="45" y="61"/>
                    <a:pt x="45" y="61"/>
                    <a:pt x="45" y="61"/>
                  </a:cubicBezTo>
                  <a:cubicBezTo>
                    <a:pt x="45" y="61"/>
                    <a:pt x="45" y="61"/>
                    <a:pt x="45" y="61"/>
                  </a:cubicBezTo>
                  <a:cubicBezTo>
                    <a:pt x="34" y="75"/>
                    <a:pt x="34" y="75"/>
                    <a:pt x="34" y="75"/>
                  </a:cubicBezTo>
                  <a:cubicBezTo>
                    <a:pt x="33" y="76"/>
                    <a:pt x="33" y="78"/>
                    <a:pt x="35" y="80"/>
                  </a:cubicBezTo>
                  <a:cubicBezTo>
                    <a:pt x="36" y="81"/>
                    <a:pt x="38" y="80"/>
                    <a:pt x="39" y="79"/>
                  </a:cubicBezTo>
                  <a:close/>
                  <a:moveTo>
                    <a:pt x="65" y="46"/>
                  </a:moveTo>
                  <a:cubicBezTo>
                    <a:pt x="65" y="46"/>
                    <a:pt x="65" y="46"/>
                    <a:pt x="65" y="46"/>
                  </a:cubicBezTo>
                  <a:cubicBezTo>
                    <a:pt x="67" y="65"/>
                    <a:pt x="67" y="65"/>
                    <a:pt x="67" y="65"/>
                  </a:cubicBezTo>
                  <a:cubicBezTo>
                    <a:pt x="53" y="61"/>
                    <a:pt x="53" y="61"/>
                    <a:pt x="53" y="61"/>
                  </a:cubicBezTo>
                  <a:cubicBezTo>
                    <a:pt x="65" y="46"/>
                    <a:pt x="65" y="46"/>
                    <a:pt x="65" y="46"/>
                  </a:cubicBezTo>
                  <a:close/>
                  <a:moveTo>
                    <a:pt x="112" y="106"/>
                  </a:moveTo>
                  <a:cubicBezTo>
                    <a:pt x="112" y="106"/>
                    <a:pt x="112" y="106"/>
                    <a:pt x="112" y="106"/>
                  </a:cubicBezTo>
                  <a:cubicBezTo>
                    <a:pt x="30" y="84"/>
                    <a:pt x="30" y="84"/>
                    <a:pt x="30" y="84"/>
                  </a:cubicBezTo>
                  <a:cubicBezTo>
                    <a:pt x="29" y="83"/>
                    <a:pt x="27" y="84"/>
                    <a:pt x="26" y="86"/>
                  </a:cubicBezTo>
                  <a:cubicBezTo>
                    <a:pt x="26" y="88"/>
                    <a:pt x="27" y="89"/>
                    <a:pt x="29" y="90"/>
                  </a:cubicBezTo>
                  <a:cubicBezTo>
                    <a:pt x="110" y="112"/>
                    <a:pt x="110" y="112"/>
                    <a:pt x="110" y="112"/>
                  </a:cubicBezTo>
                  <a:cubicBezTo>
                    <a:pt x="112" y="113"/>
                    <a:pt x="113" y="112"/>
                    <a:pt x="114" y="110"/>
                  </a:cubicBezTo>
                  <a:cubicBezTo>
                    <a:pt x="114" y="108"/>
                    <a:pt x="113" y="106"/>
                    <a:pt x="112" y="10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59" name="Freeform 192"/>
            <p:cNvSpPr>
              <a:spLocks noEditPoints="1"/>
            </p:cNvSpPr>
            <p:nvPr userDrawn="1"/>
          </p:nvSpPr>
          <p:spPr bwMode="auto">
            <a:xfrm>
              <a:off x="4217" y="-143"/>
              <a:ext cx="277" cy="310"/>
            </a:xfrm>
            <a:custGeom>
              <a:avLst/>
              <a:gdLst>
                <a:gd name="T0" fmla="*/ 117 w 136"/>
                <a:gd name="T1" fmla="*/ 131 h 152"/>
                <a:gd name="T2" fmla="*/ 87 w 136"/>
                <a:gd name="T3" fmla="*/ 150 h 152"/>
                <a:gd name="T4" fmla="*/ 5 w 136"/>
                <a:gd name="T5" fmla="*/ 126 h 152"/>
                <a:gd name="T6" fmla="*/ 2 w 136"/>
                <a:gd name="T7" fmla="*/ 107 h 152"/>
                <a:gd name="T8" fmla="*/ 30 w 136"/>
                <a:gd name="T9" fmla="*/ 5 h 152"/>
                <a:gd name="T10" fmla="*/ 30 w 136"/>
                <a:gd name="T11" fmla="*/ 5 h 152"/>
                <a:gd name="T12" fmla="*/ 114 w 136"/>
                <a:gd name="T13" fmla="*/ 14 h 152"/>
                <a:gd name="T14" fmla="*/ 131 w 136"/>
                <a:gd name="T15" fmla="*/ 25 h 152"/>
                <a:gd name="T16" fmla="*/ 65 w 136"/>
                <a:gd name="T17" fmla="*/ 43 h 152"/>
                <a:gd name="T18" fmla="*/ 66 w 136"/>
                <a:gd name="T19" fmla="*/ 42 h 152"/>
                <a:gd name="T20" fmla="*/ 69 w 136"/>
                <a:gd name="T21" fmla="*/ 26 h 152"/>
                <a:gd name="T22" fmla="*/ 86 w 136"/>
                <a:gd name="T23" fmla="*/ 30 h 152"/>
                <a:gd name="T24" fmla="*/ 83 w 136"/>
                <a:gd name="T25" fmla="*/ 46 h 152"/>
                <a:gd name="T26" fmla="*/ 81 w 136"/>
                <a:gd name="T27" fmla="*/ 57 h 152"/>
                <a:gd name="T28" fmla="*/ 116 w 136"/>
                <a:gd name="T29" fmla="*/ 58 h 152"/>
                <a:gd name="T30" fmla="*/ 124 w 136"/>
                <a:gd name="T31" fmla="*/ 42 h 152"/>
                <a:gd name="T32" fmla="*/ 122 w 136"/>
                <a:gd name="T33" fmla="*/ 31 h 152"/>
                <a:gd name="T34" fmla="*/ 47 w 136"/>
                <a:gd name="T35" fmla="*/ 11 h 152"/>
                <a:gd name="T36" fmla="*/ 36 w 136"/>
                <a:gd name="T37" fmla="*/ 13 h 152"/>
                <a:gd name="T38" fmla="*/ 28 w 136"/>
                <a:gd name="T39" fmla="*/ 34 h 152"/>
                <a:gd name="T40" fmla="*/ 43 w 136"/>
                <a:gd name="T41" fmla="*/ 49 h 152"/>
                <a:gd name="T42" fmla="*/ 65 w 136"/>
                <a:gd name="T43" fmla="*/ 43 h 152"/>
                <a:gd name="T44" fmla="*/ 71 w 136"/>
                <a:gd name="T45" fmla="*/ 47 h 152"/>
                <a:gd name="T46" fmla="*/ 70 w 136"/>
                <a:gd name="T47" fmla="*/ 68 h 152"/>
                <a:gd name="T48" fmla="*/ 76 w 136"/>
                <a:gd name="T49" fmla="*/ 48 h 152"/>
                <a:gd name="T50" fmla="*/ 71 w 136"/>
                <a:gd name="T51" fmla="*/ 47 h 152"/>
                <a:gd name="T52" fmla="*/ 60 w 136"/>
                <a:gd name="T53" fmla="*/ 70 h 152"/>
                <a:gd name="T54" fmla="*/ 42 w 136"/>
                <a:gd name="T55" fmla="*/ 55 h 152"/>
                <a:gd name="T56" fmla="*/ 12 w 136"/>
                <a:gd name="T57" fmla="*/ 109 h 152"/>
                <a:gd name="T58" fmla="*/ 14 w 136"/>
                <a:gd name="T59" fmla="*/ 120 h 152"/>
                <a:gd name="T60" fmla="*/ 89 w 136"/>
                <a:gd name="T61" fmla="*/ 140 h 152"/>
                <a:gd name="T62" fmla="*/ 106 w 136"/>
                <a:gd name="T63" fmla="*/ 128 h 152"/>
                <a:gd name="T64" fmla="*/ 100 w 136"/>
                <a:gd name="T65" fmla="*/ 67 h 152"/>
                <a:gd name="T66" fmla="*/ 78 w 136"/>
                <a:gd name="T67" fmla="*/ 73 h 152"/>
                <a:gd name="T68" fmla="*/ 74 w 136"/>
                <a:gd name="T69" fmla="*/ 89 h 152"/>
                <a:gd name="T70" fmla="*/ 57 w 136"/>
                <a:gd name="T71" fmla="*/ 86 h 152"/>
                <a:gd name="T72" fmla="*/ 60 w 136"/>
                <a:gd name="T73" fmla="*/ 70 h 152"/>
                <a:gd name="T74" fmla="*/ 72 w 136"/>
                <a:gd name="T75" fmla="*/ 76 h 152"/>
                <a:gd name="T76" fmla="*/ 64 w 136"/>
                <a:gd name="T77" fmla="*/ 75 h 152"/>
                <a:gd name="T78" fmla="*/ 63 w 136"/>
                <a:gd name="T79" fmla="*/ 82 h 152"/>
                <a:gd name="T80" fmla="*/ 70 w 136"/>
                <a:gd name="T81" fmla="*/ 84 h 152"/>
                <a:gd name="T82" fmla="*/ 72 w 136"/>
                <a:gd name="T83" fmla="*/ 76 h 152"/>
                <a:gd name="T84" fmla="*/ 81 w 136"/>
                <a:gd name="T85" fmla="*/ 33 h 152"/>
                <a:gd name="T86" fmla="*/ 73 w 136"/>
                <a:gd name="T87" fmla="*/ 32 h 152"/>
                <a:gd name="T88" fmla="*/ 71 w 136"/>
                <a:gd name="T89" fmla="*/ 39 h 152"/>
                <a:gd name="T90" fmla="*/ 79 w 136"/>
                <a:gd name="T91" fmla="*/ 41 h 152"/>
                <a:gd name="T92" fmla="*/ 81 w 136"/>
                <a:gd name="T93" fmla="*/ 3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6" h="152">
                  <a:moveTo>
                    <a:pt x="134" y="44"/>
                  </a:moveTo>
                  <a:cubicBezTo>
                    <a:pt x="117" y="131"/>
                    <a:pt x="117" y="131"/>
                    <a:pt x="117" y="131"/>
                  </a:cubicBezTo>
                  <a:cubicBezTo>
                    <a:pt x="115" y="137"/>
                    <a:pt x="111" y="143"/>
                    <a:pt x="106" y="147"/>
                  </a:cubicBezTo>
                  <a:cubicBezTo>
                    <a:pt x="100" y="150"/>
                    <a:pt x="93" y="152"/>
                    <a:pt x="87" y="150"/>
                  </a:cubicBezTo>
                  <a:cubicBezTo>
                    <a:pt x="21" y="137"/>
                    <a:pt x="21" y="137"/>
                    <a:pt x="21" y="137"/>
                  </a:cubicBezTo>
                  <a:cubicBezTo>
                    <a:pt x="15" y="136"/>
                    <a:pt x="9" y="131"/>
                    <a:pt x="5" y="126"/>
                  </a:cubicBezTo>
                  <a:cubicBezTo>
                    <a:pt x="5" y="126"/>
                    <a:pt x="5" y="126"/>
                    <a:pt x="5" y="126"/>
                  </a:cubicBezTo>
                  <a:cubicBezTo>
                    <a:pt x="2" y="120"/>
                    <a:pt x="0" y="114"/>
                    <a:pt x="2" y="107"/>
                  </a:cubicBezTo>
                  <a:cubicBezTo>
                    <a:pt x="19" y="21"/>
                    <a:pt x="19" y="21"/>
                    <a:pt x="19" y="21"/>
                  </a:cubicBezTo>
                  <a:cubicBezTo>
                    <a:pt x="21" y="14"/>
                    <a:pt x="25" y="8"/>
                    <a:pt x="30" y="5"/>
                  </a:cubicBezTo>
                  <a:cubicBezTo>
                    <a:pt x="30" y="5"/>
                    <a:pt x="30" y="5"/>
                    <a:pt x="30" y="5"/>
                  </a:cubicBezTo>
                  <a:cubicBezTo>
                    <a:pt x="30" y="5"/>
                    <a:pt x="30" y="5"/>
                    <a:pt x="30" y="5"/>
                  </a:cubicBezTo>
                  <a:cubicBezTo>
                    <a:pt x="36" y="1"/>
                    <a:pt x="42" y="0"/>
                    <a:pt x="49" y="1"/>
                  </a:cubicBezTo>
                  <a:cubicBezTo>
                    <a:pt x="114" y="14"/>
                    <a:pt x="114" y="14"/>
                    <a:pt x="114" y="14"/>
                  </a:cubicBezTo>
                  <a:cubicBezTo>
                    <a:pt x="121" y="16"/>
                    <a:pt x="127" y="20"/>
                    <a:pt x="130" y="25"/>
                  </a:cubicBezTo>
                  <a:cubicBezTo>
                    <a:pt x="131" y="25"/>
                    <a:pt x="131" y="25"/>
                    <a:pt x="131" y="25"/>
                  </a:cubicBezTo>
                  <a:cubicBezTo>
                    <a:pt x="134" y="31"/>
                    <a:pt x="136" y="37"/>
                    <a:pt x="134" y="44"/>
                  </a:cubicBezTo>
                  <a:close/>
                  <a:moveTo>
                    <a:pt x="65" y="43"/>
                  </a:moveTo>
                  <a:cubicBezTo>
                    <a:pt x="65" y="43"/>
                    <a:pt x="65" y="43"/>
                    <a:pt x="65" y="43"/>
                  </a:cubicBezTo>
                  <a:cubicBezTo>
                    <a:pt x="66" y="43"/>
                    <a:pt x="66" y="42"/>
                    <a:pt x="66" y="42"/>
                  </a:cubicBezTo>
                  <a:cubicBezTo>
                    <a:pt x="64" y="40"/>
                    <a:pt x="64" y="37"/>
                    <a:pt x="64" y="34"/>
                  </a:cubicBezTo>
                  <a:cubicBezTo>
                    <a:pt x="65" y="31"/>
                    <a:pt x="67" y="28"/>
                    <a:pt x="69" y="26"/>
                  </a:cubicBezTo>
                  <a:cubicBezTo>
                    <a:pt x="72" y="25"/>
                    <a:pt x="75" y="24"/>
                    <a:pt x="78" y="25"/>
                  </a:cubicBezTo>
                  <a:cubicBezTo>
                    <a:pt x="82" y="25"/>
                    <a:pt x="84" y="27"/>
                    <a:pt x="86" y="30"/>
                  </a:cubicBezTo>
                  <a:cubicBezTo>
                    <a:pt x="88" y="32"/>
                    <a:pt x="88" y="36"/>
                    <a:pt x="88" y="39"/>
                  </a:cubicBezTo>
                  <a:cubicBezTo>
                    <a:pt x="87" y="42"/>
                    <a:pt x="85" y="44"/>
                    <a:pt x="83" y="46"/>
                  </a:cubicBezTo>
                  <a:cubicBezTo>
                    <a:pt x="83" y="46"/>
                    <a:pt x="83" y="46"/>
                    <a:pt x="83" y="46"/>
                  </a:cubicBezTo>
                  <a:cubicBezTo>
                    <a:pt x="81" y="57"/>
                    <a:pt x="81" y="57"/>
                    <a:pt x="81" y="57"/>
                  </a:cubicBezTo>
                  <a:cubicBezTo>
                    <a:pt x="101" y="61"/>
                    <a:pt x="101" y="61"/>
                    <a:pt x="101" y="61"/>
                  </a:cubicBezTo>
                  <a:cubicBezTo>
                    <a:pt x="106" y="62"/>
                    <a:pt x="112" y="60"/>
                    <a:pt x="116" y="58"/>
                  </a:cubicBezTo>
                  <a:cubicBezTo>
                    <a:pt x="118" y="56"/>
                    <a:pt x="120" y="55"/>
                    <a:pt x="121" y="53"/>
                  </a:cubicBezTo>
                  <a:cubicBezTo>
                    <a:pt x="124" y="42"/>
                    <a:pt x="124" y="42"/>
                    <a:pt x="124" y="42"/>
                  </a:cubicBezTo>
                  <a:cubicBezTo>
                    <a:pt x="125" y="38"/>
                    <a:pt x="124" y="34"/>
                    <a:pt x="122" y="31"/>
                  </a:cubicBezTo>
                  <a:cubicBezTo>
                    <a:pt x="122" y="31"/>
                    <a:pt x="122" y="31"/>
                    <a:pt x="122" y="31"/>
                  </a:cubicBezTo>
                  <a:cubicBezTo>
                    <a:pt x="120" y="28"/>
                    <a:pt x="116" y="25"/>
                    <a:pt x="112" y="25"/>
                  </a:cubicBezTo>
                  <a:cubicBezTo>
                    <a:pt x="12" y="4"/>
                    <a:pt x="118" y="26"/>
                    <a:pt x="47" y="11"/>
                  </a:cubicBezTo>
                  <a:cubicBezTo>
                    <a:pt x="43" y="11"/>
                    <a:pt x="39" y="11"/>
                    <a:pt x="36" y="13"/>
                  </a:cubicBezTo>
                  <a:cubicBezTo>
                    <a:pt x="36" y="13"/>
                    <a:pt x="36" y="13"/>
                    <a:pt x="36" y="13"/>
                  </a:cubicBezTo>
                  <a:cubicBezTo>
                    <a:pt x="33" y="16"/>
                    <a:pt x="31" y="19"/>
                    <a:pt x="30" y="23"/>
                  </a:cubicBezTo>
                  <a:cubicBezTo>
                    <a:pt x="28" y="34"/>
                    <a:pt x="28" y="34"/>
                    <a:pt x="28" y="34"/>
                  </a:cubicBezTo>
                  <a:cubicBezTo>
                    <a:pt x="28" y="36"/>
                    <a:pt x="29" y="38"/>
                    <a:pt x="30" y="40"/>
                  </a:cubicBezTo>
                  <a:cubicBezTo>
                    <a:pt x="33" y="44"/>
                    <a:pt x="38" y="48"/>
                    <a:pt x="43" y="49"/>
                  </a:cubicBezTo>
                  <a:cubicBezTo>
                    <a:pt x="63" y="53"/>
                    <a:pt x="63" y="53"/>
                    <a:pt x="63" y="53"/>
                  </a:cubicBezTo>
                  <a:cubicBezTo>
                    <a:pt x="65" y="43"/>
                    <a:pt x="65" y="43"/>
                    <a:pt x="65" y="43"/>
                  </a:cubicBezTo>
                  <a:close/>
                  <a:moveTo>
                    <a:pt x="71" y="47"/>
                  </a:moveTo>
                  <a:cubicBezTo>
                    <a:pt x="71" y="47"/>
                    <a:pt x="71" y="47"/>
                    <a:pt x="71" y="47"/>
                  </a:cubicBezTo>
                  <a:cubicBezTo>
                    <a:pt x="70" y="54"/>
                    <a:pt x="68" y="61"/>
                    <a:pt x="67" y="67"/>
                  </a:cubicBezTo>
                  <a:cubicBezTo>
                    <a:pt x="68" y="67"/>
                    <a:pt x="69" y="67"/>
                    <a:pt x="70" y="68"/>
                  </a:cubicBezTo>
                  <a:cubicBezTo>
                    <a:pt x="70" y="68"/>
                    <a:pt x="71" y="68"/>
                    <a:pt x="72" y="68"/>
                  </a:cubicBezTo>
                  <a:cubicBezTo>
                    <a:pt x="73" y="62"/>
                    <a:pt x="75" y="55"/>
                    <a:pt x="76" y="48"/>
                  </a:cubicBezTo>
                  <a:cubicBezTo>
                    <a:pt x="75" y="48"/>
                    <a:pt x="74" y="48"/>
                    <a:pt x="74" y="48"/>
                  </a:cubicBezTo>
                  <a:cubicBezTo>
                    <a:pt x="73" y="48"/>
                    <a:pt x="72" y="48"/>
                    <a:pt x="71" y="47"/>
                  </a:cubicBezTo>
                  <a:close/>
                  <a:moveTo>
                    <a:pt x="60" y="70"/>
                  </a:moveTo>
                  <a:cubicBezTo>
                    <a:pt x="60" y="70"/>
                    <a:pt x="60" y="70"/>
                    <a:pt x="60" y="70"/>
                  </a:cubicBezTo>
                  <a:cubicBezTo>
                    <a:pt x="62" y="59"/>
                    <a:pt x="62" y="59"/>
                    <a:pt x="62" y="59"/>
                  </a:cubicBezTo>
                  <a:cubicBezTo>
                    <a:pt x="42" y="55"/>
                    <a:pt x="42" y="55"/>
                    <a:pt x="42" y="55"/>
                  </a:cubicBezTo>
                  <a:cubicBezTo>
                    <a:pt x="35" y="54"/>
                    <a:pt x="29" y="50"/>
                    <a:pt x="25" y="44"/>
                  </a:cubicBezTo>
                  <a:cubicBezTo>
                    <a:pt x="12" y="109"/>
                    <a:pt x="12" y="109"/>
                    <a:pt x="12" y="109"/>
                  </a:cubicBezTo>
                  <a:cubicBezTo>
                    <a:pt x="11" y="113"/>
                    <a:pt x="12" y="117"/>
                    <a:pt x="14" y="120"/>
                  </a:cubicBezTo>
                  <a:cubicBezTo>
                    <a:pt x="14" y="120"/>
                    <a:pt x="14" y="120"/>
                    <a:pt x="14" y="120"/>
                  </a:cubicBezTo>
                  <a:cubicBezTo>
                    <a:pt x="16" y="123"/>
                    <a:pt x="20" y="126"/>
                    <a:pt x="24" y="127"/>
                  </a:cubicBezTo>
                  <a:cubicBezTo>
                    <a:pt x="89" y="140"/>
                    <a:pt x="89" y="140"/>
                    <a:pt x="89" y="140"/>
                  </a:cubicBezTo>
                  <a:cubicBezTo>
                    <a:pt x="93" y="141"/>
                    <a:pt x="97" y="140"/>
                    <a:pt x="100" y="138"/>
                  </a:cubicBezTo>
                  <a:cubicBezTo>
                    <a:pt x="103" y="136"/>
                    <a:pt x="105" y="132"/>
                    <a:pt x="106" y="128"/>
                  </a:cubicBezTo>
                  <a:cubicBezTo>
                    <a:pt x="119" y="63"/>
                    <a:pt x="119" y="63"/>
                    <a:pt x="119" y="63"/>
                  </a:cubicBezTo>
                  <a:cubicBezTo>
                    <a:pt x="114" y="67"/>
                    <a:pt x="107" y="68"/>
                    <a:pt x="100" y="67"/>
                  </a:cubicBezTo>
                  <a:cubicBezTo>
                    <a:pt x="80" y="63"/>
                    <a:pt x="80" y="63"/>
                    <a:pt x="80" y="63"/>
                  </a:cubicBezTo>
                  <a:cubicBezTo>
                    <a:pt x="78" y="73"/>
                    <a:pt x="78" y="73"/>
                    <a:pt x="78" y="73"/>
                  </a:cubicBezTo>
                  <a:cubicBezTo>
                    <a:pt x="79" y="76"/>
                    <a:pt x="79" y="79"/>
                    <a:pt x="79" y="82"/>
                  </a:cubicBezTo>
                  <a:cubicBezTo>
                    <a:pt x="78" y="85"/>
                    <a:pt x="76" y="88"/>
                    <a:pt x="74" y="89"/>
                  </a:cubicBezTo>
                  <a:cubicBezTo>
                    <a:pt x="71" y="91"/>
                    <a:pt x="68" y="92"/>
                    <a:pt x="65" y="91"/>
                  </a:cubicBezTo>
                  <a:cubicBezTo>
                    <a:pt x="62" y="90"/>
                    <a:pt x="59" y="88"/>
                    <a:pt x="57" y="86"/>
                  </a:cubicBezTo>
                  <a:cubicBezTo>
                    <a:pt x="56" y="83"/>
                    <a:pt x="55" y="80"/>
                    <a:pt x="55" y="77"/>
                  </a:cubicBezTo>
                  <a:cubicBezTo>
                    <a:pt x="56" y="74"/>
                    <a:pt x="58" y="72"/>
                    <a:pt x="60" y="70"/>
                  </a:cubicBezTo>
                  <a:close/>
                  <a:moveTo>
                    <a:pt x="72" y="76"/>
                  </a:moveTo>
                  <a:cubicBezTo>
                    <a:pt x="72" y="76"/>
                    <a:pt x="72" y="76"/>
                    <a:pt x="72" y="76"/>
                  </a:cubicBezTo>
                  <a:cubicBezTo>
                    <a:pt x="71" y="75"/>
                    <a:pt x="70" y="74"/>
                    <a:pt x="68" y="74"/>
                  </a:cubicBezTo>
                  <a:cubicBezTo>
                    <a:pt x="67" y="74"/>
                    <a:pt x="65" y="74"/>
                    <a:pt x="64" y="75"/>
                  </a:cubicBezTo>
                  <a:cubicBezTo>
                    <a:pt x="63" y="75"/>
                    <a:pt x="62" y="77"/>
                    <a:pt x="62" y="78"/>
                  </a:cubicBezTo>
                  <a:cubicBezTo>
                    <a:pt x="61" y="80"/>
                    <a:pt x="62" y="81"/>
                    <a:pt x="63" y="82"/>
                  </a:cubicBezTo>
                  <a:cubicBezTo>
                    <a:pt x="63" y="84"/>
                    <a:pt x="65" y="84"/>
                    <a:pt x="66" y="85"/>
                  </a:cubicBezTo>
                  <a:cubicBezTo>
                    <a:pt x="68" y="85"/>
                    <a:pt x="69" y="85"/>
                    <a:pt x="70" y="84"/>
                  </a:cubicBezTo>
                  <a:cubicBezTo>
                    <a:pt x="71" y="83"/>
                    <a:pt x="72" y="82"/>
                    <a:pt x="73" y="80"/>
                  </a:cubicBezTo>
                  <a:cubicBezTo>
                    <a:pt x="73" y="79"/>
                    <a:pt x="73" y="77"/>
                    <a:pt x="72" y="76"/>
                  </a:cubicBezTo>
                  <a:close/>
                  <a:moveTo>
                    <a:pt x="81" y="33"/>
                  </a:moveTo>
                  <a:cubicBezTo>
                    <a:pt x="81" y="33"/>
                    <a:pt x="81" y="33"/>
                    <a:pt x="81" y="33"/>
                  </a:cubicBezTo>
                  <a:cubicBezTo>
                    <a:pt x="80" y="32"/>
                    <a:pt x="79" y="31"/>
                    <a:pt x="77" y="31"/>
                  </a:cubicBezTo>
                  <a:cubicBezTo>
                    <a:pt x="76" y="31"/>
                    <a:pt x="74" y="31"/>
                    <a:pt x="73" y="32"/>
                  </a:cubicBezTo>
                  <a:cubicBezTo>
                    <a:pt x="72" y="33"/>
                    <a:pt x="71" y="34"/>
                    <a:pt x="71" y="35"/>
                  </a:cubicBezTo>
                  <a:cubicBezTo>
                    <a:pt x="70" y="37"/>
                    <a:pt x="71" y="38"/>
                    <a:pt x="71" y="39"/>
                  </a:cubicBezTo>
                  <a:cubicBezTo>
                    <a:pt x="72" y="41"/>
                    <a:pt x="73" y="41"/>
                    <a:pt x="75" y="42"/>
                  </a:cubicBezTo>
                  <a:cubicBezTo>
                    <a:pt x="76" y="42"/>
                    <a:pt x="78" y="42"/>
                    <a:pt x="79" y="41"/>
                  </a:cubicBezTo>
                  <a:cubicBezTo>
                    <a:pt x="80" y="40"/>
                    <a:pt x="81" y="39"/>
                    <a:pt x="81" y="37"/>
                  </a:cubicBezTo>
                  <a:cubicBezTo>
                    <a:pt x="82" y="36"/>
                    <a:pt x="81" y="35"/>
                    <a:pt x="81"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0" name="Freeform 193"/>
            <p:cNvSpPr>
              <a:spLocks noEditPoints="1"/>
            </p:cNvSpPr>
            <p:nvPr userDrawn="1"/>
          </p:nvSpPr>
          <p:spPr bwMode="auto">
            <a:xfrm>
              <a:off x="2047" y="3444"/>
              <a:ext cx="284" cy="283"/>
            </a:xfrm>
            <a:custGeom>
              <a:avLst/>
              <a:gdLst>
                <a:gd name="T0" fmla="*/ 69 w 139"/>
                <a:gd name="T1" fmla="*/ 0 h 139"/>
                <a:gd name="T2" fmla="*/ 118 w 139"/>
                <a:gd name="T3" fmla="*/ 20 h 139"/>
                <a:gd name="T4" fmla="*/ 118 w 139"/>
                <a:gd name="T5" fmla="*/ 20 h 139"/>
                <a:gd name="T6" fmla="*/ 139 w 139"/>
                <a:gd name="T7" fmla="*/ 69 h 139"/>
                <a:gd name="T8" fmla="*/ 118 w 139"/>
                <a:gd name="T9" fmla="*/ 118 h 139"/>
                <a:gd name="T10" fmla="*/ 118 w 139"/>
                <a:gd name="T11" fmla="*/ 118 h 139"/>
                <a:gd name="T12" fmla="*/ 69 w 139"/>
                <a:gd name="T13" fmla="*/ 139 h 139"/>
                <a:gd name="T14" fmla="*/ 20 w 139"/>
                <a:gd name="T15" fmla="*/ 118 h 139"/>
                <a:gd name="T16" fmla="*/ 20 w 139"/>
                <a:gd name="T17" fmla="*/ 118 h 139"/>
                <a:gd name="T18" fmla="*/ 0 w 139"/>
                <a:gd name="T19" fmla="*/ 69 h 139"/>
                <a:gd name="T20" fmla="*/ 20 w 139"/>
                <a:gd name="T21" fmla="*/ 20 h 139"/>
                <a:gd name="T22" fmla="*/ 20 w 139"/>
                <a:gd name="T23" fmla="*/ 20 h 139"/>
                <a:gd name="T24" fmla="*/ 69 w 139"/>
                <a:gd name="T25" fmla="*/ 0 h 139"/>
                <a:gd name="T26" fmla="*/ 78 w 139"/>
                <a:gd name="T27" fmla="*/ 43 h 139"/>
                <a:gd name="T28" fmla="*/ 78 w 139"/>
                <a:gd name="T29" fmla="*/ 43 h 139"/>
                <a:gd name="T30" fmla="*/ 91 w 139"/>
                <a:gd name="T31" fmla="*/ 53 h 139"/>
                <a:gd name="T32" fmla="*/ 96 w 139"/>
                <a:gd name="T33" fmla="*/ 69 h 139"/>
                <a:gd name="T34" fmla="*/ 88 w 139"/>
                <a:gd name="T35" fmla="*/ 88 h 139"/>
                <a:gd name="T36" fmla="*/ 88 w 139"/>
                <a:gd name="T37" fmla="*/ 88 h 139"/>
                <a:gd name="T38" fmla="*/ 69 w 139"/>
                <a:gd name="T39" fmla="*/ 96 h 139"/>
                <a:gd name="T40" fmla="*/ 50 w 139"/>
                <a:gd name="T41" fmla="*/ 88 h 139"/>
                <a:gd name="T42" fmla="*/ 50 w 139"/>
                <a:gd name="T43" fmla="*/ 88 h 139"/>
                <a:gd name="T44" fmla="*/ 42 w 139"/>
                <a:gd name="T45" fmla="*/ 69 h 139"/>
                <a:gd name="T46" fmla="*/ 47 w 139"/>
                <a:gd name="T47" fmla="*/ 53 h 139"/>
                <a:gd name="T48" fmla="*/ 61 w 139"/>
                <a:gd name="T49" fmla="*/ 43 h 139"/>
                <a:gd name="T50" fmla="*/ 63 w 139"/>
                <a:gd name="T51" fmla="*/ 39 h 139"/>
                <a:gd name="T52" fmla="*/ 59 w 139"/>
                <a:gd name="T53" fmla="*/ 36 h 139"/>
                <a:gd name="T54" fmla="*/ 42 w 139"/>
                <a:gd name="T55" fmla="*/ 49 h 139"/>
                <a:gd name="T56" fmla="*/ 35 w 139"/>
                <a:gd name="T57" fmla="*/ 69 h 139"/>
                <a:gd name="T58" fmla="*/ 45 w 139"/>
                <a:gd name="T59" fmla="*/ 92 h 139"/>
                <a:gd name="T60" fmla="*/ 45 w 139"/>
                <a:gd name="T61" fmla="*/ 92 h 139"/>
                <a:gd name="T62" fmla="*/ 69 w 139"/>
                <a:gd name="T63" fmla="*/ 102 h 139"/>
                <a:gd name="T64" fmla="*/ 93 w 139"/>
                <a:gd name="T65" fmla="*/ 92 h 139"/>
                <a:gd name="T66" fmla="*/ 93 w 139"/>
                <a:gd name="T67" fmla="*/ 92 h 139"/>
                <a:gd name="T68" fmla="*/ 103 w 139"/>
                <a:gd name="T69" fmla="*/ 69 h 139"/>
                <a:gd name="T70" fmla="*/ 96 w 139"/>
                <a:gd name="T71" fmla="*/ 49 h 139"/>
                <a:gd name="T72" fmla="*/ 80 w 139"/>
                <a:gd name="T73" fmla="*/ 36 h 139"/>
                <a:gd name="T74" fmla="*/ 76 w 139"/>
                <a:gd name="T75" fmla="*/ 39 h 139"/>
                <a:gd name="T76" fmla="*/ 78 w 139"/>
                <a:gd name="T77" fmla="*/ 43 h 139"/>
                <a:gd name="T78" fmla="*/ 66 w 139"/>
                <a:gd name="T79" fmla="*/ 31 h 139"/>
                <a:gd name="T80" fmla="*/ 66 w 139"/>
                <a:gd name="T81" fmla="*/ 31 h 139"/>
                <a:gd name="T82" fmla="*/ 66 w 139"/>
                <a:gd name="T83" fmla="*/ 69 h 139"/>
                <a:gd name="T84" fmla="*/ 69 w 139"/>
                <a:gd name="T85" fmla="*/ 73 h 139"/>
                <a:gd name="T86" fmla="*/ 72 w 139"/>
                <a:gd name="T87" fmla="*/ 69 h 139"/>
                <a:gd name="T88" fmla="*/ 72 w 139"/>
                <a:gd name="T89" fmla="*/ 31 h 139"/>
                <a:gd name="T90" fmla="*/ 69 w 139"/>
                <a:gd name="T91" fmla="*/ 27 h 139"/>
                <a:gd name="T92" fmla="*/ 66 w 139"/>
                <a:gd name="T93" fmla="*/ 31 h 139"/>
                <a:gd name="T94" fmla="*/ 111 w 139"/>
                <a:gd name="T95" fmla="*/ 28 h 139"/>
                <a:gd name="T96" fmla="*/ 111 w 139"/>
                <a:gd name="T97" fmla="*/ 28 h 139"/>
                <a:gd name="T98" fmla="*/ 69 w 139"/>
                <a:gd name="T99" fmla="*/ 11 h 139"/>
                <a:gd name="T100" fmla="*/ 28 w 139"/>
                <a:gd name="T101" fmla="*/ 28 h 139"/>
                <a:gd name="T102" fmla="*/ 28 w 139"/>
                <a:gd name="T103" fmla="*/ 28 h 139"/>
                <a:gd name="T104" fmla="*/ 10 w 139"/>
                <a:gd name="T105" fmla="*/ 69 h 139"/>
                <a:gd name="T106" fmla="*/ 27 w 139"/>
                <a:gd name="T107" fmla="*/ 111 h 139"/>
                <a:gd name="T108" fmla="*/ 28 w 139"/>
                <a:gd name="T109" fmla="*/ 111 h 139"/>
                <a:gd name="T110" fmla="*/ 69 w 139"/>
                <a:gd name="T111" fmla="*/ 128 h 139"/>
                <a:gd name="T112" fmla="*/ 111 w 139"/>
                <a:gd name="T113" fmla="*/ 111 h 139"/>
                <a:gd name="T114" fmla="*/ 111 w 139"/>
                <a:gd name="T115" fmla="*/ 111 h 139"/>
                <a:gd name="T116" fmla="*/ 111 w 139"/>
                <a:gd name="T117" fmla="*/ 111 h 139"/>
                <a:gd name="T118" fmla="*/ 128 w 139"/>
                <a:gd name="T119" fmla="*/ 69 h 139"/>
                <a:gd name="T120" fmla="*/ 111 w 139"/>
                <a:gd name="T121" fmla="*/ 28 h 139"/>
                <a:gd name="T122" fmla="*/ 111 w 139"/>
                <a:gd name="T123" fmla="*/ 28 h 139"/>
                <a:gd name="T124" fmla="*/ 111 w 139"/>
                <a:gd name="T125" fmla="*/ 28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9" h="139">
                  <a:moveTo>
                    <a:pt x="69" y="0"/>
                  </a:moveTo>
                  <a:cubicBezTo>
                    <a:pt x="88" y="0"/>
                    <a:pt x="106" y="8"/>
                    <a:pt x="118" y="20"/>
                  </a:cubicBezTo>
                  <a:cubicBezTo>
                    <a:pt x="118" y="20"/>
                    <a:pt x="118" y="20"/>
                    <a:pt x="118" y="20"/>
                  </a:cubicBezTo>
                  <a:cubicBezTo>
                    <a:pt x="131" y="33"/>
                    <a:pt x="139" y="50"/>
                    <a:pt x="139" y="69"/>
                  </a:cubicBezTo>
                  <a:cubicBezTo>
                    <a:pt x="139" y="89"/>
                    <a:pt x="131" y="106"/>
                    <a:pt x="118" y="118"/>
                  </a:cubicBezTo>
                  <a:cubicBezTo>
                    <a:pt x="118" y="118"/>
                    <a:pt x="118" y="118"/>
                    <a:pt x="118" y="118"/>
                  </a:cubicBezTo>
                  <a:cubicBezTo>
                    <a:pt x="106" y="131"/>
                    <a:pt x="88" y="139"/>
                    <a:pt x="69" y="139"/>
                  </a:cubicBezTo>
                  <a:cubicBezTo>
                    <a:pt x="50" y="139"/>
                    <a:pt x="33" y="131"/>
                    <a:pt x="20" y="118"/>
                  </a:cubicBezTo>
                  <a:cubicBezTo>
                    <a:pt x="20" y="118"/>
                    <a:pt x="20" y="118"/>
                    <a:pt x="20" y="118"/>
                  </a:cubicBezTo>
                  <a:cubicBezTo>
                    <a:pt x="7" y="106"/>
                    <a:pt x="0" y="88"/>
                    <a:pt x="0" y="69"/>
                  </a:cubicBezTo>
                  <a:cubicBezTo>
                    <a:pt x="0" y="50"/>
                    <a:pt x="7" y="33"/>
                    <a:pt x="20" y="20"/>
                  </a:cubicBezTo>
                  <a:cubicBezTo>
                    <a:pt x="20" y="20"/>
                    <a:pt x="20" y="20"/>
                    <a:pt x="20" y="20"/>
                  </a:cubicBezTo>
                  <a:cubicBezTo>
                    <a:pt x="33" y="8"/>
                    <a:pt x="50" y="0"/>
                    <a:pt x="69" y="0"/>
                  </a:cubicBezTo>
                  <a:close/>
                  <a:moveTo>
                    <a:pt x="78" y="43"/>
                  </a:moveTo>
                  <a:cubicBezTo>
                    <a:pt x="78" y="43"/>
                    <a:pt x="78" y="43"/>
                    <a:pt x="78" y="43"/>
                  </a:cubicBezTo>
                  <a:cubicBezTo>
                    <a:pt x="83" y="44"/>
                    <a:pt x="88" y="48"/>
                    <a:pt x="91" y="53"/>
                  </a:cubicBezTo>
                  <a:cubicBezTo>
                    <a:pt x="95" y="57"/>
                    <a:pt x="96" y="63"/>
                    <a:pt x="96" y="69"/>
                  </a:cubicBezTo>
                  <a:cubicBezTo>
                    <a:pt x="96" y="76"/>
                    <a:pt x="93" y="83"/>
                    <a:pt x="88" y="88"/>
                  </a:cubicBezTo>
                  <a:cubicBezTo>
                    <a:pt x="88" y="88"/>
                    <a:pt x="88" y="88"/>
                    <a:pt x="88" y="88"/>
                  </a:cubicBezTo>
                  <a:cubicBezTo>
                    <a:pt x="84" y="93"/>
                    <a:pt x="77" y="96"/>
                    <a:pt x="69" y="96"/>
                  </a:cubicBezTo>
                  <a:cubicBezTo>
                    <a:pt x="62" y="96"/>
                    <a:pt x="55" y="93"/>
                    <a:pt x="50" y="88"/>
                  </a:cubicBezTo>
                  <a:cubicBezTo>
                    <a:pt x="50" y="88"/>
                    <a:pt x="50" y="88"/>
                    <a:pt x="50" y="88"/>
                  </a:cubicBezTo>
                  <a:cubicBezTo>
                    <a:pt x="45" y="83"/>
                    <a:pt x="42" y="76"/>
                    <a:pt x="42" y="69"/>
                  </a:cubicBezTo>
                  <a:cubicBezTo>
                    <a:pt x="42" y="63"/>
                    <a:pt x="44" y="57"/>
                    <a:pt x="47" y="53"/>
                  </a:cubicBezTo>
                  <a:cubicBezTo>
                    <a:pt x="50" y="48"/>
                    <a:pt x="55" y="44"/>
                    <a:pt x="61" y="43"/>
                  </a:cubicBezTo>
                  <a:cubicBezTo>
                    <a:pt x="62" y="42"/>
                    <a:pt x="63" y="40"/>
                    <a:pt x="63" y="39"/>
                  </a:cubicBezTo>
                  <a:cubicBezTo>
                    <a:pt x="62" y="37"/>
                    <a:pt x="60" y="36"/>
                    <a:pt x="59" y="36"/>
                  </a:cubicBezTo>
                  <a:cubicBezTo>
                    <a:pt x="52" y="39"/>
                    <a:pt x="46" y="43"/>
                    <a:pt x="42" y="49"/>
                  </a:cubicBezTo>
                  <a:cubicBezTo>
                    <a:pt x="38" y="54"/>
                    <a:pt x="35" y="61"/>
                    <a:pt x="35" y="69"/>
                  </a:cubicBezTo>
                  <a:cubicBezTo>
                    <a:pt x="35" y="78"/>
                    <a:pt x="39" y="86"/>
                    <a:pt x="45" y="92"/>
                  </a:cubicBezTo>
                  <a:cubicBezTo>
                    <a:pt x="45" y="92"/>
                    <a:pt x="45" y="92"/>
                    <a:pt x="45" y="92"/>
                  </a:cubicBezTo>
                  <a:cubicBezTo>
                    <a:pt x="51" y="99"/>
                    <a:pt x="60" y="102"/>
                    <a:pt x="69" y="102"/>
                  </a:cubicBezTo>
                  <a:cubicBezTo>
                    <a:pt x="78" y="102"/>
                    <a:pt x="87" y="99"/>
                    <a:pt x="93" y="92"/>
                  </a:cubicBezTo>
                  <a:cubicBezTo>
                    <a:pt x="93" y="92"/>
                    <a:pt x="93" y="92"/>
                    <a:pt x="93" y="92"/>
                  </a:cubicBezTo>
                  <a:cubicBezTo>
                    <a:pt x="99" y="86"/>
                    <a:pt x="103" y="78"/>
                    <a:pt x="103" y="69"/>
                  </a:cubicBezTo>
                  <a:cubicBezTo>
                    <a:pt x="103" y="61"/>
                    <a:pt x="101" y="54"/>
                    <a:pt x="96" y="49"/>
                  </a:cubicBezTo>
                  <a:cubicBezTo>
                    <a:pt x="92" y="43"/>
                    <a:pt x="86" y="39"/>
                    <a:pt x="80" y="36"/>
                  </a:cubicBezTo>
                  <a:cubicBezTo>
                    <a:pt x="78" y="36"/>
                    <a:pt x="76" y="37"/>
                    <a:pt x="76" y="39"/>
                  </a:cubicBezTo>
                  <a:cubicBezTo>
                    <a:pt x="75" y="40"/>
                    <a:pt x="76" y="42"/>
                    <a:pt x="78" y="43"/>
                  </a:cubicBezTo>
                  <a:close/>
                  <a:moveTo>
                    <a:pt x="66" y="31"/>
                  </a:moveTo>
                  <a:cubicBezTo>
                    <a:pt x="66" y="31"/>
                    <a:pt x="66" y="31"/>
                    <a:pt x="66" y="31"/>
                  </a:cubicBezTo>
                  <a:cubicBezTo>
                    <a:pt x="66" y="69"/>
                    <a:pt x="66" y="69"/>
                    <a:pt x="66" y="69"/>
                  </a:cubicBezTo>
                  <a:cubicBezTo>
                    <a:pt x="66" y="71"/>
                    <a:pt x="67" y="73"/>
                    <a:pt x="69" y="73"/>
                  </a:cubicBezTo>
                  <a:cubicBezTo>
                    <a:pt x="71" y="73"/>
                    <a:pt x="72" y="71"/>
                    <a:pt x="72" y="69"/>
                  </a:cubicBezTo>
                  <a:cubicBezTo>
                    <a:pt x="72" y="31"/>
                    <a:pt x="72" y="31"/>
                    <a:pt x="72" y="31"/>
                  </a:cubicBezTo>
                  <a:cubicBezTo>
                    <a:pt x="72" y="29"/>
                    <a:pt x="71" y="27"/>
                    <a:pt x="69" y="27"/>
                  </a:cubicBezTo>
                  <a:cubicBezTo>
                    <a:pt x="67" y="27"/>
                    <a:pt x="66" y="29"/>
                    <a:pt x="66" y="31"/>
                  </a:cubicBezTo>
                  <a:close/>
                  <a:moveTo>
                    <a:pt x="111" y="28"/>
                  </a:moveTo>
                  <a:cubicBezTo>
                    <a:pt x="111" y="28"/>
                    <a:pt x="111" y="28"/>
                    <a:pt x="111" y="28"/>
                  </a:cubicBezTo>
                  <a:cubicBezTo>
                    <a:pt x="100" y="17"/>
                    <a:pt x="85" y="11"/>
                    <a:pt x="69" y="11"/>
                  </a:cubicBezTo>
                  <a:cubicBezTo>
                    <a:pt x="53" y="11"/>
                    <a:pt x="38" y="17"/>
                    <a:pt x="28" y="28"/>
                  </a:cubicBezTo>
                  <a:cubicBezTo>
                    <a:pt x="28" y="28"/>
                    <a:pt x="28" y="28"/>
                    <a:pt x="28" y="28"/>
                  </a:cubicBezTo>
                  <a:cubicBezTo>
                    <a:pt x="17" y="38"/>
                    <a:pt x="10" y="53"/>
                    <a:pt x="10" y="69"/>
                  </a:cubicBezTo>
                  <a:cubicBezTo>
                    <a:pt x="10" y="85"/>
                    <a:pt x="17" y="100"/>
                    <a:pt x="27" y="111"/>
                  </a:cubicBezTo>
                  <a:cubicBezTo>
                    <a:pt x="28" y="111"/>
                    <a:pt x="28" y="111"/>
                    <a:pt x="28" y="111"/>
                  </a:cubicBezTo>
                  <a:cubicBezTo>
                    <a:pt x="38" y="122"/>
                    <a:pt x="53" y="128"/>
                    <a:pt x="69" y="128"/>
                  </a:cubicBezTo>
                  <a:cubicBezTo>
                    <a:pt x="85" y="128"/>
                    <a:pt x="100" y="122"/>
                    <a:pt x="111" y="111"/>
                  </a:cubicBezTo>
                  <a:cubicBezTo>
                    <a:pt x="111" y="111"/>
                    <a:pt x="111" y="111"/>
                    <a:pt x="111" y="111"/>
                  </a:cubicBezTo>
                  <a:cubicBezTo>
                    <a:pt x="111" y="111"/>
                    <a:pt x="111" y="111"/>
                    <a:pt x="111" y="111"/>
                  </a:cubicBezTo>
                  <a:cubicBezTo>
                    <a:pt x="121" y="100"/>
                    <a:pt x="128" y="86"/>
                    <a:pt x="128" y="69"/>
                  </a:cubicBezTo>
                  <a:cubicBezTo>
                    <a:pt x="128" y="53"/>
                    <a:pt x="121" y="38"/>
                    <a:pt x="111" y="28"/>
                  </a:cubicBezTo>
                  <a:cubicBezTo>
                    <a:pt x="111" y="28"/>
                    <a:pt x="111" y="28"/>
                    <a:pt x="111" y="28"/>
                  </a:cubicBezTo>
                  <a:cubicBezTo>
                    <a:pt x="111" y="28"/>
                    <a:pt x="111" y="28"/>
                    <a:pt x="111"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1" name="Freeform 194"/>
            <p:cNvSpPr>
              <a:spLocks noEditPoints="1"/>
            </p:cNvSpPr>
            <p:nvPr userDrawn="1"/>
          </p:nvSpPr>
          <p:spPr bwMode="auto">
            <a:xfrm>
              <a:off x="5109" y="313"/>
              <a:ext cx="352" cy="363"/>
            </a:xfrm>
            <a:custGeom>
              <a:avLst/>
              <a:gdLst>
                <a:gd name="T0" fmla="*/ 161 w 173"/>
                <a:gd name="T1" fmla="*/ 84 h 178"/>
                <a:gd name="T2" fmla="*/ 164 w 173"/>
                <a:gd name="T3" fmla="*/ 117 h 178"/>
                <a:gd name="T4" fmla="*/ 132 w 173"/>
                <a:gd name="T5" fmla="*/ 127 h 178"/>
                <a:gd name="T6" fmla="*/ 99 w 173"/>
                <a:gd name="T7" fmla="*/ 175 h 178"/>
                <a:gd name="T8" fmla="*/ 91 w 173"/>
                <a:gd name="T9" fmla="*/ 177 h 178"/>
                <a:gd name="T10" fmla="*/ 89 w 173"/>
                <a:gd name="T11" fmla="*/ 173 h 178"/>
                <a:gd name="T12" fmla="*/ 76 w 173"/>
                <a:gd name="T13" fmla="*/ 104 h 178"/>
                <a:gd name="T14" fmla="*/ 7 w 173"/>
                <a:gd name="T15" fmla="*/ 117 h 178"/>
                <a:gd name="T16" fmla="*/ 0 w 173"/>
                <a:gd name="T17" fmla="*/ 113 h 178"/>
                <a:gd name="T18" fmla="*/ 1 w 173"/>
                <a:gd name="T19" fmla="*/ 109 h 178"/>
                <a:gd name="T20" fmla="*/ 1 w 173"/>
                <a:gd name="T21" fmla="*/ 108 h 178"/>
                <a:gd name="T22" fmla="*/ 74 w 173"/>
                <a:gd name="T23" fmla="*/ 3 h 178"/>
                <a:gd name="T24" fmla="*/ 81 w 173"/>
                <a:gd name="T25" fmla="*/ 1 h 178"/>
                <a:gd name="T26" fmla="*/ 81 w 173"/>
                <a:gd name="T27" fmla="*/ 2 h 178"/>
                <a:gd name="T28" fmla="*/ 170 w 173"/>
                <a:gd name="T29" fmla="*/ 62 h 178"/>
                <a:gd name="T30" fmla="*/ 171 w 173"/>
                <a:gd name="T31" fmla="*/ 70 h 178"/>
                <a:gd name="T32" fmla="*/ 171 w 173"/>
                <a:gd name="T33" fmla="*/ 70 h 178"/>
                <a:gd name="T34" fmla="*/ 161 w 173"/>
                <a:gd name="T35" fmla="*/ 84 h 178"/>
                <a:gd name="T36" fmla="*/ 153 w 173"/>
                <a:gd name="T37" fmla="*/ 106 h 178"/>
                <a:gd name="T38" fmla="*/ 153 w 173"/>
                <a:gd name="T39" fmla="*/ 106 h 178"/>
                <a:gd name="T40" fmla="*/ 147 w 173"/>
                <a:gd name="T41" fmla="*/ 101 h 178"/>
                <a:gd name="T42" fmla="*/ 151 w 173"/>
                <a:gd name="T43" fmla="*/ 95 h 178"/>
                <a:gd name="T44" fmla="*/ 150 w 173"/>
                <a:gd name="T45" fmla="*/ 90 h 178"/>
                <a:gd name="T46" fmla="*/ 146 w 173"/>
                <a:gd name="T47" fmla="*/ 91 h 178"/>
                <a:gd name="T48" fmla="*/ 141 w 173"/>
                <a:gd name="T49" fmla="*/ 98 h 178"/>
                <a:gd name="T50" fmla="*/ 135 w 173"/>
                <a:gd name="T51" fmla="*/ 93 h 178"/>
                <a:gd name="T52" fmla="*/ 130 w 173"/>
                <a:gd name="T53" fmla="*/ 94 h 178"/>
                <a:gd name="T54" fmla="*/ 131 w 173"/>
                <a:gd name="T55" fmla="*/ 99 h 178"/>
                <a:gd name="T56" fmla="*/ 138 w 173"/>
                <a:gd name="T57" fmla="*/ 103 h 178"/>
                <a:gd name="T58" fmla="*/ 133 w 173"/>
                <a:gd name="T59" fmla="*/ 110 h 178"/>
                <a:gd name="T60" fmla="*/ 134 w 173"/>
                <a:gd name="T61" fmla="*/ 114 h 178"/>
                <a:gd name="T62" fmla="*/ 138 w 173"/>
                <a:gd name="T63" fmla="*/ 113 h 178"/>
                <a:gd name="T64" fmla="*/ 143 w 173"/>
                <a:gd name="T65" fmla="*/ 107 h 178"/>
                <a:gd name="T66" fmla="*/ 150 w 173"/>
                <a:gd name="T67" fmla="*/ 111 h 178"/>
                <a:gd name="T68" fmla="*/ 154 w 173"/>
                <a:gd name="T69" fmla="*/ 110 h 178"/>
                <a:gd name="T70" fmla="*/ 153 w 173"/>
                <a:gd name="T71" fmla="*/ 106 h 178"/>
                <a:gd name="T72" fmla="*/ 123 w 173"/>
                <a:gd name="T73" fmla="*/ 121 h 178"/>
                <a:gd name="T74" fmla="*/ 123 w 173"/>
                <a:gd name="T75" fmla="*/ 121 h 178"/>
                <a:gd name="T76" fmla="*/ 120 w 173"/>
                <a:gd name="T77" fmla="*/ 87 h 178"/>
                <a:gd name="T78" fmla="*/ 153 w 173"/>
                <a:gd name="T79" fmla="*/ 78 h 178"/>
                <a:gd name="T80" fmla="*/ 159 w 173"/>
                <a:gd name="T81" fmla="*/ 68 h 178"/>
                <a:gd name="T82" fmla="*/ 79 w 173"/>
                <a:gd name="T83" fmla="*/ 13 h 178"/>
                <a:gd name="T84" fmla="*/ 17 w 173"/>
                <a:gd name="T85" fmla="*/ 104 h 178"/>
                <a:gd name="T86" fmla="*/ 79 w 173"/>
                <a:gd name="T87" fmla="*/ 92 h 178"/>
                <a:gd name="T88" fmla="*/ 79 w 173"/>
                <a:gd name="T89" fmla="*/ 92 h 178"/>
                <a:gd name="T90" fmla="*/ 85 w 173"/>
                <a:gd name="T91" fmla="*/ 97 h 178"/>
                <a:gd name="T92" fmla="*/ 97 w 173"/>
                <a:gd name="T93" fmla="*/ 159 h 178"/>
                <a:gd name="T94" fmla="*/ 123 w 173"/>
                <a:gd name="T95" fmla="*/ 121 h 178"/>
                <a:gd name="T96" fmla="*/ 154 w 173"/>
                <a:gd name="T97" fmla="*/ 85 h 178"/>
                <a:gd name="T98" fmla="*/ 154 w 173"/>
                <a:gd name="T99" fmla="*/ 85 h 178"/>
                <a:gd name="T100" fmla="*/ 125 w 173"/>
                <a:gd name="T101" fmla="*/ 91 h 178"/>
                <a:gd name="T102" fmla="*/ 131 w 173"/>
                <a:gd name="T103" fmla="*/ 119 h 178"/>
                <a:gd name="T104" fmla="*/ 159 w 173"/>
                <a:gd name="T105" fmla="*/ 114 h 178"/>
                <a:gd name="T106" fmla="*/ 154 w 173"/>
                <a:gd name="T107" fmla="*/ 8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73" h="178">
                  <a:moveTo>
                    <a:pt x="161" y="84"/>
                  </a:moveTo>
                  <a:cubicBezTo>
                    <a:pt x="170" y="93"/>
                    <a:pt x="172" y="107"/>
                    <a:pt x="164" y="117"/>
                  </a:cubicBezTo>
                  <a:cubicBezTo>
                    <a:pt x="157" y="128"/>
                    <a:pt x="143" y="132"/>
                    <a:pt x="132" y="127"/>
                  </a:cubicBezTo>
                  <a:cubicBezTo>
                    <a:pt x="99" y="175"/>
                    <a:pt x="99" y="175"/>
                    <a:pt x="99" y="175"/>
                  </a:cubicBezTo>
                  <a:cubicBezTo>
                    <a:pt x="97" y="178"/>
                    <a:pt x="94" y="178"/>
                    <a:pt x="91" y="177"/>
                  </a:cubicBezTo>
                  <a:cubicBezTo>
                    <a:pt x="90" y="176"/>
                    <a:pt x="89" y="175"/>
                    <a:pt x="89" y="173"/>
                  </a:cubicBezTo>
                  <a:cubicBezTo>
                    <a:pt x="76" y="104"/>
                    <a:pt x="76" y="104"/>
                    <a:pt x="76" y="104"/>
                  </a:cubicBezTo>
                  <a:cubicBezTo>
                    <a:pt x="7" y="117"/>
                    <a:pt x="7" y="117"/>
                    <a:pt x="7" y="117"/>
                  </a:cubicBezTo>
                  <a:cubicBezTo>
                    <a:pt x="4" y="117"/>
                    <a:pt x="1" y="115"/>
                    <a:pt x="0" y="113"/>
                  </a:cubicBezTo>
                  <a:cubicBezTo>
                    <a:pt x="0" y="111"/>
                    <a:pt x="0" y="110"/>
                    <a:pt x="1" y="109"/>
                  </a:cubicBezTo>
                  <a:cubicBezTo>
                    <a:pt x="1" y="108"/>
                    <a:pt x="1" y="108"/>
                    <a:pt x="1" y="108"/>
                  </a:cubicBezTo>
                  <a:cubicBezTo>
                    <a:pt x="74" y="3"/>
                    <a:pt x="74" y="3"/>
                    <a:pt x="74" y="3"/>
                  </a:cubicBezTo>
                  <a:cubicBezTo>
                    <a:pt x="75" y="0"/>
                    <a:pt x="79" y="0"/>
                    <a:pt x="81" y="1"/>
                  </a:cubicBezTo>
                  <a:cubicBezTo>
                    <a:pt x="81" y="2"/>
                    <a:pt x="81" y="2"/>
                    <a:pt x="81" y="2"/>
                  </a:cubicBezTo>
                  <a:cubicBezTo>
                    <a:pt x="170" y="62"/>
                    <a:pt x="170" y="62"/>
                    <a:pt x="170" y="62"/>
                  </a:cubicBezTo>
                  <a:cubicBezTo>
                    <a:pt x="172" y="64"/>
                    <a:pt x="173" y="67"/>
                    <a:pt x="171" y="70"/>
                  </a:cubicBezTo>
                  <a:cubicBezTo>
                    <a:pt x="171" y="70"/>
                    <a:pt x="171" y="70"/>
                    <a:pt x="171" y="70"/>
                  </a:cubicBezTo>
                  <a:cubicBezTo>
                    <a:pt x="161" y="84"/>
                    <a:pt x="161" y="84"/>
                    <a:pt x="161" y="84"/>
                  </a:cubicBezTo>
                  <a:close/>
                  <a:moveTo>
                    <a:pt x="153" y="106"/>
                  </a:moveTo>
                  <a:cubicBezTo>
                    <a:pt x="153" y="106"/>
                    <a:pt x="153" y="106"/>
                    <a:pt x="153" y="106"/>
                  </a:cubicBezTo>
                  <a:cubicBezTo>
                    <a:pt x="147" y="101"/>
                    <a:pt x="147" y="101"/>
                    <a:pt x="147" y="101"/>
                  </a:cubicBezTo>
                  <a:cubicBezTo>
                    <a:pt x="151" y="95"/>
                    <a:pt x="151" y="95"/>
                    <a:pt x="151" y="95"/>
                  </a:cubicBezTo>
                  <a:cubicBezTo>
                    <a:pt x="152" y="93"/>
                    <a:pt x="152" y="91"/>
                    <a:pt x="150" y="90"/>
                  </a:cubicBezTo>
                  <a:cubicBezTo>
                    <a:pt x="149" y="89"/>
                    <a:pt x="147" y="90"/>
                    <a:pt x="146" y="91"/>
                  </a:cubicBezTo>
                  <a:cubicBezTo>
                    <a:pt x="141" y="98"/>
                    <a:pt x="141" y="98"/>
                    <a:pt x="141" y="98"/>
                  </a:cubicBezTo>
                  <a:cubicBezTo>
                    <a:pt x="135" y="93"/>
                    <a:pt x="135" y="93"/>
                    <a:pt x="135" y="93"/>
                  </a:cubicBezTo>
                  <a:cubicBezTo>
                    <a:pt x="133" y="92"/>
                    <a:pt x="131" y="93"/>
                    <a:pt x="130" y="94"/>
                  </a:cubicBezTo>
                  <a:cubicBezTo>
                    <a:pt x="129" y="96"/>
                    <a:pt x="130" y="98"/>
                    <a:pt x="131" y="99"/>
                  </a:cubicBezTo>
                  <a:cubicBezTo>
                    <a:pt x="138" y="103"/>
                    <a:pt x="138" y="103"/>
                    <a:pt x="138" y="103"/>
                  </a:cubicBezTo>
                  <a:cubicBezTo>
                    <a:pt x="133" y="110"/>
                    <a:pt x="133" y="110"/>
                    <a:pt x="133" y="110"/>
                  </a:cubicBezTo>
                  <a:cubicBezTo>
                    <a:pt x="132" y="111"/>
                    <a:pt x="133" y="113"/>
                    <a:pt x="134" y="114"/>
                  </a:cubicBezTo>
                  <a:cubicBezTo>
                    <a:pt x="135" y="115"/>
                    <a:pt x="137" y="115"/>
                    <a:pt x="138" y="113"/>
                  </a:cubicBezTo>
                  <a:cubicBezTo>
                    <a:pt x="143" y="107"/>
                    <a:pt x="143" y="107"/>
                    <a:pt x="143" y="107"/>
                  </a:cubicBezTo>
                  <a:cubicBezTo>
                    <a:pt x="150" y="111"/>
                    <a:pt x="150" y="111"/>
                    <a:pt x="150" y="111"/>
                  </a:cubicBezTo>
                  <a:cubicBezTo>
                    <a:pt x="151" y="112"/>
                    <a:pt x="153" y="112"/>
                    <a:pt x="154" y="110"/>
                  </a:cubicBezTo>
                  <a:cubicBezTo>
                    <a:pt x="155" y="109"/>
                    <a:pt x="155" y="107"/>
                    <a:pt x="153" y="106"/>
                  </a:cubicBezTo>
                  <a:close/>
                  <a:moveTo>
                    <a:pt x="123" y="121"/>
                  </a:moveTo>
                  <a:cubicBezTo>
                    <a:pt x="123" y="121"/>
                    <a:pt x="123" y="121"/>
                    <a:pt x="123" y="121"/>
                  </a:cubicBezTo>
                  <a:cubicBezTo>
                    <a:pt x="114" y="112"/>
                    <a:pt x="113" y="98"/>
                    <a:pt x="120" y="87"/>
                  </a:cubicBezTo>
                  <a:cubicBezTo>
                    <a:pt x="127" y="77"/>
                    <a:pt x="141" y="73"/>
                    <a:pt x="153" y="78"/>
                  </a:cubicBezTo>
                  <a:cubicBezTo>
                    <a:pt x="159" y="68"/>
                    <a:pt x="159" y="68"/>
                    <a:pt x="159" y="68"/>
                  </a:cubicBezTo>
                  <a:cubicBezTo>
                    <a:pt x="79" y="13"/>
                    <a:pt x="79" y="13"/>
                    <a:pt x="79" y="13"/>
                  </a:cubicBezTo>
                  <a:cubicBezTo>
                    <a:pt x="17" y="104"/>
                    <a:pt x="17" y="104"/>
                    <a:pt x="17" y="104"/>
                  </a:cubicBezTo>
                  <a:cubicBezTo>
                    <a:pt x="79" y="92"/>
                    <a:pt x="79" y="92"/>
                    <a:pt x="79" y="92"/>
                  </a:cubicBezTo>
                  <a:cubicBezTo>
                    <a:pt x="79" y="92"/>
                    <a:pt x="79" y="92"/>
                    <a:pt x="79" y="92"/>
                  </a:cubicBezTo>
                  <a:cubicBezTo>
                    <a:pt x="82" y="92"/>
                    <a:pt x="85" y="94"/>
                    <a:pt x="85" y="97"/>
                  </a:cubicBezTo>
                  <a:cubicBezTo>
                    <a:pt x="97" y="159"/>
                    <a:pt x="97" y="159"/>
                    <a:pt x="97" y="159"/>
                  </a:cubicBezTo>
                  <a:cubicBezTo>
                    <a:pt x="123" y="121"/>
                    <a:pt x="123" y="121"/>
                    <a:pt x="123" y="121"/>
                  </a:cubicBezTo>
                  <a:close/>
                  <a:moveTo>
                    <a:pt x="154" y="85"/>
                  </a:moveTo>
                  <a:cubicBezTo>
                    <a:pt x="154" y="85"/>
                    <a:pt x="154" y="85"/>
                    <a:pt x="154" y="85"/>
                  </a:cubicBezTo>
                  <a:cubicBezTo>
                    <a:pt x="145" y="79"/>
                    <a:pt x="132" y="82"/>
                    <a:pt x="125" y="91"/>
                  </a:cubicBezTo>
                  <a:cubicBezTo>
                    <a:pt x="119" y="100"/>
                    <a:pt x="121" y="113"/>
                    <a:pt x="131" y="119"/>
                  </a:cubicBezTo>
                  <a:cubicBezTo>
                    <a:pt x="140" y="125"/>
                    <a:pt x="153" y="123"/>
                    <a:pt x="159" y="114"/>
                  </a:cubicBezTo>
                  <a:cubicBezTo>
                    <a:pt x="165" y="105"/>
                    <a:pt x="163" y="92"/>
                    <a:pt x="154"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2" name="Freeform 195"/>
            <p:cNvSpPr>
              <a:spLocks noEditPoints="1"/>
            </p:cNvSpPr>
            <p:nvPr userDrawn="1"/>
          </p:nvSpPr>
          <p:spPr bwMode="auto">
            <a:xfrm>
              <a:off x="1966" y="-100"/>
              <a:ext cx="367" cy="356"/>
            </a:xfrm>
            <a:custGeom>
              <a:avLst/>
              <a:gdLst>
                <a:gd name="T0" fmla="*/ 72 w 180"/>
                <a:gd name="T1" fmla="*/ 2 h 175"/>
                <a:gd name="T2" fmla="*/ 72 w 180"/>
                <a:gd name="T3" fmla="*/ 2 h 175"/>
                <a:gd name="T4" fmla="*/ 177 w 180"/>
                <a:gd name="T5" fmla="*/ 78 h 175"/>
                <a:gd name="T6" fmla="*/ 178 w 180"/>
                <a:gd name="T7" fmla="*/ 86 h 175"/>
                <a:gd name="T8" fmla="*/ 178 w 180"/>
                <a:gd name="T9" fmla="*/ 86 h 175"/>
                <a:gd name="T10" fmla="*/ 115 w 180"/>
                <a:gd name="T11" fmla="*/ 172 h 175"/>
                <a:gd name="T12" fmla="*/ 108 w 180"/>
                <a:gd name="T13" fmla="*/ 173 h 175"/>
                <a:gd name="T14" fmla="*/ 107 w 180"/>
                <a:gd name="T15" fmla="*/ 173 h 175"/>
                <a:gd name="T16" fmla="*/ 3 w 180"/>
                <a:gd name="T17" fmla="*/ 97 h 175"/>
                <a:gd name="T18" fmla="*/ 2 w 180"/>
                <a:gd name="T19" fmla="*/ 90 h 175"/>
                <a:gd name="T20" fmla="*/ 2 w 180"/>
                <a:gd name="T21" fmla="*/ 90 h 175"/>
                <a:gd name="T22" fmla="*/ 65 w 180"/>
                <a:gd name="T23" fmla="*/ 3 h 175"/>
                <a:gd name="T24" fmla="*/ 72 w 180"/>
                <a:gd name="T25" fmla="*/ 2 h 175"/>
                <a:gd name="T26" fmla="*/ 104 w 180"/>
                <a:gd name="T27" fmla="*/ 44 h 175"/>
                <a:gd name="T28" fmla="*/ 104 w 180"/>
                <a:gd name="T29" fmla="*/ 44 h 175"/>
                <a:gd name="T30" fmla="*/ 97 w 180"/>
                <a:gd name="T31" fmla="*/ 45 h 175"/>
                <a:gd name="T32" fmla="*/ 98 w 180"/>
                <a:gd name="T33" fmla="*/ 53 h 175"/>
                <a:gd name="T34" fmla="*/ 105 w 180"/>
                <a:gd name="T35" fmla="*/ 52 h 175"/>
                <a:gd name="T36" fmla="*/ 104 w 180"/>
                <a:gd name="T37" fmla="*/ 44 h 175"/>
                <a:gd name="T38" fmla="*/ 90 w 180"/>
                <a:gd name="T39" fmla="*/ 34 h 175"/>
                <a:gd name="T40" fmla="*/ 90 w 180"/>
                <a:gd name="T41" fmla="*/ 34 h 175"/>
                <a:gd name="T42" fmla="*/ 83 w 180"/>
                <a:gd name="T43" fmla="*/ 35 h 175"/>
                <a:gd name="T44" fmla="*/ 84 w 180"/>
                <a:gd name="T45" fmla="*/ 43 h 175"/>
                <a:gd name="T46" fmla="*/ 91 w 180"/>
                <a:gd name="T47" fmla="*/ 42 h 175"/>
                <a:gd name="T48" fmla="*/ 90 w 180"/>
                <a:gd name="T49" fmla="*/ 34 h 175"/>
                <a:gd name="T50" fmla="*/ 76 w 180"/>
                <a:gd name="T51" fmla="*/ 24 h 175"/>
                <a:gd name="T52" fmla="*/ 76 w 180"/>
                <a:gd name="T53" fmla="*/ 24 h 175"/>
                <a:gd name="T54" fmla="*/ 69 w 180"/>
                <a:gd name="T55" fmla="*/ 25 h 175"/>
                <a:gd name="T56" fmla="*/ 70 w 180"/>
                <a:gd name="T57" fmla="*/ 33 h 175"/>
                <a:gd name="T58" fmla="*/ 77 w 180"/>
                <a:gd name="T59" fmla="*/ 31 h 175"/>
                <a:gd name="T60" fmla="*/ 76 w 180"/>
                <a:gd name="T61" fmla="*/ 24 h 175"/>
                <a:gd name="T62" fmla="*/ 151 w 180"/>
                <a:gd name="T63" fmla="*/ 105 h 175"/>
                <a:gd name="T64" fmla="*/ 151 w 180"/>
                <a:gd name="T65" fmla="*/ 105 h 175"/>
                <a:gd name="T66" fmla="*/ 54 w 180"/>
                <a:gd name="T67" fmla="*/ 35 h 175"/>
                <a:gd name="T68" fmla="*/ 13 w 180"/>
                <a:gd name="T69" fmla="*/ 92 h 175"/>
                <a:gd name="T70" fmla="*/ 110 w 180"/>
                <a:gd name="T71" fmla="*/ 162 h 175"/>
                <a:gd name="T72" fmla="*/ 151 w 180"/>
                <a:gd name="T73" fmla="*/ 105 h 175"/>
                <a:gd name="T74" fmla="*/ 58 w 180"/>
                <a:gd name="T75" fmla="*/ 30 h 175"/>
                <a:gd name="T76" fmla="*/ 58 w 180"/>
                <a:gd name="T77" fmla="*/ 30 h 175"/>
                <a:gd name="T78" fmla="*/ 154 w 180"/>
                <a:gd name="T79" fmla="*/ 100 h 175"/>
                <a:gd name="T80" fmla="*/ 166 w 180"/>
                <a:gd name="T81" fmla="*/ 84 h 175"/>
                <a:gd name="T82" fmla="*/ 70 w 180"/>
                <a:gd name="T83" fmla="*/ 14 h 175"/>
                <a:gd name="T84" fmla="*/ 58 w 180"/>
                <a:gd name="T85" fmla="*/ 30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0" h="175">
                  <a:moveTo>
                    <a:pt x="72" y="2"/>
                  </a:moveTo>
                  <a:cubicBezTo>
                    <a:pt x="72" y="2"/>
                    <a:pt x="72" y="2"/>
                    <a:pt x="72" y="2"/>
                  </a:cubicBezTo>
                  <a:cubicBezTo>
                    <a:pt x="177" y="78"/>
                    <a:pt x="177" y="78"/>
                    <a:pt x="177" y="78"/>
                  </a:cubicBezTo>
                  <a:cubicBezTo>
                    <a:pt x="179" y="80"/>
                    <a:pt x="180" y="83"/>
                    <a:pt x="178" y="86"/>
                  </a:cubicBezTo>
                  <a:cubicBezTo>
                    <a:pt x="178" y="86"/>
                    <a:pt x="178" y="86"/>
                    <a:pt x="178" y="86"/>
                  </a:cubicBezTo>
                  <a:cubicBezTo>
                    <a:pt x="115" y="172"/>
                    <a:pt x="115" y="172"/>
                    <a:pt x="115" y="172"/>
                  </a:cubicBezTo>
                  <a:cubicBezTo>
                    <a:pt x="113" y="175"/>
                    <a:pt x="110" y="175"/>
                    <a:pt x="108" y="173"/>
                  </a:cubicBezTo>
                  <a:cubicBezTo>
                    <a:pt x="107" y="173"/>
                    <a:pt x="107" y="173"/>
                    <a:pt x="107" y="173"/>
                  </a:cubicBezTo>
                  <a:cubicBezTo>
                    <a:pt x="3" y="97"/>
                    <a:pt x="3" y="97"/>
                    <a:pt x="3" y="97"/>
                  </a:cubicBezTo>
                  <a:cubicBezTo>
                    <a:pt x="0" y="95"/>
                    <a:pt x="0" y="92"/>
                    <a:pt x="2" y="90"/>
                  </a:cubicBezTo>
                  <a:cubicBezTo>
                    <a:pt x="2" y="90"/>
                    <a:pt x="2" y="90"/>
                    <a:pt x="2" y="90"/>
                  </a:cubicBezTo>
                  <a:cubicBezTo>
                    <a:pt x="65" y="3"/>
                    <a:pt x="65" y="3"/>
                    <a:pt x="65" y="3"/>
                  </a:cubicBezTo>
                  <a:cubicBezTo>
                    <a:pt x="66" y="1"/>
                    <a:pt x="70" y="0"/>
                    <a:pt x="72" y="2"/>
                  </a:cubicBezTo>
                  <a:close/>
                  <a:moveTo>
                    <a:pt x="104" y="44"/>
                  </a:moveTo>
                  <a:cubicBezTo>
                    <a:pt x="104" y="44"/>
                    <a:pt x="104" y="44"/>
                    <a:pt x="104" y="44"/>
                  </a:cubicBezTo>
                  <a:cubicBezTo>
                    <a:pt x="102" y="43"/>
                    <a:pt x="98" y="43"/>
                    <a:pt x="97" y="45"/>
                  </a:cubicBezTo>
                  <a:cubicBezTo>
                    <a:pt x="95" y="48"/>
                    <a:pt x="95" y="51"/>
                    <a:pt x="98" y="53"/>
                  </a:cubicBezTo>
                  <a:cubicBezTo>
                    <a:pt x="100" y="55"/>
                    <a:pt x="104" y="54"/>
                    <a:pt x="105" y="52"/>
                  </a:cubicBezTo>
                  <a:cubicBezTo>
                    <a:pt x="107" y="49"/>
                    <a:pt x="107" y="46"/>
                    <a:pt x="104" y="44"/>
                  </a:cubicBezTo>
                  <a:close/>
                  <a:moveTo>
                    <a:pt x="90" y="34"/>
                  </a:moveTo>
                  <a:cubicBezTo>
                    <a:pt x="90" y="34"/>
                    <a:pt x="90" y="34"/>
                    <a:pt x="90" y="34"/>
                  </a:cubicBezTo>
                  <a:cubicBezTo>
                    <a:pt x="88" y="32"/>
                    <a:pt x="84" y="33"/>
                    <a:pt x="83" y="35"/>
                  </a:cubicBezTo>
                  <a:cubicBezTo>
                    <a:pt x="81" y="38"/>
                    <a:pt x="81" y="41"/>
                    <a:pt x="84" y="43"/>
                  </a:cubicBezTo>
                  <a:cubicBezTo>
                    <a:pt x="86" y="45"/>
                    <a:pt x="90" y="44"/>
                    <a:pt x="91" y="42"/>
                  </a:cubicBezTo>
                  <a:cubicBezTo>
                    <a:pt x="93" y="39"/>
                    <a:pt x="93" y="36"/>
                    <a:pt x="90" y="34"/>
                  </a:cubicBezTo>
                  <a:close/>
                  <a:moveTo>
                    <a:pt x="76" y="24"/>
                  </a:moveTo>
                  <a:cubicBezTo>
                    <a:pt x="76" y="24"/>
                    <a:pt x="76" y="24"/>
                    <a:pt x="76" y="24"/>
                  </a:cubicBezTo>
                  <a:cubicBezTo>
                    <a:pt x="74" y="22"/>
                    <a:pt x="70" y="23"/>
                    <a:pt x="69" y="25"/>
                  </a:cubicBezTo>
                  <a:cubicBezTo>
                    <a:pt x="67" y="28"/>
                    <a:pt x="68" y="31"/>
                    <a:pt x="70" y="33"/>
                  </a:cubicBezTo>
                  <a:cubicBezTo>
                    <a:pt x="72" y="34"/>
                    <a:pt x="76" y="34"/>
                    <a:pt x="77" y="31"/>
                  </a:cubicBezTo>
                  <a:cubicBezTo>
                    <a:pt x="79" y="29"/>
                    <a:pt x="79" y="26"/>
                    <a:pt x="76" y="24"/>
                  </a:cubicBezTo>
                  <a:close/>
                  <a:moveTo>
                    <a:pt x="151" y="105"/>
                  </a:moveTo>
                  <a:cubicBezTo>
                    <a:pt x="151" y="105"/>
                    <a:pt x="151" y="105"/>
                    <a:pt x="151" y="105"/>
                  </a:cubicBezTo>
                  <a:cubicBezTo>
                    <a:pt x="54" y="35"/>
                    <a:pt x="54" y="35"/>
                    <a:pt x="54" y="35"/>
                  </a:cubicBezTo>
                  <a:cubicBezTo>
                    <a:pt x="13" y="92"/>
                    <a:pt x="13" y="92"/>
                    <a:pt x="13" y="92"/>
                  </a:cubicBezTo>
                  <a:cubicBezTo>
                    <a:pt x="110" y="162"/>
                    <a:pt x="110" y="162"/>
                    <a:pt x="110" y="162"/>
                  </a:cubicBezTo>
                  <a:cubicBezTo>
                    <a:pt x="151" y="105"/>
                    <a:pt x="151" y="105"/>
                    <a:pt x="151" y="105"/>
                  </a:cubicBezTo>
                  <a:close/>
                  <a:moveTo>
                    <a:pt x="58" y="30"/>
                  </a:moveTo>
                  <a:cubicBezTo>
                    <a:pt x="58" y="30"/>
                    <a:pt x="58" y="30"/>
                    <a:pt x="58" y="30"/>
                  </a:cubicBezTo>
                  <a:cubicBezTo>
                    <a:pt x="154" y="100"/>
                    <a:pt x="154" y="100"/>
                    <a:pt x="154" y="100"/>
                  </a:cubicBezTo>
                  <a:cubicBezTo>
                    <a:pt x="166" y="84"/>
                    <a:pt x="166" y="84"/>
                    <a:pt x="166" y="84"/>
                  </a:cubicBezTo>
                  <a:cubicBezTo>
                    <a:pt x="70" y="14"/>
                    <a:pt x="70" y="14"/>
                    <a:pt x="70" y="14"/>
                  </a:cubicBezTo>
                  <a:cubicBezTo>
                    <a:pt x="58" y="30"/>
                    <a:pt x="58" y="30"/>
                    <a:pt x="58"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3" name="Freeform 196"/>
            <p:cNvSpPr>
              <a:spLocks noEditPoints="1"/>
            </p:cNvSpPr>
            <p:nvPr userDrawn="1"/>
          </p:nvSpPr>
          <p:spPr bwMode="auto">
            <a:xfrm>
              <a:off x="5636" y="1589"/>
              <a:ext cx="347" cy="355"/>
            </a:xfrm>
            <a:custGeom>
              <a:avLst/>
              <a:gdLst>
                <a:gd name="T0" fmla="*/ 81 w 170"/>
                <a:gd name="T1" fmla="*/ 19 h 174"/>
                <a:gd name="T2" fmla="*/ 73 w 170"/>
                <a:gd name="T3" fmla="*/ 11 h 174"/>
                <a:gd name="T4" fmla="*/ 75 w 170"/>
                <a:gd name="T5" fmla="*/ 11 h 174"/>
                <a:gd name="T6" fmla="*/ 161 w 170"/>
                <a:gd name="T7" fmla="*/ 65 h 174"/>
                <a:gd name="T8" fmla="*/ 167 w 170"/>
                <a:gd name="T9" fmla="*/ 56 h 174"/>
                <a:gd name="T10" fmla="*/ 77 w 170"/>
                <a:gd name="T11" fmla="*/ 0 h 174"/>
                <a:gd name="T12" fmla="*/ 3 w 170"/>
                <a:gd name="T13" fmla="*/ 99 h 174"/>
                <a:gd name="T14" fmla="*/ 13 w 170"/>
                <a:gd name="T15" fmla="*/ 121 h 174"/>
                <a:gd name="T16" fmla="*/ 98 w 170"/>
                <a:gd name="T17" fmla="*/ 171 h 174"/>
                <a:gd name="T18" fmla="*/ 158 w 170"/>
                <a:gd name="T19" fmla="*/ 70 h 174"/>
                <a:gd name="T20" fmla="*/ 92 w 170"/>
                <a:gd name="T21" fmla="*/ 161 h 174"/>
                <a:gd name="T22" fmla="*/ 13 w 170"/>
                <a:gd name="T23" fmla="*/ 106 h 174"/>
                <a:gd name="T24" fmla="*/ 67 w 170"/>
                <a:gd name="T25" fmla="*/ 20 h 174"/>
                <a:gd name="T26" fmla="*/ 148 w 170"/>
                <a:gd name="T27" fmla="*/ 76 h 174"/>
                <a:gd name="T28" fmla="*/ 61 w 170"/>
                <a:gd name="T29" fmla="*/ 87 h 174"/>
                <a:gd name="T30" fmla="*/ 42 w 170"/>
                <a:gd name="T31" fmla="*/ 102 h 174"/>
                <a:gd name="T32" fmla="*/ 45 w 170"/>
                <a:gd name="T33" fmla="*/ 108 h 174"/>
                <a:gd name="T34" fmla="*/ 77 w 170"/>
                <a:gd name="T35" fmla="*/ 129 h 174"/>
                <a:gd name="T36" fmla="*/ 83 w 170"/>
                <a:gd name="T37" fmla="*/ 129 h 174"/>
                <a:gd name="T38" fmla="*/ 114 w 170"/>
                <a:gd name="T39" fmla="*/ 105 h 174"/>
                <a:gd name="T40" fmla="*/ 117 w 170"/>
                <a:gd name="T41" fmla="*/ 103 h 174"/>
                <a:gd name="T42" fmla="*/ 95 w 170"/>
                <a:gd name="T43" fmla="*/ 85 h 174"/>
                <a:gd name="T44" fmla="*/ 101 w 170"/>
                <a:gd name="T45" fmla="*/ 59 h 174"/>
                <a:gd name="T46" fmla="*/ 78 w 170"/>
                <a:gd name="T47" fmla="*/ 74 h 174"/>
                <a:gd name="T48" fmla="*/ 55 w 170"/>
                <a:gd name="T49" fmla="*/ 60 h 174"/>
                <a:gd name="T50" fmla="*/ 61 w 170"/>
                <a:gd name="T51" fmla="*/ 87 h 174"/>
                <a:gd name="T52" fmla="*/ 76 w 170"/>
                <a:gd name="T53" fmla="*/ 80 h 174"/>
                <a:gd name="T54" fmla="*/ 80 w 170"/>
                <a:gd name="T55" fmla="*/ 80 h 174"/>
                <a:gd name="T56" fmla="*/ 89 w 170"/>
                <a:gd name="T57" fmla="*/ 86 h 174"/>
                <a:gd name="T58" fmla="*/ 104 w 170"/>
                <a:gd name="T59" fmla="*/ 99 h 174"/>
                <a:gd name="T60" fmla="*/ 84 w 170"/>
                <a:gd name="T61" fmla="*/ 102 h 174"/>
                <a:gd name="T62" fmla="*/ 74 w 170"/>
                <a:gd name="T63" fmla="*/ 102 h 174"/>
                <a:gd name="T64" fmla="*/ 71 w 170"/>
                <a:gd name="T65" fmla="*/ 100 h 174"/>
                <a:gd name="T66" fmla="*/ 67 w 170"/>
                <a:gd name="T67" fmla="*/ 90 h 174"/>
                <a:gd name="T68" fmla="*/ 68 w 170"/>
                <a:gd name="T69" fmla="*/ 87 h 174"/>
                <a:gd name="T70" fmla="*/ 62 w 170"/>
                <a:gd name="T71" fmla="*/ 7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0" h="174">
                  <a:moveTo>
                    <a:pt x="158" y="70"/>
                  </a:moveTo>
                  <a:cubicBezTo>
                    <a:pt x="81" y="19"/>
                    <a:pt x="81" y="19"/>
                    <a:pt x="81" y="19"/>
                  </a:cubicBezTo>
                  <a:cubicBezTo>
                    <a:pt x="78" y="17"/>
                    <a:pt x="76" y="14"/>
                    <a:pt x="74" y="12"/>
                  </a:cubicBezTo>
                  <a:cubicBezTo>
                    <a:pt x="74" y="11"/>
                    <a:pt x="73" y="11"/>
                    <a:pt x="73" y="11"/>
                  </a:cubicBezTo>
                  <a:cubicBezTo>
                    <a:pt x="73" y="11"/>
                    <a:pt x="73" y="11"/>
                    <a:pt x="73" y="11"/>
                  </a:cubicBezTo>
                  <a:cubicBezTo>
                    <a:pt x="75" y="11"/>
                    <a:pt x="75" y="11"/>
                    <a:pt x="75" y="11"/>
                  </a:cubicBezTo>
                  <a:cubicBezTo>
                    <a:pt x="78" y="11"/>
                    <a:pt x="81" y="12"/>
                    <a:pt x="84" y="14"/>
                  </a:cubicBezTo>
                  <a:cubicBezTo>
                    <a:pt x="161" y="65"/>
                    <a:pt x="161" y="65"/>
                    <a:pt x="161" y="65"/>
                  </a:cubicBezTo>
                  <a:cubicBezTo>
                    <a:pt x="163" y="67"/>
                    <a:pt x="167" y="66"/>
                    <a:pt x="168" y="64"/>
                  </a:cubicBezTo>
                  <a:cubicBezTo>
                    <a:pt x="170" y="61"/>
                    <a:pt x="169" y="58"/>
                    <a:pt x="167" y="56"/>
                  </a:cubicBezTo>
                  <a:cubicBezTo>
                    <a:pt x="90" y="5"/>
                    <a:pt x="90" y="5"/>
                    <a:pt x="90" y="5"/>
                  </a:cubicBezTo>
                  <a:cubicBezTo>
                    <a:pt x="85" y="3"/>
                    <a:pt x="81" y="1"/>
                    <a:pt x="77" y="0"/>
                  </a:cubicBezTo>
                  <a:cubicBezTo>
                    <a:pt x="71" y="0"/>
                    <a:pt x="67" y="1"/>
                    <a:pt x="65" y="5"/>
                  </a:cubicBezTo>
                  <a:cubicBezTo>
                    <a:pt x="3" y="99"/>
                    <a:pt x="3" y="99"/>
                    <a:pt x="3" y="99"/>
                  </a:cubicBezTo>
                  <a:cubicBezTo>
                    <a:pt x="0" y="102"/>
                    <a:pt x="1" y="107"/>
                    <a:pt x="3" y="111"/>
                  </a:cubicBezTo>
                  <a:cubicBezTo>
                    <a:pt x="5" y="115"/>
                    <a:pt x="9" y="119"/>
                    <a:pt x="13" y="121"/>
                  </a:cubicBezTo>
                  <a:cubicBezTo>
                    <a:pt x="90" y="172"/>
                    <a:pt x="90" y="172"/>
                    <a:pt x="90" y="172"/>
                  </a:cubicBezTo>
                  <a:cubicBezTo>
                    <a:pt x="93" y="174"/>
                    <a:pt x="96" y="173"/>
                    <a:pt x="98" y="171"/>
                  </a:cubicBezTo>
                  <a:cubicBezTo>
                    <a:pt x="160" y="77"/>
                    <a:pt x="160" y="77"/>
                    <a:pt x="160" y="77"/>
                  </a:cubicBezTo>
                  <a:cubicBezTo>
                    <a:pt x="161" y="75"/>
                    <a:pt x="161" y="71"/>
                    <a:pt x="158" y="70"/>
                  </a:cubicBezTo>
                  <a:close/>
                  <a:moveTo>
                    <a:pt x="92" y="161"/>
                  </a:moveTo>
                  <a:cubicBezTo>
                    <a:pt x="92" y="161"/>
                    <a:pt x="92" y="161"/>
                    <a:pt x="92" y="161"/>
                  </a:cubicBezTo>
                  <a:cubicBezTo>
                    <a:pt x="19" y="112"/>
                    <a:pt x="19" y="112"/>
                    <a:pt x="19" y="112"/>
                  </a:cubicBezTo>
                  <a:cubicBezTo>
                    <a:pt x="16" y="110"/>
                    <a:pt x="14" y="108"/>
                    <a:pt x="13" y="106"/>
                  </a:cubicBezTo>
                  <a:cubicBezTo>
                    <a:pt x="12" y="105"/>
                    <a:pt x="12" y="105"/>
                    <a:pt x="12" y="105"/>
                  </a:cubicBezTo>
                  <a:cubicBezTo>
                    <a:pt x="67" y="20"/>
                    <a:pt x="67" y="20"/>
                    <a:pt x="67" y="20"/>
                  </a:cubicBezTo>
                  <a:cubicBezTo>
                    <a:pt x="69" y="23"/>
                    <a:pt x="72" y="25"/>
                    <a:pt x="75" y="28"/>
                  </a:cubicBezTo>
                  <a:cubicBezTo>
                    <a:pt x="148" y="76"/>
                    <a:pt x="148" y="76"/>
                    <a:pt x="148" y="76"/>
                  </a:cubicBezTo>
                  <a:cubicBezTo>
                    <a:pt x="92" y="161"/>
                    <a:pt x="92" y="161"/>
                    <a:pt x="92" y="161"/>
                  </a:cubicBezTo>
                  <a:close/>
                  <a:moveTo>
                    <a:pt x="61" y="87"/>
                  </a:moveTo>
                  <a:cubicBezTo>
                    <a:pt x="61" y="87"/>
                    <a:pt x="61" y="87"/>
                    <a:pt x="61" y="87"/>
                  </a:cubicBezTo>
                  <a:cubicBezTo>
                    <a:pt x="42" y="102"/>
                    <a:pt x="42" y="102"/>
                    <a:pt x="42" y="102"/>
                  </a:cubicBezTo>
                  <a:cubicBezTo>
                    <a:pt x="42" y="103"/>
                    <a:pt x="41" y="104"/>
                    <a:pt x="41" y="105"/>
                  </a:cubicBezTo>
                  <a:cubicBezTo>
                    <a:pt x="41" y="106"/>
                    <a:pt x="43" y="108"/>
                    <a:pt x="45" y="108"/>
                  </a:cubicBezTo>
                  <a:cubicBezTo>
                    <a:pt x="69" y="107"/>
                    <a:pt x="69" y="107"/>
                    <a:pt x="69" y="107"/>
                  </a:cubicBezTo>
                  <a:cubicBezTo>
                    <a:pt x="77" y="129"/>
                    <a:pt x="77" y="129"/>
                    <a:pt x="77" y="129"/>
                  </a:cubicBezTo>
                  <a:cubicBezTo>
                    <a:pt x="78" y="130"/>
                    <a:pt x="78" y="131"/>
                    <a:pt x="79" y="131"/>
                  </a:cubicBezTo>
                  <a:cubicBezTo>
                    <a:pt x="81" y="132"/>
                    <a:pt x="83" y="131"/>
                    <a:pt x="83" y="129"/>
                  </a:cubicBezTo>
                  <a:cubicBezTo>
                    <a:pt x="90" y="106"/>
                    <a:pt x="90" y="106"/>
                    <a:pt x="90" y="106"/>
                  </a:cubicBezTo>
                  <a:cubicBezTo>
                    <a:pt x="114" y="105"/>
                    <a:pt x="114" y="105"/>
                    <a:pt x="114" y="105"/>
                  </a:cubicBezTo>
                  <a:cubicBezTo>
                    <a:pt x="114" y="105"/>
                    <a:pt x="114" y="105"/>
                    <a:pt x="114" y="105"/>
                  </a:cubicBezTo>
                  <a:cubicBezTo>
                    <a:pt x="115" y="104"/>
                    <a:pt x="116" y="104"/>
                    <a:pt x="117" y="103"/>
                  </a:cubicBezTo>
                  <a:cubicBezTo>
                    <a:pt x="118" y="102"/>
                    <a:pt x="117" y="100"/>
                    <a:pt x="116" y="99"/>
                  </a:cubicBezTo>
                  <a:cubicBezTo>
                    <a:pt x="95" y="85"/>
                    <a:pt x="95" y="85"/>
                    <a:pt x="95" y="85"/>
                  </a:cubicBezTo>
                  <a:cubicBezTo>
                    <a:pt x="102" y="62"/>
                    <a:pt x="102" y="62"/>
                    <a:pt x="102" y="62"/>
                  </a:cubicBezTo>
                  <a:cubicBezTo>
                    <a:pt x="102" y="61"/>
                    <a:pt x="102" y="60"/>
                    <a:pt x="101" y="59"/>
                  </a:cubicBezTo>
                  <a:cubicBezTo>
                    <a:pt x="100" y="58"/>
                    <a:pt x="98" y="57"/>
                    <a:pt x="97" y="58"/>
                  </a:cubicBezTo>
                  <a:cubicBezTo>
                    <a:pt x="78" y="74"/>
                    <a:pt x="78" y="74"/>
                    <a:pt x="78" y="74"/>
                  </a:cubicBezTo>
                  <a:cubicBezTo>
                    <a:pt x="58" y="60"/>
                    <a:pt x="58" y="60"/>
                    <a:pt x="58" y="60"/>
                  </a:cubicBezTo>
                  <a:cubicBezTo>
                    <a:pt x="57" y="60"/>
                    <a:pt x="56" y="60"/>
                    <a:pt x="55" y="60"/>
                  </a:cubicBezTo>
                  <a:cubicBezTo>
                    <a:pt x="53" y="61"/>
                    <a:pt x="52" y="62"/>
                    <a:pt x="53" y="64"/>
                  </a:cubicBezTo>
                  <a:cubicBezTo>
                    <a:pt x="61" y="87"/>
                    <a:pt x="61" y="87"/>
                    <a:pt x="61" y="87"/>
                  </a:cubicBezTo>
                  <a:close/>
                  <a:moveTo>
                    <a:pt x="76" y="80"/>
                  </a:moveTo>
                  <a:cubicBezTo>
                    <a:pt x="76" y="80"/>
                    <a:pt x="76" y="80"/>
                    <a:pt x="76" y="80"/>
                  </a:cubicBezTo>
                  <a:cubicBezTo>
                    <a:pt x="77" y="81"/>
                    <a:pt x="79" y="81"/>
                    <a:pt x="80" y="80"/>
                  </a:cubicBezTo>
                  <a:cubicBezTo>
                    <a:pt x="80" y="80"/>
                    <a:pt x="80" y="80"/>
                    <a:pt x="80" y="80"/>
                  </a:cubicBezTo>
                  <a:cubicBezTo>
                    <a:pt x="93" y="70"/>
                    <a:pt x="93" y="70"/>
                    <a:pt x="93" y="70"/>
                  </a:cubicBezTo>
                  <a:cubicBezTo>
                    <a:pt x="89" y="86"/>
                    <a:pt x="89" y="86"/>
                    <a:pt x="89" y="86"/>
                  </a:cubicBezTo>
                  <a:cubicBezTo>
                    <a:pt x="88" y="87"/>
                    <a:pt x="89" y="89"/>
                    <a:pt x="90" y="89"/>
                  </a:cubicBezTo>
                  <a:cubicBezTo>
                    <a:pt x="104" y="99"/>
                    <a:pt x="104" y="99"/>
                    <a:pt x="104" y="99"/>
                  </a:cubicBezTo>
                  <a:cubicBezTo>
                    <a:pt x="87" y="99"/>
                    <a:pt x="87" y="99"/>
                    <a:pt x="87" y="99"/>
                  </a:cubicBezTo>
                  <a:cubicBezTo>
                    <a:pt x="86" y="99"/>
                    <a:pt x="85" y="100"/>
                    <a:pt x="84" y="102"/>
                  </a:cubicBezTo>
                  <a:cubicBezTo>
                    <a:pt x="80" y="118"/>
                    <a:pt x="80" y="118"/>
                    <a:pt x="80" y="118"/>
                  </a:cubicBezTo>
                  <a:cubicBezTo>
                    <a:pt x="74" y="102"/>
                    <a:pt x="74" y="102"/>
                    <a:pt x="74" y="102"/>
                  </a:cubicBezTo>
                  <a:cubicBezTo>
                    <a:pt x="73" y="101"/>
                    <a:pt x="72" y="100"/>
                    <a:pt x="71" y="100"/>
                  </a:cubicBezTo>
                  <a:cubicBezTo>
                    <a:pt x="71" y="100"/>
                    <a:pt x="71" y="100"/>
                    <a:pt x="71" y="100"/>
                  </a:cubicBezTo>
                  <a:cubicBezTo>
                    <a:pt x="54" y="101"/>
                    <a:pt x="54" y="101"/>
                    <a:pt x="54" y="101"/>
                  </a:cubicBezTo>
                  <a:cubicBezTo>
                    <a:pt x="67" y="90"/>
                    <a:pt x="67" y="90"/>
                    <a:pt x="67" y="90"/>
                  </a:cubicBezTo>
                  <a:cubicBezTo>
                    <a:pt x="68" y="89"/>
                    <a:pt x="69" y="88"/>
                    <a:pt x="68" y="87"/>
                  </a:cubicBezTo>
                  <a:cubicBezTo>
                    <a:pt x="68" y="87"/>
                    <a:pt x="68" y="87"/>
                    <a:pt x="68" y="87"/>
                  </a:cubicBezTo>
                  <a:cubicBezTo>
                    <a:pt x="68" y="87"/>
                    <a:pt x="68" y="87"/>
                    <a:pt x="68" y="87"/>
                  </a:cubicBezTo>
                  <a:cubicBezTo>
                    <a:pt x="62" y="71"/>
                    <a:pt x="62" y="71"/>
                    <a:pt x="62" y="71"/>
                  </a:cubicBezTo>
                  <a:cubicBezTo>
                    <a:pt x="76" y="80"/>
                    <a:pt x="76" y="80"/>
                    <a:pt x="76"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4" name="Freeform 197"/>
            <p:cNvSpPr>
              <a:spLocks noEditPoints="1"/>
            </p:cNvSpPr>
            <p:nvPr userDrawn="1"/>
          </p:nvSpPr>
          <p:spPr bwMode="auto">
            <a:xfrm>
              <a:off x="5592" y="2329"/>
              <a:ext cx="283" cy="281"/>
            </a:xfrm>
            <a:custGeom>
              <a:avLst/>
              <a:gdLst>
                <a:gd name="T0" fmla="*/ 139 w 139"/>
                <a:gd name="T1" fmla="*/ 69 h 138"/>
                <a:gd name="T2" fmla="*/ 119 w 139"/>
                <a:gd name="T3" fmla="*/ 20 h 138"/>
                <a:gd name="T4" fmla="*/ 119 w 139"/>
                <a:gd name="T5" fmla="*/ 20 h 138"/>
                <a:gd name="T6" fmla="*/ 70 w 139"/>
                <a:gd name="T7" fmla="*/ 0 h 138"/>
                <a:gd name="T8" fmla="*/ 21 w 139"/>
                <a:gd name="T9" fmla="*/ 20 h 138"/>
                <a:gd name="T10" fmla="*/ 21 w 139"/>
                <a:gd name="T11" fmla="*/ 20 h 138"/>
                <a:gd name="T12" fmla="*/ 0 w 139"/>
                <a:gd name="T13" fmla="*/ 69 h 138"/>
                <a:gd name="T14" fmla="*/ 20 w 139"/>
                <a:gd name="T15" fmla="*/ 118 h 138"/>
                <a:gd name="T16" fmla="*/ 21 w 139"/>
                <a:gd name="T17" fmla="*/ 118 h 138"/>
                <a:gd name="T18" fmla="*/ 70 w 139"/>
                <a:gd name="T19" fmla="*/ 138 h 138"/>
                <a:gd name="T20" fmla="*/ 119 w 139"/>
                <a:gd name="T21" fmla="*/ 118 h 138"/>
                <a:gd name="T22" fmla="*/ 139 w 139"/>
                <a:gd name="T23" fmla="*/ 69 h 138"/>
                <a:gd name="T24" fmla="*/ 111 w 139"/>
                <a:gd name="T25" fmla="*/ 111 h 138"/>
                <a:gd name="T26" fmla="*/ 111 w 139"/>
                <a:gd name="T27" fmla="*/ 111 h 138"/>
                <a:gd name="T28" fmla="*/ 111 w 139"/>
                <a:gd name="T29" fmla="*/ 111 h 138"/>
                <a:gd name="T30" fmla="*/ 70 w 139"/>
                <a:gd name="T31" fmla="*/ 128 h 138"/>
                <a:gd name="T32" fmla="*/ 28 w 139"/>
                <a:gd name="T33" fmla="*/ 111 h 138"/>
                <a:gd name="T34" fmla="*/ 28 w 139"/>
                <a:gd name="T35" fmla="*/ 110 h 138"/>
                <a:gd name="T36" fmla="*/ 11 w 139"/>
                <a:gd name="T37" fmla="*/ 69 h 138"/>
                <a:gd name="T38" fmla="*/ 28 w 139"/>
                <a:gd name="T39" fmla="*/ 27 h 138"/>
                <a:gd name="T40" fmla="*/ 28 w 139"/>
                <a:gd name="T41" fmla="*/ 27 h 138"/>
                <a:gd name="T42" fmla="*/ 70 w 139"/>
                <a:gd name="T43" fmla="*/ 10 h 138"/>
                <a:gd name="T44" fmla="*/ 111 w 139"/>
                <a:gd name="T45" fmla="*/ 27 h 138"/>
                <a:gd name="T46" fmla="*/ 111 w 139"/>
                <a:gd name="T47" fmla="*/ 27 h 138"/>
                <a:gd name="T48" fmla="*/ 129 w 139"/>
                <a:gd name="T49" fmla="*/ 69 h 138"/>
                <a:gd name="T50" fmla="*/ 111 w 139"/>
                <a:gd name="T51" fmla="*/ 111 h 138"/>
                <a:gd name="T52" fmla="*/ 111 w 139"/>
                <a:gd name="T53" fmla="*/ 111 h 138"/>
                <a:gd name="T54" fmla="*/ 99 w 139"/>
                <a:gd name="T55" fmla="*/ 38 h 138"/>
                <a:gd name="T56" fmla="*/ 99 w 139"/>
                <a:gd name="T57" fmla="*/ 38 h 138"/>
                <a:gd name="T58" fmla="*/ 97 w 139"/>
                <a:gd name="T59" fmla="*/ 38 h 138"/>
                <a:gd name="T60" fmla="*/ 63 w 139"/>
                <a:gd name="T61" fmla="*/ 49 h 138"/>
                <a:gd name="T62" fmla="*/ 29 w 139"/>
                <a:gd name="T63" fmla="*/ 61 h 138"/>
                <a:gd name="T64" fmla="*/ 27 w 139"/>
                <a:gd name="T65" fmla="*/ 65 h 138"/>
                <a:gd name="T66" fmla="*/ 29 w 139"/>
                <a:gd name="T67" fmla="*/ 66 h 138"/>
                <a:gd name="T68" fmla="*/ 60 w 139"/>
                <a:gd name="T69" fmla="*/ 79 h 138"/>
                <a:gd name="T70" fmla="*/ 72 w 139"/>
                <a:gd name="T71" fmla="*/ 110 h 138"/>
                <a:gd name="T72" fmla="*/ 76 w 139"/>
                <a:gd name="T73" fmla="*/ 112 h 138"/>
                <a:gd name="T74" fmla="*/ 78 w 139"/>
                <a:gd name="T75" fmla="*/ 110 h 138"/>
                <a:gd name="T76" fmla="*/ 90 w 139"/>
                <a:gd name="T77" fmla="*/ 76 h 138"/>
                <a:gd name="T78" fmla="*/ 101 w 139"/>
                <a:gd name="T79" fmla="*/ 42 h 138"/>
                <a:gd name="T80" fmla="*/ 99 w 139"/>
                <a:gd name="T81" fmla="*/ 38 h 138"/>
                <a:gd name="T82" fmla="*/ 83 w 139"/>
                <a:gd name="T83" fmla="*/ 74 h 138"/>
                <a:gd name="T84" fmla="*/ 83 w 139"/>
                <a:gd name="T85" fmla="*/ 74 h 138"/>
                <a:gd name="T86" fmla="*/ 75 w 139"/>
                <a:gd name="T87" fmla="*/ 100 h 138"/>
                <a:gd name="T88" fmla="*/ 65 w 139"/>
                <a:gd name="T89" fmla="*/ 76 h 138"/>
                <a:gd name="T90" fmla="*/ 63 w 139"/>
                <a:gd name="T91" fmla="*/ 74 h 138"/>
                <a:gd name="T92" fmla="*/ 39 w 139"/>
                <a:gd name="T93" fmla="*/ 64 h 138"/>
                <a:gd name="T94" fmla="*/ 65 w 139"/>
                <a:gd name="T95" fmla="*/ 55 h 138"/>
                <a:gd name="T96" fmla="*/ 93 w 139"/>
                <a:gd name="T97" fmla="*/ 46 h 138"/>
                <a:gd name="T98" fmla="*/ 83 w 139"/>
                <a:gd name="T99" fmla="*/ 7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9" h="138">
                  <a:moveTo>
                    <a:pt x="139" y="69"/>
                  </a:moveTo>
                  <a:cubicBezTo>
                    <a:pt x="139" y="50"/>
                    <a:pt x="131" y="32"/>
                    <a:pt x="119" y="20"/>
                  </a:cubicBezTo>
                  <a:cubicBezTo>
                    <a:pt x="119" y="20"/>
                    <a:pt x="119" y="20"/>
                    <a:pt x="119" y="20"/>
                  </a:cubicBezTo>
                  <a:cubicBezTo>
                    <a:pt x="106" y="7"/>
                    <a:pt x="89" y="0"/>
                    <a:pt x="70" y="0"/>
                  </a:cubicBezTo>
                  <a:cubicBezTo>
                    <a:pt x="51" y="0"/>
                    <a:pt x="33" y="7"/>
                    <a:pt x="21" y="20"/>
                  </a:cubicBezTo>
                  <a:cubicBezTo>
                    <a:pt x="21" y="20"/>
                    <a:pt x="21" y="20"/>
                    <a:pt x="21" y="20"/>
                  </a:cubicBezTo>
                  <a:cubicBezTo>
                    <a:pt x="8" y="32"/>
                    <a:pt x="0" y="50"/>
                    <a:pt x="0" y="69"/>
                  </a:cubicBezTo>
                  <a:cubicBezTo>
                    <a:pt x="0" y="88"/>
                    <a:pt x="8" y="105"/>
                    <a:pt x="20" y="118"/>
                  </a:cubicBezTo>
                  <a:cubicBezTo>
                    <a:pt x="21" y="118"/>
                    <a:pt x="21" y="118"/>
                    <a:pt x="21" y="118"/>
                  </a:cubicBezTo>
                  <a:cubicBezTo>
                    <a:pt x="33" y="131"/>
                    <a:pt x="51" y="138"/>
                    <a:pt x="70" y="138"/>
                  </a:cubicBezTo>
                  <a:cubicBezTo>
                    <a:pt x="89" y="138"/>
                    <a:pt x="106" y="131"/>
                    <a:pt x="119" y="118"/>
                  </a:cubicBezTo>
                  <a:cubicBezTo>
                    <a:pt x="131" y="105"/>
                    <a:pt x="139" y="88"/>
                    <a:pt x="139" y="69"/>
                  </a:cubicBezTo>
                  <a:close/>
                  <a:moveTo>
                    <a:pt x="111" y="111"/>
                  </a:moveTo>
                  <a:cubicBezTo>
                    <a:pt x="111" y="111"/>
                    <a:pt x="111" y="111"/>
                    <a:pt x="111" y="111"/>
                  </a:cubicBezTo>
                  <a:cubicBezTo>
                    <a:pt x="111" y="111"/>
                    <a:pt x="111" y="111"/>
                    <a:pt x="111" y="111"/>
                  </a:cubicBezTo>
                  <a:cubicBezTo>
                    <a:pt x="101" y="121"/>
                    <a:pt x="86" y="128"/>
                    <a:pt x="70" y="128"/>
                  </a:cubicBezTo>
                  <a:cubicBezTo>
                    <a:pt x="54" y="128"/>
                    <a:pt x="39" y="121"/>
                    <a:pt x="28" y="111"/>
                  </a:cubicBezTo>
                  <a:cubicBezTo>
                    <a:pt x="28" y="110"/>
                    <a:pt x="28" y="110"/>
                    <a:pt x="28" y="110"/>
                  </a:cubicBezTo>
                  <a:cubicBezTo>
                    <a:pt x="17" y="100"/>
                    <a:pt x="11" y="85"/>
                    <a:pt x="11" y="69"/>
                  </a:cubicBezTo>
                  <a:cubicBezTo>
                    <a:pt x="11" y="53"/>
                    <a:pt x="18" y="38"/>
                    <a:pt x="28" y="27"/>
                  </a:cubicBezTo>
                  <a:cubicBezTo>
                    <a:pt x="28" y="27"/>
                    <a:pt x="28" y="27"/>
                    <a:pt x="28" y="27"/>
                  </a:cubicBezTo>
                  <a:cubicBezTo>
                    <a:pt x="39" y="17"/>
                    <a:pt x="54" y="10"/>
                    <a:pt x="70" y="10"/>
                  </a:cubicBezTo>
                  <a:cubicBezTo>
                    <a:pt x="86" y="10"/>
                    <a:pt x="101" y="17"/>
                    <a:pt x="111" y="27"/>
                  </a:cubicBezTo>
                  <a:cubicBezTo>
                    <a:pt x="111" y="27"/>
                    <a:pt x="111" y="27"/>
                    <a:pt x="111" y="27"/>
                  </a:cubicBezTo>
                  <a:cubicBezTo>
                    <a:pt x="122" y="38"/>
                    <a:pt x="129" y="53"/>
                    <a:pt x="129" y="69"/>
                  </a:cubicBezTo>
                  <a:cubicBezTo>
                    <a:pt x="129" y="85"/>
                    <a:pt x="122" y="100"/>
                    <a:pt x="111" y="111"/>
                  </a:cubicBezTo>
                  <a:cubicBezTo>
                    <a:pt x="111" y="111"/>
                    <a:pt x="111" y="111"/>
                    <a:pt x="111" y="111"/>
                  </a:cubicBezTo>
                  <a:close/>
                  <a:moveTo>
                    <a:pt x="99" y="38"/>
                  </a:moveTo>
                  <a:cubicBezTo>
                    <a:pt x="99" y="38"/>
                    <a:pt x="99" y="38"/>
                    <a:pt x="99" y="38"/>
                  </a:cubicBezTo>
                  <a:cubicBezTo>
                    <a:pt x="98" y="38"/>
                    <a:pt x="97" y="38"/>
                    <a:pt x="97" y="38"/>
                  </a:cubicBezTo>
                  <a:cubicBezTo>
                    <a:pt x="63" y="49"/>
                    <a:pt x="63" y="49"/>
                    <a:pt x="63" y="49"/>
                  </a:cubicBezTo>
                  <a:cubicBezTo>
                    <a:pt x="29" y="61"/>
                    <a:pt x="29" y="61"/>
                    <a:pt x="29" y="61"/>
                  </a:cubicBezTo>
                  <a:cubicBezTo>
                    <a:pt x="27" y="61"/>
                    <a:pt x="26" y="63"/>
                    <a:pt x="27" y="65"/>
                  </a:cubicBezTo>
                  <a:cubicBezTo>
                    <a:pt x="27" y="66"/>
                    <a:pt x="28" y="66"/>
                    <a:pt x="29" y="66"/>
                  </a:cubicBezTo>
                  <a:cubicBezTo>
                    <a:pt x="60" y="79"/>
                    <a:pt x="60" y="79"/>
                    <a:pt x="60" y="79"/>
                  </a:cubicBezTo>
                  <a:cubicBezTo>
                    <a:pt x="72" y="110"/>
                    <a:pt x="72" y="110"/>
                    <a:pt x="72" y="110"/>
                  </a:cubicBezTo>
                  <a:cubicBezTo>
                    <a:pt x="73" y="112"/>
                    <a:pt x="75" y="112"/>
                    <a:pt x="76" y="112"/>
                  </a:cubicBezTo>
                  <a:cubicBezTo>
                    <a:pt x="77" y="111"/>
                    <a:pt x="78" y="111"/>
                    <a:pt x="78" y="110"/>
                  </a:cubicBezTo>
                  <a:cubicBezTo>
                    <a:pt x="90" y="76"/>
                    <a:pt x="90" y="76"/>
                    <a:pt x="90" y="76"/>
                  </a:cubicBezTo>
                  <a:cubicBezTo>
                    <a:pt x="101" y="42"/>
                    <a:pt x="101" y="42"/>
                    <a:pt x="101" y="42"/>
                  </a:cubicBezTo>
                  <a:cubicBezTo>
                    <a:pt x="101" y="40"/>
                    <a:pt x="100" y="38"/>
                    <a:pt x="99" y="38"/>
                  </a:cubicBezTo>
                  <a:close/>
                  <a:moveTo>
                    <a:pt x="83" y="74"/>
                  </a:moveTo>
                  <a:cubicBezTo>
                    <a:pt x="83" y="74"/>
                    <a:pt x="83" y="74"/>
                    <a:pt x="83" y="74"/>
                  </a:cubicBezTo>
                  <a:cubicBezTo>
                    <a:pt x="75" y="100"/>
                    <a:pt x="75" y="100"/>
                    <a:pt x="75" y="100"/>
                  </a:cubicBezTo>
                  <a:cubicBezTo>
                    <a:pt x="65" y="76"/>
                    <a:pt x="65" y="76"/>
                    <a:pt x="65" y="76"/>
                  </a:cubicBezTo>
                  <a:cubicBezTo>
                    <a:pt x="65" y="75"/>
                    <a:pt x="64" y="74"/>
                    <a:pt x="63" y="74"/>
                  </a:cubicBezTo>
                  <a:cubicBezTo>
                    <a:pt x="39" y="64"/>
                    <a:pt x="39" y="64"/>
                    <a:pt x="39" y="64"/>
                  </a:cubicBezTo>
                  <a:cubicBezTo>
                    <a:pt x="65" y="55"/>
                    <a:pt x="65" y="55"/>
                    <a:pt x="65" y="55"/>
                  </a:cubicBezTo>
                  <a:cubicBezTo>
                    <a:pt x="93" y="46"/>
                    <a:pt x="93" y="46"/>
                    <a:pt x="93" y="46"/>
                  </a:cubicBezTo>
                  <a:cubicBezTo>
                    <a:pt x="83" y="74"/>
                    <a:pt x="83" y="74"/>
                    <a:pt x="83"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5" name="Freeform 198"/>
            <p:cNvSpPr>
              <a:spLocks noEditPoints="1"/>
            </p:cNvSpPr>
            <p:nvPr userDrawn="1"/>
          </p:nvSpPr>
          <p:spPr bwMode="auto">
            <a:xfrm>
              <a:off x="1742" y="1267"/>
              <a:ext cx="261" cy="261"/>
            </a:xfrm>
            <a:custGeom>
              <a:avLst/>
              <a:gdLst>
                <a:gd name="T0" fmla="*/ 29 w 128"/>
                <a:gd name="T1" fmla="*/ 29 h 128"/>
                <a:gd name="T2" fmla="*/ 27 w 128"/>
                <a:gd name="T3" fmla="*/ 24 h 128"/>
                <a:gd name="T4" fmla="*/ 32 w 128"/>
                <a:gd name="T5" fmla="*/ 22 h 128"/>
                <a:gd name="T6" fmla="*/ 89 w 128"/>
                <a:gd name="T7" fmla="*/ 45 h 128"/>
                <a:gd name="T8" fmla="*/ 91 w 128"/>
                <a:gd name="T9" fmla="*/ 50 h 128"/>
                <a:gd name="T10" fmla="*/ 86 w 128"/>
                <a:gd name="T11" fmla="*/ 52 h 128"/>
                <a:gd name="T12" fmla="*/ 29 w 128"/>
                <a:gd name="T13" fmla="*/ 29 h 128"/>
                <a:gd name="T14" fmla="*/ 11 w 128"/>
                <a:gd name="T15" fmla="*/ 72 h 128"/>
                <a:gd name="T16" fmla="*/ 11 w 128"/>
                <a:gd name="T17" fmla="*/ 72 h 128"/>
                <a:gd name="T18" fmla="*/ 9 w 128"/>
                <a:gd name="T19" fmla="*/ 66 h 128"/>
                <a:gd name="T20" fmla="*/ 14 w 128"/>
                <a:gd name="T21" fmla="*/ 64 h 128"/>
                <a:gd name="T22" fmla="*/ 72 w 128"/>
                <a:gd name="T23" fmla="*/ 88 h 128"/>
                <a:gd name="T24" fmla="*/ 74 w 128"/>
                <a:gd name="T25" fmla="*/ 93 h 128"/>
                <a:gd name="T26" fmla="*/ 69 w 128"/>
                <a:gd name="T27" fmla="*/ 95 h 128"/>
                <a:gd name="T28" fmla="*/ 11 w 128"/>
                <a:gd name="T29" fmla="*/ 72 h 128"/>
                <a:gd name="T30" fmla="*/ 3 w 128"/>
                <a:gd name="T31" fmla="*/ 93 h 128"/>
                <a:gd name="T32" fmla="*/ 3 w 128"/>
                <a:gd name="T33" fmla="*/ 93 h 128"/>
                <a:gd name="T34" fmla="*/ 1 w 128"/>
                <a:gd name="T35" fmla="*/ 88 h 128"/>
                <a:gd name="T36" fmla="*/ 6 w 128"/>
                <a:gd name="T37" fmla="*/ 86 h 128"/>
                <a:gd name="T38" fmla="*/ 91 w 128"/>
                <a:gd name="T39" fmla="*/ 120 h 128"/>
                <a:gd name="T40" fmla="*/ 93 w 128"/>
                <a:gd name="T41" fmla="*/ 125 h 128"/>
                <a:gd name="T42" fmla="*/ 88 w 128"/>
                <a:gd name="T43" fmla="*/ 127 h 128"/>
                <a:gd name="T44" fmla="*/ 3 w 128"/>
                <a:gd name="T45" fmla="*/ 93 h 128"/>
                <a:gd name="T46" fmla="*/ 20 w 128"/>
                <a:gd name="T47" fmla="*/ 50 h 128"/>
                <a:gd name="T48" fmla="*/ 20 w 128"/>
                <a:gd name="T49" fmla="*/ 50 h 128"/>
                <a:gd name="T50" fmla="*/ 18 w 128"/>
                <a:gd name="T51" fmla="*/ 45 h 128"/>
                <a:gd name="T52" fmla="*/ 23 w 128"/>
                <a:gd name="T53" fmla="*/ 43 h 128"/>
                <a:gd name="T54" fmla="*/ 108 w 128"/>
                <a:gd name="T55" fmla="*/ 78 h 128"/>
                <a:gd name="T56" fmla="*/ 110 w 128"/>
                <a:gd name="T57" fmla="*/ 83 h 128"/>
                <a:gd name="T58" fmla="*/ 105 w 128"/>
                <a:gd name="T59" fmla="*/ 85 h 128"/>
                <a:gd name="T60" fmla="*/ 20 w 128"/>
                <a:gd name="T61" fmla="*/ 50 h 128"/>
                <a:gd name="T62" fmla="*/ 37 w 128"/>
                <a:gd name="T63" fmla="*/ 8 h 128"/>
                <a:gd name="T64" fmla="*/ 37 w 128"/>
                <a:gd name="T65" fmla="*/ 8 h 128"/>
                <a:gd name="T66" fmla="*/ 35 w 128"/>
                <a:gd name="T67" fmla="*/ 3 h 128"/>
                <a:gd name="T68" fmla="*/ 40 w 128"/>
                <a:gd name="T69" fmla="*/ 1 h 128"/>
                <a:gd name="T70" fmla="*/ 125 w 128"/>
                <a:gd name="T71" fmla="*/ 35 h 128"/>
                <a:gd name="T72" fmla="*/ 127 w 128"/>
                <a:gd name="T73" fmla="*/ 40 h 128"/>
                <a:gd name="T74" fmla="*/ 122 w 128"/>
                <a:gd name="T75" fmla="*/ 42 h 128"/>
                <a:gd name="T76" fmla="*/ 37 w 128"/>
                <a:gd name="T77" fmla="*/ 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8" h="128">
                  <a:moveTo>
                    <a:pt x="29" y="29"/>
                  </a:moveTo>
                  <a:cubicBezTo>
                    <a:pt x="27" y="28"/>
                    <a:pt x="26" y="26"/>
                    <a:pt x="27" y="24"/>
                  </a:cubicBezTo>
                  <a:cubicBezTo>
                    <a:pt x="27" y="22"/>
                    <a:pt x="30" y="21"/>
                    <a:pt x="32" y="22"/>
                  </a:cubicBezTo>
                  <a:cubicBezTo>
                    <a:pt x="89" y="45"/>
                    <a:pt x="89" y="45"/>
                    <a:pt x="89" y="45"/>
                  </a:cubicBezTo>
                  <a:cubicBezTo>
                    <a:pt x="91" y="46"/>
                    <a:pt x="92" y="48"/>
                    <a:pt x="91" y="50"/>
                  </a:cubicBezTo>
                  <a:cubicBezTo>
                    <a:pt x="91" y="52"/>
                    <a:pt x="88" y="53"/>
                    <a:pt x="86" y="52"/>
                  </a:cubicBezTo>
                  <a:cubicBezTo>
                    <a:pt x="29" y="29"/>
                    <a:pt x="29" y="29"/>
                    <a:pt x="29" y="29"/>
                  </a:cubicBezTo>
                  <a:close/>
                  <a:moveTo>
                    <a:pt x="11" y="72"/>
                  </a:moveTo>
                  <a:cubicBezTo>
                    <a:pt x="11" y="72"/>
                    <a:pt x="11" y="72"/>
                    <a:pt x="11" y="72"/>
                  </a:cubicBezTo>
                  <a:cubicBezTo>
                    <a:pt x="9" y="71"/>
                    <a:pt x="9" y="68"/>
                    <a:pt x="9" y="66"/>
                  </a:cubicBezTo>
                  <a:cubicBezTo>
                    <a:pt x="10" y="65"/>
                    <a:pt x="12" y="64"/>
                    <a:pt x="14" y="64"/>
                  </a:cubicBezTo>
                  <a:cubicBezTo>
                    <a:pt x="72" y="88"/>
                    <a:pt x="72" y="88"/>
                    <a:pt x="72" y="88"/>
                  </a:cubicBezTo>
                  <a:cubicBezTo>
                    <a:pt x="74" y="89"/>
                    <a:pt x="75" y="91"/>
                    <a:pt x="74" y="93"/>
                  </a:cubicBezTo>
                  <a:cubicBezTo>
                    <a:pt x="73" y="95"/>
                    <a:pt x="71" y="96"/>
                    <a:pt x="69" y="95"/>
                  </a:cubicBezTo>
                  <a:cubicBezTo>
                    <a:pt x="11" y="72"/>
                    <a:pt x="11" y="72"/>
                    <a:pt x="11" y="72"/>
                  </a:cubicBezTo>
                  <a:close/>
                  <a:moveTo>
                    <a:pt x="3" y="93"/>
                  </a:moveTo>
                  <a:cubicBezTo>
                    <a:pt x="3" y="93"/>
                    <a:pt x="3" y="93"/>
                    <a:pt x="3" y="93"/>
                  </a:cubicBezTo>
                  <a:cubicBezTo>
                    <a:pt x="1" y="92"/>
                    <a:pt x="0" y="90"/>
                    <a:pt x="1" y="88"/>
                  </a:cubicBezTo>
                  <a:cubicBezTo>
                    <a:pt x="2" y="86"/>
                    <a:pt x="4" y="85"/>
                    <a:pt x="6" y="86"/>
                  </a:cubicBezTo>
                  <a:cubicBezTo>
                    <a:pt x="91" y="120"/>
                    <a:pt x="91" y="120"/>
                    <a:pt x="91" y="120"/>
                  </a:cubicBezTo>
                  <a:cubicBezTo>
                    <a:pt x="93" y="121"/>
                    <a:pt x="94" y="123"/>
                    <a:pt x="93" y="125"/>
                  </a:cubicBezTo>
                  <a:cubicBezTo>
                    <a:pt x="92" y="127"/>
                    <a:pt x="90" y="128"/>
                    <a:pt x="88" y="127"/>
                  </a:cubicBezTo>
                  <a:cubicBezTo>
                    <a:pt x="3" y="93"/>
                    <a:pt x="3" y="93"/>
                    <a:pt x="3" y="93"/>
                  </a:cubicBezTo>
                  <a:close/>
                  <a:moveTo>
                    <a:pt x="20" y="50"/>
                  </a:moveTo>
                  <a:cubicBezTo>
                    <a:pt x="20" y="50"/>
                    <a:pt x="20" y="50"/>
                    <a:pt x="20" y="50"/>
                  </a:cubicBezTo>
                  <a:cubicBezTo>
                    <a:pt x="18" y="50"/>
                    <a:pt x="17" y="47"/>
                    <a:pt x="18" y="45"/>
                  </a:cubicBezTo>
                  <a:cubicBezTo>
                    <a:pt x="19" y="43"/>
                    <a:pt x="21" y="42"/>
                    <a:pt x="23" y="43"/>
                  </a:cubicBezTo>
                  <a:cubicBezTo>
                    <a:pt x="108" y="78"/>
                    <a:pt x="108" y="78"/>
                    <a:pt x="108" y="78"/>
                  </a:cubicBezTo>
                  <a:cubicBezTo>
                    <a:pt x="110" y="78"/>
                    <a:pt x="111" y="81"/>
                    <a:pt x="110" y="83"/>
                  </a:cubicBezTo>
                  <a:cubicBezTo>
                    <a:pt x="109" y="85"/>
                    <a:pt x="107" y="86"/>
                    <a:pt x="105" y="85"/>
                  </a:cubicBezTo>
                  <a:cubicBezTo>
                    <a:pt x="20" y="50"/>
                    <a:pt x="20" y="50"/>
                    <a:pt x="20" y="50"/>
                  </a:cubicBezTo>
                  <a:close/>
                  <a:moveTo>
                    <a:pt x="37" y="8"/>
                  </a:moveTo>
                  <a:cubicBezTo>
                    <a:pt x="37" y="8"/>
                    <a:pt x="37" y="8"/>
                    <a:pt x="37" y="8"/>
                  </a:cubicBezTo>
                  <a:cubicBezTo>
                    <a:pt x="35" y="7"/>
                    <a:pt x="34" y="5"/>
                    <a:pt x="35" y="3"/>
                  </a:cubicBezTo>
                  <a:cubicBezTo>
                    <a:pt x="36" y="1"/>
                    <a:pt x="38" y="0"/>
                    <a:pt x="40" y="1"/>
                  </a:cubicBezTo>
                  <a:cubicBezTo>
                    <a:pt x="125" y="35"/>
                    <a:pt x="125" y="35"/>
                    <a:pt x="125" y="35"/>
                  </a:cubicBezTo>
                  <a:cubicBezTo>
                    <a:pt x="127" y="36"/>
                    <a:pt x="128" y="38"/>
                    <a:pt x="127" y="40"/>
                  </a:cubicBezTo>
                  <a:cubicBezTo>
                    <a:pt x="127" y="42"/>
                    <a:pt x="124" y="43"/>
                    <a:pt x="122" y="42"/>
                  </a:cubicBezTo>
                  <a:cubicBezTo>
                    <a:pt x="37" y="8"/>
                    <a:pt x="37" y="8"/>
                    <a:pt x="37"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6" name="Freeform 199"/>
            <p:cNvSpPr>
              <a:spLocks noEditPoints="1"/>
            </p:cNvSpPr>
            <p:nvPr userDrawn="1"/>
          </p:nvSpPr>
          <p:spPr bwMode="auto">
            <a:xfrm>
              <a:off x="1964" y="1589"/>
              <a:ext cx="287" cy="149"/>
            </a:xfrm>
            <a:custGeom>
              <a:avLst/>
              <a:gdLst>
                <a:gd name="T0" fmla="*/ 50 w 141"/>
                <a:gd name="T1" fmla="*/ 13 h 73"/>
                <a:gd name="T2" fmla="*/ 45 w 141"/>
                <a:gd name="T3" fmla="*/ 14 h 73"/>
                <a:gd name="T4" fmla="*/ 41 w 141"/>
                <a:gd name="T5" fmla="*/ 19 h 73"/>
                <a:gd name="T6" fmla="*/ 37 w 141"/>
                <a:gd name="T7" fmla="*/ 30 h 73"/>
                <a:gd name="T8" fmla="*/ 22 w 141"/>
                <a:gd name="T9" fmla="*/ 56 h 73"/>
                <a:gd name="T10" fmla="*/ 9 w 141"/>
                <a:gd name="T11" fmla="*/ 54 h 73"/>
                <a:gd name="T12" fmla="*/ 6 w 141"/>
                <a:gd name="T13" fmla="*/ 51 h 73"/>
                <a:gd name="T14" fmla="*/ 7 w 141"/>
                <a:gd name="T15" fmla="*/ 54 h 73"/>
                <a:gd name="T16" fmla="*/ 26 w 141"/>
                <a:gd name="T17" fmla="*/ 62 h 73"/>
                <a:gd name="T18" fmla="*/ 56 w 141"/>
                <a:gd name="T19" fmla="*/ 41 h 73"/>
                <a:gd name="T20" fmla="*/ 67 w 141"/>
                <a:gd name="T21" fmla="*/ 29 h 73"/>
                <a:gd name="T22" fmla="*/ 83 w 141"/>
                <a:gd name="T23" fmla="*/ 35 h 73"/>
                <a:gd name="T24" fmla="*/ 118 w 141"/>
                <a:gd name="T25" fmla="*/ 44 h 73"/>
                <a:gd name="T26" fmla="*/ 133 w 141"/>
                <a:gd name="T27" fmla="*/ 29 h 73"/>
                <a:gd name="T28" fmla="*/ 133 w 141"/>
                <a:gd name="T29" fmla="*/ 26 h 73"/>
                <a:gd name="T30" fmla="*/ 131 w 141"/>
                <a:gd name="T31" fmla="*/ 30 h 73"/>
                <a:gd name="T32" fmla="*/ 120 w 141"/>
                <a:gd name="T33" fmla="*/ 36 h 73"/>
                <a:gd name="T34" fmla="*/ 96 w 141"/>
                <a:gd name="T35" fmla="*/ 18 h 73"/>
                <a:gd name="T36" fmla="*/ 89 w 141"/>
                <a:gd name="T37" fmla="*/ 10 h 73"/>
                <a:gd name="T38" fmla="*/ 83 w 141"/>
                <a:gd name="T39" fmla="*/ 7 h 73"/>
                <a:gd name="T40" fmla="*/ 77 w 141"/>
                <a:gd name="T41" fmla="*/ 7 h 73"/>
                <a:gd name="T42" fmla="*/ 70 w 141"/>
                <a:gd name="T43" fmla="*/ 10 h 73"/>
                <a:gd name="T44" fmla="*/ 64 w 141"/>
                <a:gd name="T45" fmla="*/ 11 h 73"/>
                <a:gd name="T46" fmla="*/ 58 w 141"/>
                <a:gd name="T47" fmla="*/ 12 h 73"/>
                <a:gd name="T48" fmla="*/ 50 w 141"/>
                <a:gd name="T49" fmla="*/ 13 h 73"/>
                <a:gd name="T50" fmla="*/ 42 w 141"/>
                <a:gd name="T51" fmla="*/ 9 h 73"/>
                <a:gd name="T52" fmla="*/ 42 w 141"/>
                <a:gd name="T53" fmla="*/ 9 h 73"/>
                <a:gd name="T54" fmla="*/ 49 w 141"/>
                <a:gd name="T55" fmla="*/ 6 h 73"/>
                <a:gd name="T56" fmla="*/ 57 w 141"/>
                <a:gd name="T57" fmla="*/ 6 h 73"/>
                <a:gd name="T58" fmla="*/ 63 w 141"/>
                <a:gd name="T59" fmla="*/ 5 h 73"/>
                <a:gd name="T60" fmla="*/ 68 w 141"/>
                <a:gd name="T61" fmla="*/ 4 h 73"/>
                <a:gd name="T62" fmla="*/ 76 w 141"/>
                <a:gd name="T63" fmla="*/ 1 h 73"/>
                <a:gd name="T64" fmla="*/ 84 w 141"/>
                <a:gd name="T65" fmla="*/ 0 h 73"/>
                <a:gd name="T66" fmla="*/ 93 w 141"/>
                <a:gd name="T67" fmla="*/ 5 h 73"/>
                <a:gd name="T68" fmla="*/ 101 w 141"/>
                <a:gd name="T69" fmla="*/ 14 h 73"/>
                <a:gd name="T70" fmla="*/ 119 w 141"/>
                <a:gd name="T71" fmla="*/ 30 h 73"/>
                <a:gd name="T72" fmla="*/ 126 w 141"/>
                <a:gd name="T73" fmla="*/ 26 h 73"/>
                <a:gd name="T74" fmla="*/ 127 w 141"/>
                <a:gd name="T75" fmla="*/ 22 h 73"/>
                <a:gd name="T76" fmla="*/ 127 w 141"/>
                <a:gd name="T77" fmla="*/ 21 h 73"/>
                <a:gd name="T78" fmla="*/ 127 w 141"/>
                <a:gd name="T79" fmla="*/ 21 h 73"/>
                <a:gd name="T80" fmla="*/ 129 w 141"/>
                <a:gd name="T81" fmla="*/ 15 h 73"/>
                <a:gd name="T82" fmla="*/ 129 w 141"/>
                <a:gd name="T83" fmla="*/ 14 h 73"/>
                <a:gd name="T84" fmla="*/ 136 w 141"/>
                <a:gd name="T85" fmla="*/ 19 h 73"/>
                <a:gd name="T86" fmla="*/ 140 w 141"/>
                <a:gd name="T87" fmla="*/ 28 h 73"/>
                <a:gd name="T88" fmla="*/ 119 w 141"/>
                <a:gd name="T89" fmla="*/ 50 h 73"/>
                <a:gd name="T90" fmla="*/ 79 w 141"/>
                <a:gd name="T91" fmla="*/ 40 h 73"/>
                <a:gd name="T92" fmla="*/ 69 w 141"/>
                <a:gd name="T93" fmla="*/ 35 h 73"/>
                <a:gd name="T94" fmla="*/ 61 w 141"/>
                <a:gd name="T95" fmla="*/ 44 h 73"/>
                <a:gd name="T96" fmla="*/ 28 w 141"/>
                <a:gd name="T97" fmla="*/ 68 h 73"/>
                <a:gd name="T98" fmla="*/ 0 w 141"/>
                <a:gd name="T99" fmla="*/ 56 h 73"/>
                <a:gd name="T100" fmla="*/ 0 w 141"/>
                <a:gd name="T101" fmla="*/ 46 h 73"/>
                <a:gd name="T102" fmla="*/ 3 w 141"/>
                <a:gd name="T103" fmla="*/ 40 h 73"/>
                <a:gd name="T104" fmla="*/ 5 w 141"/>
                <a:gd name="T105" fmla="*/ 39 h 73"/>
                <a:gd name="T106" fmla="*/ 5 w 141"/>
                <a:gd name="T107" fmla="*/ 39 h 73"/>
                <a:gd name="T108" fmla="*/ 10 w 141"/>
                <a:gd name="T109" fmla="*/ 44 h 73"/>
                <a:gd name="T110" fmla="*/ 10 w 141"/>
                <a:gd name="T111" fmla="*/ 45 h 73"/>
                <a:gd name="T112" fmla="*/ 13 w 141"/>
                <a:gd name="T113" fmla="*/ 49 h 73"/>
                <a:gd name="T114" fmla="*/ 20 w 141"/>
                <a:gd name="T115" fmla="*/ 50 h 73"/>
                <a:gd name="T116" fmla="*/ 31 w 141"/>
                <a:gd name="T117" fmla="*/ 28 h 73"/>
                <a:gd name="T118" fmla="*/ 35 w 141"/>
                <a:gd name="T119" fmla="*/ 16 h 73"/>
                <a:gd name="T120" fmla="*/ 42 w 141"/>
                <a:gd name="T121" fmla="*/ 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1" h="73">
                  <a:moveTo>
                    <a:pt x="50" y="13"/>
                  </a:moveTo>
                  <a:cubicBezTo>
                    <a:pt x="48" y="13"/>
                    <a:pt x="47" y="13"/>
                    <a:pt x="45" y="14"/>
                  </a:cubicBezTo>
                  <a:cubicBezTo>
                    <a:pt x="43" y="15"/>
                    <a:pt x="42" y="17"/>
                    <a:pt x="41" y="19"/>
                  </a:cubicBezTo>
                  <a:cubicBezTo>
                    <a:pt x="39" y="22"/>
                    <a:pt x="38" y="26"/>
                    <a:pt x="37" y="30"/>
                  </a:cubicBezTo>
                  <a:cubicBezTo>
                    <a:pt x="34" y="41"/>
                    <a:pt x="30" y="53"/>
                    <a:pt x="22" y="56"/>
                  </a:cubicBezTo>
                  <a:cubicBezTo>
                    <a:pt x="18" y="57"/>
                    <a:pt x="13" y="57"/>
                    <a:pt x="9" y="54"/>
                  </a:cubicBezTo>
                  <a:cubicBezTo>
                    <a:pt x="8" y="53"/>
                    <a:pt x="7" y="52"/>
                    <a:pt x="6" y="51"/>
                  </a:cubicBezTo>
                  <a:cubicBezTo>
                    <a:pt x="6" y="52"/>
                    <a:pt x="7" y="53"/>
                    <a:pt x="7" y="54"/>
                  </a:cubicBezTo>
                  <a:cubicBezTo>
                    <a:pt x="8" y="60"/>
                    <a:pt x="13" y="65"/>
                    <a:pt x="26" y="62"/>
                  </a:cubicBezTo>
                  <a:cubicBezTo>
                    <a:pt x="38" y="59"/>
                    <a:pt x="49" y="51"/>
                    <a:pt x="56" y="41"/>
                  </a:cubicBezTo>
                  <a:cubicBezTo>
                    <a:pt x="60" y="33"/>
                    <a:pt x="63" y="29"/>
                    <a:pt x="67" y="29"/>
                  </a:cubicBezTo>
                  <a:cubicBezTo>
                    <a:pt x="72" y="28"/>
                    <a:pt x="76" y="30"/>
                    <a:pt x="83" y="35"/>
                  </a:cubicBezTo>
                  <a:cubicBezTo>
                    <a:pt x="93" y="42"/>
                    <a:pt x="106" y="46"/>
                    <a:pt x="118" y="44"/>
                  </a:cubicBezTo>
                  <a:cubicBezTo>
                    <a:pt x="132" y="42"/>
                    <a:pt x="134" y="35"/>
                    <a:pt x="133" y="29"/>
                  </a:cubicBezTo>
                  <a:cubicBezTo>
                    <a:pt x="133" y="28"/>
                    <a:pt x="133" y="27"/>
                    <a:pt x="133" y="26"/>
                  </a:cubicBezTo>
                  <a:cubicBezTo>
                    <a:pt x="132" y="28"/>
                    <a:pt x="132" y="29"/>
                    <a:pt x="131" y="30"/>
                  </a:cubicBezTo>
                  <a:cubicBezTo>
                    <a:pt x="128" y="34"/>
                    <a:pt x="124" y="36"/>
                    <a:pt x="120" y="36"/>
                  </a:cubicBezTo>
                  <a:cubicBezTo>
                    <a:pt x="111" y="37"/>
                    <a:pt x="103" y="27"/>
                    <a:pt x="96" y="18"/>
                  </a:cubicBezTo>
                  <a:cubicBezTo>
                    <a:pt x="93" y="15"/>
                    <a:pt x="91" y="11"/>
                    <a:pt x="89" y="10"/>
                  </a:cubicBezTo>
                  <a:cubicBezTo>
                    <a:pt x="87" y="8"/>
                    <a:pt x="84" y="7"/>
                    <a:pt x="83" y="7"/>
                  </a:cubicBezTo>
                  <a:cubicBezTo>
                    <a:pt x="81" y="6"/>
                    <a:pt x="79" y="7"/>
                    <a:pt x="77" y="7"/>
                  </a:cubicBezTo>
                  <a:cubicBezTo>
                    <a:pt x="74" y="8"/>
                    <a:pt x="71" y="9"/>
                    <a:pt x="70" y="10"/>
                  </a:cubicBezTo>
                  <a:cubicBezTo>
                    <a:pt x="67" y="11"/>
                    <a:pt x="66" y="11"/>
                    <a:pt x="64" y="11"/>
                  </a:cubicBezTo>
                  <a:cubicBezTo>
                    <a:pt x="63" y="12"/>
                    <a:pt x="61" y="12"/>
                    <a:pt x="58" y="12"/>
                  </a:cubicBezTo>
                  <a:cubicBezTo>
                    <a:pt x="56" y="12"/>
                    <a:pt x="54" y="12"/>
                    <a:pt x="50" y="13"/>
                  </a:cubicBezTo>
                  <a:close/>
                  <a:moveTo>
                    <a:pt x="42" y="9"/>
                  </a:moveTo>
                  <a:cubicBezTo>
                    <a:pt x="42" y="9"/>
                    <a:pt x="42" y="9"/>
                    <a:pt x="42" y="9"/>
                  </a:cubicBezTo>
                  <a:cubicBezTo>
                    <a:pt x="44" y="7"/>
                    <a:pt x="47" y="6"/>
                    <a:pt x="49" y="6"/>
                  </a:cubicBezTo>
                  <a:cubicBezTo>
                    <a:pt x="53" y="6"/>
                    <a:pt x="55" y="6"/>
                    <a:pt x="57" y="6"/>
                  </a:cubicBezTo>
                  <a:cubicBezTo>
                    <a:pt x="60" y="5"/>
                    <a:pt x="61" y="5"/>
                    <a:pt x="63" y="5"/>
                  </a:cubicBezTo>
                  <a:cubicBezTo>
                    <a:pt x="64" y="5"/>
                    <a:pt x="65" y="4"/>
                    <a:pt x="68" y="4"/>
                  </a:cubicBezTo>
                  <a:cubicBezTo>
                    <a:pt x="70" y="3"/>
                    <a:pt x="73" y="2"/>
                    <a:pt x="76" y="1"/>
                  </a:cubicBezTo>
                  <a:cubicBezTo>
                    <a:pt x="78" y="0"/>
                    <a:pt x="81" y="0"/>
                    <a:pt x="84" y="0"/>
                  </a:cubicBezTo>
                  <a:cubicBezTo>
                    <a:pt x="87" y="1"/>
                    <a:pt x="90" y="2"/>
                    <a:pt x="93" y="5"/>
                  </a:cubicBezTo>
                  <a:cubicBezTo>
                    <a:pt x="95" y="7"/>
                    <a:pt x="98" y="10"/>
                    <a:pt x="101" y="14"/>
                  </a:cubicBezTo>
                  <a:cubicBezTo>
                    <a:pt x="107" y="22"/>
                    <a:pt x="114" y="30"/>
                    <a:pt x="119" y="30"/>
                  </a:cubicBezTo>
                  <a:cubicBezTo>
                    <a:pt x="122" y="30"/>
                    <a:pt x="124" y="29"/>
                    <a:pt x="126" y="26"/>
                  </a:cubicBezTo>
                  <a:cubicBezTo>
                    <a:pt x="127" y="25"/>
                    <a:pt x="127" y="23"/>
                    <a:pt x="127" y="22"/>
                  </a:cubicBezTo>
                  <a:cubicBezTo>
                    <a:pt x="127" y="21"/>
                    <a:pt x="127" y="21"/>
                    <a:pt x="127" y="21"/>
                  </a:cubicBezTo>
                  <a:cubicBezTo>
                    <a:pt x="127" y="21"/>
                    <a:pt x="127" y="21"/>
                    <a:pt x="127" y="21"/>
                  </a:cubicBezTo>
                  <a:cubicBezTo>
                    <a:pt x="126" y="17"/>
                    <a:pt x="127" y="15"/>
                    <a:pt x="129" y="15"/>
                  </a:cubicBezTo>
                  <a:cubicBezTo>
                    <a:pt x="129" y="14"/>
                    <a:pt x="129" y="14"/>
                    <a:pt x="129" y="14"/>
                  </a:cubicBezTo>
                  <a:cubicBezTo>
                    <a:pt x="132" y="14"/>
                    <a:pt x="135" y="17"/>
                    <a:pt x="136" y="19"/>
                  </a:cubicBezTo>
                  <a:cubicBezTo>
                    <a:pt x="138" y="21"/>
                    <a:pt x="139" y="25"/>
                    <a:pt x="140" y="28"/>
                  </a:cubicBezTo>
                  <a:cubicBezTo>
                    <a:pt x="141" y="37"/>
                    <a:pt x="138" y="47"/>
                    <a:pt x="119" y="50"/>
                  </a:cubicBezTo>
                  <a:cubicBezTo>
                    <a:pt x="105" y="52"/>
                    <a:pt x="91" y="49"/>
                    <a:pt x="79" y="40"/>
                  </a:cubicBezTo>
                  <a:cubicBezTo>
                    <a:pt x="74" y="36"/>
                    <a:pt x="71" y="34"/>
                    <a:pt x="69" y="35"/>
                  </a:cubicBezTo>
                  <a:cubicBezTo>
                    <a:pt x="67" y="35"/>
                    <a:pt x="65" y="38"/>
                    <a:pt x="61" y="44"/>
                  </a:cubicBezTo>
                  <a:cubicBezTo>
                    <a:pt x="53" y="56"/>
                    <a:pt x="42" y="65"/>
                    <a:pt x="28" y="68"/>
                  </a:cubicBezTo>
                  <a:cubicBezTo>
                    <a:pt x="10" y="73"/>
                    <a:pt x="3" y="64"/>
                    <a:pt x="0" y="56"/>
                  </a:cubicBezTo>
                  <a:cubicBezTo>
                    <a:pt x="0" y="52"/>
                    <a:pt x="0" y="49"/>
                    <a:pt x="0" y="46"/>
                  </a:cubicBezTo>
                  <a:cubicBezTo>
                    <a:pt x="1" y="43"/>
                    <a:pt x="2" y="41"/>
                    <a:pt x="3" y="40"/>
                  </a:cubicBezTo>
                  <a:cubicBezTo>
                    <a:pt x="3" y="40"/>
                    <a:pt x="4" y="39"/>
                    <a:pt x="5" y="39"/>
                  </a:cubicBezTo>
                  <a:cubicBezTo>
                    <a:pt x="5" y="39"/>
                    <a:pt x="5" y="39"/>
                    <a:pt x="5" y="39"/>
                  </a:cubicBezTo>
                  <a:cubicBezTo>
                    <a:pt x="7" y="39"/>
                    <a:pt x="9" y="40"/>
                    <a:pt x="10" y="44"/>
                  </a:cubicBezTo>
                  <a:cubicBezTo>
                    <a:pt x="10" y="44"/>
                    <a:pt x="10" y="45"/>
                    <a:pt x="10" y="45"/>
                  </a:cubicBezTo>
                  <a:cubicBezTo>
                    <a:pt x="10" y="46"/>
                    <a:pt x="11" y="48"/>
                    <a:pt x="13" y="49"/>
                  </a:cubicBezTo>
                  <a:cubicBezTo>
                    <a:pt x="15" y="50"/>
                    <a:pt x="18" y="50"/>
                    <a:pt x="20" y="50"/>
                  </a:cubicBezTo>
                  <a:cubicBezTo>
                    <a:pt x="25" y="48"/>
                    <a:pt x="28" y="37"/>
                    <a:pt x="31" y="28"/>
                  </a:cubicBezTo>
                  <a:cubicBezTo>
                    <a:pt x="32" y="23"/>
                    <a:pt x="33" y="19"/>
                    <a:pt x="35" y="16"/>
                  </a:cubicBezTo>
                  <a:cubicBezTo>
                    <a:pt x="37" y="13"/>
                    <a:pt x="39" y="10"/>
                    <a:pt x="42"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7" name="Freeform 200"/>
            <p:cNvSpPr>
              <a:spLocks noEditPoints="1"/>
            </p:cNvSpPr>
            <p:nvPr userDrawn="1"/>
          </p:nvSpPr>
          <p:spPr bwMode="auto">
            <a:xfrm>
              <a:off x="5529" y="4206"/>
              <a:ext cx="277" cy="281"/>
            </a:xfrm>
            <a:custGeom>
              <a:avLst/>
              <a:gdLst>
                <a:gd name="T0" fmla="*/ 75 w 136"/>
                <a:gd name="T1" fmla="*/ 34 h 138"/>
                <a:gd name="T2" fmla="*/ 72 w 136"/>
                <a:gd name="T3" fmla="*/ 23 h 138"/>
                <a:gd name="T4" fmla="*/ 69 w 136"/>
                <a:gd name="T5" fmla="*/ 34 h 138"/>
                <a:gd name="T6" fmla="*/ 72 w 136"/>
                <a:gd name="T7" fmla="*/ 110 h 138"/>
                <a:gd name="T8" fmla="*/ 69 w 136"/>
                <a:gd name="T9" fmla="*/ 113 h 138"/>
                <a:gd name="T10" fmla="*/ 72 w 136"/>
                <a:gd name="T11" fmla="*/ 125 h 138"/>
                <a:gd name="T12" fmla="*/ 75 w 136"/>
                <a:gd name="T13" fmla="*/ 113 h 138"/>
                <a:gd name="T14" fmla="*/ 33 w 136"/>
                <a:gd name="T15" fmla="*/ 71 h 138"/>
                <a:gd name="T16" fmla="*/ 25 w 136"/>
                <a:gd name="T17" fmla="*/ 71 h 138"/>
                <a:gd name="T18" fmla="*/ 25 w 136"/>
                <a:gd name="T19" fmla="*/ 77 h 138"/>
                <a:gd name="T20" fmla="*/ 36 w 136"/>
                <a:gd name="T21" fmla="*/ 74 h 138"/>
                <a:gd name="T22" fmla="*/ 86 w 136"/>
                <a:gd name="T23" fmla="*/ 62 h 138"/>
                <a:gd name="T24" fmla="*/ 86 w 136"/>
                <a:gd name="T25" fmla="*/ 62 h 138"/>
                <a:gd name="T26" fmla="*/ 85 w 136"/>
                <a:gd name="T27" fmla="*/ 61 h 138"/>
                <a:gd name="T28" fmla="*/ 85 w 136"/>
                <a:gd name="T29" fmla="*/ 61 h 138"/>
                <a:gd name="T30" fmla="*/ 84 w 136"/>
                <a:gd name="T31" fmla="*/ 60 h 138"/>
                <a:gd name="T32" fmla="*/ 46 w 136"/>
                <a:gd name="T33" fmla="*/ 46 h 138"/>
                <a:gd name="T34" fmla="*/ 59 w 136"/>
                <a:gd name="T35" fmla="*/ 85 h 138"/>
                <a:gd name="T36" fmla="*/ 59 w 136"/>
                <a:gd name="T37" fmla="*/ 86 h 138"/>
                <a:gd name="T38" fmla="*/ 59 w 136"/>
                <a:gd name="T39" fmla="*/ 86 h 138"/>
                <a:gd name="T40" fmla="*/ 59 w 136"/>
                <a:gd name="T41" fmla="*/ 87 h 138"/>
                <a:gd name="T42" fmla="*/ 61 w 136"/>
                <a:gd name="T43" fmla="*/ 87 h 138"/>
                <a:gd name="T44" fmla="*/ 98 w 136"/>
                <a:gd name="T45" fmla="*/ 102 h 138"/>
                <a:gd name="T46" fmla="*/ 86 w 136"/>
                <a:gd name="T47" fmla="*/ 62 h 138"/>
                <a:gd name="T48" fmla="*/ 53 w 136"/>
                <a:gd name="T49" fmla="*/ 55 h 138"/>
                <a:gd name="T50" fmla="*/ 77 w 136"/>
                <a:gd name="T51" fmla="*/ 64 h 138"/>
                <a:gd name="T52" fmla="*/ 53 w 136"/>
                <a:gd name="T53" fmla="*/ 55 h 138"/>
                <a:gd name="T54" fmla="*/ 67 w 136"/>
                <a:gd name="T55" fmla="*/ 83 h 138"/>
                <a:gd name="T56" fmla="*/ 91 w 136"/>
                <a:gd name="T57" fmla="*/ 93 h 138"/>
                <a:gd name="T58" fmla="*/ 131 w 136"/>
                <a:gd name="T59" fmla="*/ 49 h 138"/>
                <a:gd name="T60" fmla="*/ 118 w 136"/>
                <a:gd name="T61" fmla="*/ 28 h 138"/>
                <a:gd name="T62" fmla="*/ 48 w 136"/>
                <a:gd name="T63" fmla="*/ 15 h 138"/>
                <a:gd name="T64" fmla="*/ 35 w 136"/>
                <a:gd name="T65" fmla="*/ 13 h 138"/>
                <a:gd name="T66" fmla="*/ 31 w 136"/>
                <a:gd name="T67" fmla="*/ 7 h 138"/>
                <a:gd name="T68" fmla="*/ 11 w 136"/>
                <a:gd name="T69" fmla="*/ 3 h 138"/>
                <a:gd name="T70" fmla="*/ 1 w 136"/>
                <a:gd name="T71" fmla="*/ 13 h 138"/>
                <a:gd name="T72" fmla="*/ 18 w 136"/>
                <a:gd name="T73" fmla="*/ 39 h 138"/>
                <a:gd name="T74" fmla="*/ 13 w 136"/>
                <a:gd name="T75" fmla="*/ 49 h 138"/>
                <a:gd name="T76" fmla="*/ 27 w 136"/>
                <a:gd name="T77" fmla="*/ 119 h 138"/>
                <a:gd name="T78" fmla="*/ 72 w 136"/>
                <a:gd name="T79" fmla="*/ 138 h 138"/>
                <a:gd name="T80" fmla="*/ 131 w 136"/>
                <a:gd name="T81" fmla="*/ 98 h 138"/>
                <a:gd name="T82" fmla="*/ 131 w 136"/>
                <a:gd name="T83" fmla="*/ 49 h 138"/>
                <a:gd name="T84" fmla="*/ 18 w 136"/>
                <a:gd name="T85" fmla="*/ 33 h 138"/>
                <a:gd name="T86" fmla="*/ 6 w 136"/>
                <a:gd name="T87" fmla="*/ 20 h 138"/>
                <a:gd name="T88" fmla="*/ 10 w 136"/>
                <a:gd name="T89" fmla="*/ 12 h 138"/>
                <a:gd name="T90" fmla="*/ 29 w 136"/>
                <a:gd name="T91" fmla="*/ 16 h 138"/>
                <a:gd name="T92" fmla="*/ 29 w 136"/>
                <a:gd name="T93" fmla="*/ 25 h 138"/>
                <a:gd name="T94" fmla="*/ 27 w 136"/>
                <a:gd name="T95" fmla="*/ 28 h 138"/>
                <a:gd name="T96" fmla="*/ 23 w 136"/>
                <a:gd name="T97" fmla="*/ 32 h 138"/>
                <a:gd name="T98" fmla="*/ 122 w 136"/>
                <a:gd name="T99" fmla="*/ 94 h 138"/>
                <a:gd name="T100" fmla="*/ 122 w 136"/>
                <a:gd name="T101" fmla="*/ 94 h 138"/>
                <a:gd name="T102" fmla="*/ 72 w 136"/>
                <a:gd name="T103" fmla="*/ 127 h 138"/>
                <a:gd name="T104" fmla="*/ 34 w 136"/>
                <a:gd name="T105" fmla="*/ 112 h 138"/>
                <a:gd name="T106" fmla="*/ 23 w 136"/>
                <a:gd name="T107" fmla="*/ 53 h 138"/>
                <a:gd name="T108" fmla="*/ 52 w 136"/>
                <a:gd name="T109" fmla="*/ 24 h 138"/>
                <a:gd name="T110" fmla="*/ 110 w 136"/>
                <a:gd name="T111" fmla="*/ 36 h 138"/>
                <a:gd name="T112" fmla="*/ 126 w 136"/>
                <a:gd name="T113" fmla="*/ 74 h 138"/>
                <a:gd name="T114" fmla="*/ 122 w 136"/>
                <a:gd name="T115" fmla="*/ 94 h 138"/>
                <a:gd name="T116" fmla="*/ 120 w 136"/>
                <a:gd name="T117" fmla="*/ 71 h 138"/>
                <a:gd name="T118" fmla="*/ 108 w 136"/>
                <a:gd name="T119" fmla="*/ 74 h 138"/>
                <a:gd name="T120" fmla="*/ 120 w 136"/>
                <a:gd name="T121" fmla="*/ 77 h 138"/>
                <a:gd name="T122" fmla="*/ 120 w 136"/>
                <a:gd name="T123" fmla="*/ 71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6" h="138">
                  <a:moveTo>
                    <a:pt x="72" y="38"/>
                  </a:moveTo>
                  <a:cubicBezTo>
                    <a:pt x="74" y="38"/>
                    <a:pt x="75" y="36"/>
                    <a:pt x="75" y="34"/>
                  </a:cubicBezTo>
                  <a:cubicBezTo>
                    <a:pt x="75" y="26"/>
                    <a:pt x="75" y="26"/>
                    <a:pt x="75" y="26"/>
                  </a:cubicBezTo>
                  <a:cubicBezTo>
                    <a:pt x="75" y="24"/>
                    <a:pt x="74" y="23"/>
                    <a:pt x="72" y="23"/>
                  </a:cubicBezTo>
                  <a:cubicBezTo>
                    <a:pt x="70" y="23"/>
                    <a:pt x="69" y="24"/>
                    <a:pt x="69" y="26"/>
                  </a:cubicBezTo>
                  <a:cubicBezTo>
                    <a:pt x="69" y="34"/>
                    <a:pt x="69" y="34"/>
                    <a:pt x="69" y="34"/>
                  </a:cubicBezTo>
                  <a:cubicBezTo>
                    <a:pt x="69" y="36"/>
                    <a:pt x="70" y="38"/>
                    <a:pt x="72" y="38"/>
                  </a:cubicBezTo>
                  <a:close/>
                  <a:moveTo>
                    <a:pt x="72" y="110"/>
                  </a:moveTo>
                  <a:cubicBezTo>
                    <a:pt x="72" y="110"/>
                    <a:pt x="72" y="110"/>
                    <a:pt x="72" y="110"/>
                  </a:cubicBezTo>
                  <a:cubicBezTo>
                    <a:pt x="70" y="110"/>
                    <a:pt x="69" y="111"/>
                    <a:pt x="69" y="113"/>
                  </a:cubicBezTo>
                  <a:cubicBezTo>
                    <a:pt x="69" y="121"/>
                    <a:pt x="69" y="121"/>
                    <a:pt x="69" y="121"/>
                  </a:cubicBezTo>
                  <a:cubicBezTo>
                    <a:pt x="69" y="123"/>
                    <a:pt x="70" y="125"/>
                    <a:pt x="72" y="125"/>
                  </a:cubicBezTo>
                  <a:cubicBezTo>
                    <a:pt x="74" y="125"/>
                    <a:pt x="75" y="123"/>
                    <a:pt x="75" y="121"/>
                  </a:cubicBezTo>
                  <a:cubicBezTo>
                    <a:pt x="75" y="113"/>
                    <a:pt x="75" y="113"/>
                    <a:pt x="75" y="113"/>
                  </a:cubicBezTo>
                  <a:cubicBezTo>
                    <a:pt x="75" y="111"/>
                    <a:pt x="74" y="110"/>
                    <a:pt x="72" y="110"/>
                  </a:cubicBezTo>
                  <a:close/>
                  <a:moveTo>
                    <a:pt x="33" y="71"/>
                  </a:moveTo>
                  <a:cubicBezTo>
                    <a:pt x="33" y="71"/>
                    <a:pt x="33" y="71"/>
                    <a:pt x="33" y="71"/>
                  </a:cubicBezTo>
                  <a:cubicBezTo>
                    <a:pt x="25" y="71"/>
                    <a:pt x="25" y="71"/>
                    <a:pt x="25" y="71"/>
                  </a:cubicBezTo>
                  <a:cubicBezTo>
                    <a:pt x="23" y="71"/>
                    <a:pt x="21" y="72"/>
                    <a:pt x="21" y="74"/>
                  </a:cubicBezTo>
                  <a:cubicBezTo>
                    <a:pt x="21" y="75"/>
                    <a:pt x="23" y="77"/>
                    <a:pt x="25" y="77"/>
                  </a:cubicBezTo>
                  <a:cubicBezTo>
                    <a:pt x="33" y="77"/>
                    <a:pt x="33" y="77"/>
                    <a:pt x="33" y="77"/>
                  </a:cubicBezTo>
                  <a:cubicBezTo>
                    <a:pt x="35" y="77"/>
                    <a:pt x="36" y="75"/>
                    <a:pt x="36" y="74"/>
                  </a:cubicBezTo>
                  <a:cubicBezTo>
                    <a:pt x="36" y="72"/>
                    <a:pt x="35" y="71"/>
                    <a:pt x="33" y="71"/>
                  </a:cubicBezTo>
                  <a:close/>
                  <a:moveTo>
                    <a:pt x="86" y="62"/>
                  </a:moveTo>
                  <a:cubicBezTo>
                    <a:pt x="86" y="62"/>
                    <a:pt x="86" y="62"/>
                    <a:pt x="86" y="62"/>
                  </a:cubicBezTo>
                  <a:cubicBezTo>
                    <a:pt x="86" y="62"/>
                    <a:pt x="86" y="62"/>
                    <a:pt x="86" y="62"/>
                  </a:cubicBezTo>
                  <a:cubicBezTo>
                    <a:pt x="86" y="62"/>
                    <a:pt x="86" y="62"/>
                    <a:pt x="85" y="61"/>
                  </a:cubicBezTo>
                  <a:cubicBezTo>
                    <a:pt x="85" y="61"/>
                    <a:pt x="85" y="61"/>
                    <a:pt x="85" y="61"/>
                  </a:cubicBezTo>
                  <a:cubicBezTo>
                    <a:pt x="85" y="61"/>
                    <a:pt x="85" y="61"/>
                    <a:pt x="85" y="61"/>
                  </a:cubicBezTo>
                  <a:cubicBezTo>
                    <a:pt x="85" y="61"/>
                    <a:pt x="85" y="61"/>
                    <a:pt x="85" y="61"/>
                  </a:cubicBezTo>
                  <a:cubicBezTo>
                    <a:pt x="85" y="60"/>
                    <a:pt x="84" y="60"/>
                    <a:pt x="84" y="60"/>
                  </a:cubicBezTo>
                  <a:cubicBezTo>
                    <a:pt x="84" y="60"/>
                    <a:pt x="84" y="60"/>
                    <a:pt x="84" y="60"/>
                  </a:cubicBezTo>
                  <a:cubicBezTo>
                    <a:pt x="49" y="46"/>
                    <a:pt x="49" y="46"/>
                    <a:pt x="49" y="46"/>
                  </a:cubicBezTo>
                  <a:cubicBezTo>
                    <a:pt x="48" y="46"/>
                    <a:pt x="47" y="46"/>
                    <a:pt x="46" y="46"/>
                  </a:cubicBezTo>
                  <a:cubicBezTo>
                    <a:pt x="45" y="47"/>
                    <a:pt x="44" y="48"/>
                    <a:pt x="44" y="50"/>
                  </a:cubicBezTo>
                  <a:cubicBezTo>
                    <a:pt x="59" y="85"/>
                    <a:pt x="59" y="85"/>
                    <a:pt x="59" y="85"/>
                  </a:cubicBezTo>
                  <a:cubicBezTo>
                    <a:pt x="59" y="85"/>
                    <a:pt x="59" y="85"/>
                    <a:pt x="59" y="85"/>
                  </a:cubicBezTo>
                  <a:cubicBezTo>
                    <a:pt x="59" y="86"/>
                    <a:pt x="59" y="86"/>
                    <a:pt x="59" y="86"/>
                  </a:cubicBezTo>
                  <a:cubicBezTo>
                    <a:pt x="59" y="86"/>
                    <a:pt x="59" y="86"/>
                    <a:pt x="59" y="86"/>
                  </a:cubicBezTo>
                  <a:cubicBezTo>
                    <a:pt x="59" y="86"/>
                    <a:pt x="59" y="86"/>
                    <a:pt x="59" y="86"/>
                  </a:cubicBezTo>
                  <a:cubicBezTo>
                    <a:pt x="59" y="86"/>
                    <a:pt x="59" y="86"/>
                    <a:pt x="59" y="86"/>
                  </a:cubicBezTo>
                  <a:cubicBezTo>
                    <a:pt x="59" y="87"/>
                    <a:pt x="59" y="87"/>
                    <a:pt x="59" y="87"/>
                  </a:cubicBezTo>
                  <a:cubicBezTo>
                    <a:pt x="60" y="87"/>
                    <a:pt x="60" y="87"/>
                    <a:pt x="60" y="87"/>
                  </a:cubicBezTo>
                  <a:cubicBezTo>
                    <a:pt x="61" y="87"/>
                    <a:pt x="61" y="87"/>
                    <a:pt x="61" y="87"/>
                  </a:cubicBezTo>
                  <a:cubicBezTo>
                    <a:pt x="96" y="102"/>
                    <a:pt x="96" y="102"/>
                    <a:pt x="96" y="102"/>
                  </a:cubicBezTo>
                  <a:cubicBezTo>
                    <a:pt x="97" y="102"/>
                    <a:pt x="97" y="102"/>
                    <a:pt x="98" y="102"/>
                  </a:cubicBezTo>
                  <a:cubicBezTo>
                    <a:pt x="100" y="101"/>
                    <a:pt x="101" y="99"/>
                    <a:pt x="100" y="97"/>
                  </a:cubicBezTo>
                  <a:cubicBezTo>
                    <a:pt x="86" y="62"/>
                    <a:pt x="86" y="62"/>
                    <a:pt x="86" y="62"/>
                  </a:cubicBezTo>
                  <a:cubicBezTo>
                    <a:pt x="86" y="62"/>
                    <a:pt x="86" y="62"/>
                    <a:pt x="86" y="62"/>
                  </a:cubicBezTo>
                  <a:close/>
                  <a:moveTo>
                    <a:pt x="53" y="55"/>
                  </a:moveTo>
                  <a:cubicBezTo>
                    <a:pt x="53" y="55"/>
                    <a:pt x="53" y="55"/>
                    <a:pt x="53" y="55"/>
                  </a:cubicBezTo>
                  <a:cubicBezTo>
                    <a:pt x="77" y="64"/>
                    <a:pt x="77" y="64"/>
                    <a:pt x="77" y="64"/>
                  </a:cubicBezTo>
                  <a:cubicBezTo>
                    <a:pt x="63" y="79"/>
                    <a:pt x="63" y="79"/>
                    <a:pt x="63" y="79"/>
                  </a:cubicBezTo>
                  <a:cubicBezTo>
                    <a:pt x="53" y="55"/>
                    <a:pt x="53" y="55"/>
                    <a:pt x="53" y="55"/>
                  </a:cubicBezTo>
                  <a:close/>
                  <a:moveTo>
                    <a:pt x="67" y="83"/>
                  </a:moveTo>
                  <a:cubicBezTo>
                    <a:pt x="67" y="83"/>
                    <a:pt x="67" y="83"/>
                    <a:pt x="67" y="83"/>
                  </a:cubicBezTo>
                  <a:cubicBezTo>
                    <a:pt x="82" y="69"/>
                    <a:pt x="82" y="69"/>
                    <a:pt x="82" y="69"/>
                  </a:cubicBezTo>
                  <a:cubicBezTo>
                    <a:pt x="91" y="93"/>
                    <a:pt x="91" y="93"/>
                    <a:pt x="91" y="93"/>
                  </a:cubicBezTo>
                  <a:cubicBezTo>
                    <a:pt x="67" y="83"/>
                    <a:pt x="67" y="83"/>
                    <a:pt x="67" y="83"/>
                  </a:cubicBezTo>
                  <a:close/>
                  <a:moveTo>
                    <a:pt x="131" y="49"/>
                  </a:moveTo>
                  <a:cubicBezTo>
                    <a:pt x="131" y="49"/>
                    <a:pt x="131" y="49"/>
                    <a:pt x="131" y="49"/>
                  </a:cubicBezTo>
                  <a:cubicBezTo>
                    <a:pt x="128" y="41"/>
                    <a:pt x="123" y="34"/>
                    <a:pt x="118" y="28"/>
                  </a:cubicBezTo>
                  <a:cubicBezTo>
                    <a:pt x="106" y="17"/>
                    <a:pt x="90" y="10"/>
                    <a:pt x="72" y="10"/>
                  </a:cubicBezTo>
                  <a:cubicBezTo>
                    <a:pt x="64" y="10"/>
                    <a:pt x="55" y="11"/>
                    <a:pt x="48" y="15"/>
                  </a:cubicBezTo>
                  <a:cubicBezTo>
                    <a:pt x="44" y="16"/>
                    <a:pt x="40" y="18"/>
                    <a:pt x="37" y="20"/>
                  </a:cubicBezTo>
                  <a:cubicBezTo>
                    <a:pt x="37" y="18"/>
                    <a:pt x="36" y="15"/>
                    <a:pt x="35" y="13"/>
                  </a:cubicBezTo>
                  <a:cubicBezTo>
                    <a:pt x="35" y="13"/>
                    <a:pt x="35" y="13"/>
                    <a:pt x="35" y="13"/>
                  </a:cubicBezTo>
                  <a:cubicBezTo>
                    <a:pt x="34" y="11"/>
                    <a:pt x="33" y="9"/>
                    <a:pt x="31" y="7"/>
                  </a:cubicBezTo>
                  <a:cubicBezTo>
                    <a:pt x="26" y="2"/>
                    <a:pt x="18" y="0"/>
                    <a:pt x="11" y="3"/>
                  </a:cubicBezTo>
                  <a:cubicBezTo>
                    <a:pt x="11" y="3"/>
                    <a:pt x="11" y="3"/>
                    <a:pt x="11" y="3"/>
                  </a:cubicBezTo>
                  <a:cubicBezTo>
                    <a:pt x="9" y="4"/>
                    <a:pt x="7" y="6"/>
                    <a:pt x="5" y="7"/>
                  </a:cubicBezTo>
                  <a:cubicBezTo>
                    <a:pt x="3" y="9"/>
                    <a:pt x="2" y="11"/>
                    <a:pt x="1" y="13"/>
                  </a:cubicBezTo>
                  <a:cubicBezTo>
                    <a:pt x="0" y="15"/>
                    <a:pt x="0" y="18"/>
                    <a:pt x="0" y="20"/>
                  </a:cubicBezTo>
                  <a:cubicBezTo>
                    <a:pt x="0" y="31"/>
                    <a:pt x="8" y="39"/>
                    <a:pt x="18" y="39"/>
                  </a:cubicBezTo>
                  <a:cubicBezTo>
                    <a:pt x="18" y="39"/>
                    <a:pt x="18" y="39"/>
                    <a:pt x="18" y="39"/>
                  </a:cubicBezTo>
                  <a:cubicBezTo>
                    <a:pt x="16" y="42"/>
                    <a:pt x="15" y="46"/>
                    <a:pt x="13" y="49"/>
                  </a:cubicBezTo>
                  <a:cubicBezTo>
                    <a:pt x="10" y="57"/>
                    <a:pt x="8" y="65"/>
                    <a:pt x="8" y="74"/>
                  </a:cubicBezTo>
                  <a:cubicBezTo>
                    <a:pt x="8" y="91"/>
                    <a:pt x="15" y="107"/>
                    <a:pt x="27" y="119"/>
                  </a:cubicBezTo>
                  <a:cubicBezTo>
                    <a:pt x="33" y="125"/>
                    <a:pt x="40" y="130"/>
                    <a:pt x="48" y="133"/>
                  </a:cubicBezTo>
                  <a:cubicBezTo>
                    <a:pt x="55" y="136"/>
                    <a:pt x="64" y="138"/>
                    <a:pt x="72" y="138"/>
                  </a:cubicBezTo>
                  <a:cubicBezTo>
                    <a:pt x="89" y="138"/>
                    <a:pt x="106" y="131"/>
                    <a:pt x="118" y="119"/>
                  </a:cubicBezTo>
                  <a:cubicBezTo>
                    <a:pt x="123" y="113"/>
                    <a:pt x="128" y="106"/>
                    <a:pt x="131" y="98"/>
                  </a:cubicBezTo>
                  <a:cubicBezTo>
                    <a:pt x="135" y="91"/>
                    <a:pt x="136" y="82"/>
                    <a:pt x="136" y="74"/>
                  </a:cubicBezTo>
                  <a:cubicBezTo>
                    <a:pt x="136" y="65"/>
                    <a:pt x="135" y="57"/>
                    <a:pt x="131" y="49"/>
                  </a:cubicBezTo>
                  <a:close/>
                  <a:moveTo>
                    <a:pt x="18" y="33"/>
                  </a:moveTo>
                  <a:cubicBezTo>
                    <a:pt x="18" y="33"/>
                    <a:pt x="18" y="33"/>
                    <a:pt x="18" y="33"/>
                  </a:cubicBezTo>
                  <a:cubicBezTo>
                    <a:pt x="16" y="33"/>
                    <a:pt x="15" y="32"/>
                    <a:pt x="14" y="32"/>
                  </a:cubicBezTo>
                  <a:cubicBezTo>
                    <a:pt x="9" y="30"/>
                    <a:pt x="6" y="25"/>
                    <a:pt x="6" y="20"/>
                  </a:cubicBezTo>
                  <a:cubicBezTo>
                    <a:pt x="6" y="19"/>
                    <a:pt x="6" y="17"/>
                    <a:pt x="7" y="16"/>
                  </a:cubicBezTo>
                  <a:cubicBezTo>
                    <a:pt x="7" y="14"/>
                    <a:pt x="8" y="13"/>
                    <a:pt x="10" y="12"/>
                  </a:cubicBezTo>
                  <a:cubicBezTo>
                    <a:pt x="11" y="11"/>
                    <a:pt x="12" y="10"/>
                    <a:pt x="14" y="9"/>
                  </a:cubicBezTo>
                  <a:cubicBezTo>
                    <a:pt x="20" y="7"/>
                    <a:pt x="27" y="10"/>
                    <a:pt x="29" y="16"/>
                  </a:cubicBezTo>
                  <a:cubicBezTo>
                    <a:pt x="30" y="17"/>
                    <a:pt x="30" y="19"/>
                    <a:pt x="30" y="20"/>
                  </a:cubicBezTo>
                  <a:cubicBezTo>
                    <a:pt x="30" y="22"/>
                    <a:pt x="30" y="24"/>
                    <a:pt x="29" y="25"/>
                  </a:cubicBezTo>
                  <a:cubicBezTo>
                    <a:pt x="29" y="26"/>
                    <a:pt x="29" y="26"/>
                    <a:pt x="28" y="27"/>
                  </a:cubicBezTo>
                  <a:cubicBezTo>
                    <a:pt x="27" y="28"/>
                    <a:pt x="27" y="28"/>
                    <a:pt x="27" y="28"/>
                  </a:cubicBezTo>
                  <a:cubicBezTo>
                    <a:pt x="26" y="29"/>
                    <a:pt x="26" y="30"/>
                    <a:pt x="25" y="30"/>
                  </a:cubicBezTo>
                  <a:cubicBezTo>
                    <a:pt x="24" y="31"/>
                    <a:pt x="24" y="31"/>
                    <a:pt x="23" y="32"/>
                  </a:cubicBezTo>
                  <a:cubicBezTo>
                    <a:pt x="21" y="32"/>
                    <a:pt x="20" y="33"/>
                    <a:pt x="18" y="33"/>
                  </a:cubicBezTo>
                  <a:close/>
                  <a:moveTo>
                    <a:pt x="122" y="94"/>
                  </a:moveTo>
                  <a:cubicBezTo>
                    <a:pt x="122" y="94"/>
                    <a:pt x="122" y="94"/>
                    <a:pt x="122" y="94"/>
                  </a:cubicBezTo>
                  <a:cubicBezTo>
                    <a:pt x="122" y="94"/>
                    <a:pt x="122" y="94"/>
                    <a:pt x="122" y="94"/>
                  </a:cubicBezTo>
                  <a:cubicBezTo>
                    <a:pt x="119" y="101"/>
                    <a:pt x="115" y="107"/>
                    <a:pt x="110" y="112"/>
                  </a:cubicBezTo>
                  <a:cubicBezTo>
                    <a:pt x="100" y="122"/>
                    <a:pt x="86" y="127"/>
                    <a:pt x="72" y="127"/>
                  </a:cubicBezTo>
                  <a:cubicBezTo>
                    <a:pt x="65" y="127"/>
                    <a:pt x="58" y="126"/>
                    <a:pt x="52" y="123"/>
                  </a:cubicBezTo>
                  <a:cubicBezTo>
                    <a:pt x="45" y="120"/>
                    <a:pt x="39" y="116"/>
                    <a:pt x="34" y="112"/>
                  </a:cubicBezTo>
                  <a:cubicBezTo>
                    <a:pt x="24" y="101"/>
                    <a:pt x="19" y="88"/>
                    <a:pt x="19" y="74"/>
                  </a:cubicBezTo>
                  <a:cubicBezTo>
                    <a:pt x="19" y="66"/>
                    <a:pt x="20" y="60"/>
                    <a:pt x="23" y="53"/>
                  </a:cubicBezTo>
                  <a:cubicBezTo>
                    <a:pt x="26" y="47"/>
                    <a:pt x="29" y="41"/>
                    <a:pt x="34" y="36"/>
                  </a:cubicBezTo>
                  <a:cubicBezTo>
                    <a:pt x="39" y="31"/>
                    <a:pt x="45" y="27"/>
                    <a:pt x="52" y="24"/>
                  </a:cubicBezTo>
                  <a:cubicBezTo>
                    <a:pt x="58" y="22"/>
                    <a:pt x="65" y="20"/>
                    <a:pt x="72" y="20"/>
                  </a:cubicBezTo>
                  <a:cubicBezTo>
                    <a:pt x="87" y="20"/>
                    <a:pt x="100" y="26"/>
                    <a:pt x="110" y="36"/>
                  </a:cubicBezTo>
                  <a:cubicBezTo>
                    <a:pt x="115" y="41"/>
                    <a:pt x="119" y="47"/>
                    <a:pt x="122" y="53"/>
                  </a:cubicBezTo>
                  <a:cubicBezTo>
                    <a:pt x="124" y="60"/>
                    <a:pt x="126" y="66"/>
                    <a:pt x="126" y="74"/>
                  </a:cubicBezTo>
                  <a:cubicBezTo>
                    <a:pt x="126" y="81"/>
                    <a:pt x="124" y="88"/>
                    <a:pt x="122" y="94"/>
                  </a:cubicBezTo>
                  <a:cubicBezTo>
                    <a:pt x="122" y="94"/>
                    <a:pt x="122" y="94"/>
                    <a:pt x="122" y="94"/>
                  </a:cubicBezTo>
                  <a:close/>
                  <a:moveTo>
                    <a:pt x="120" y="71"/>
                  </a:moveTo>
                  <a:cubicBezTo>
                    <a:pt x="120" y="71"/>
                    <a:pt x="120" y="71"/>
                    <a:pt x="120" y="71"/>
                  </a:cubicBezTo>
                  <a:cubicBezTo>
                    <a:pt x="112" y="71"/>
                    <a:pt x="112" y="71"/>
                    <a:pt x="112" y="71"/>
                  </a:cubicBezTo>
                  <a:cubicBezTo>
                    <a:pt x="110" y="71"/>
                    <a:pt x="108" y="72"/>
                    <a:pt x="108" y="74"/>
                  </a:cubicBezTo>
                  <a:cubicBezTo>
                    <a:pt x="108" y="75"/>
                    <a:pt x="110" y="77"/>
                    <a:pt x="112" y="77"/>
                  </a:cubicBezTo>
                  <a:cubicBezTo>
                    <a:pt x="120" y="77"/>
                    <a:pt x="120" y="77"/>
                    <a:pt x="120" y="77"/>
                  </a:cubicBezTo>
                  <a:cubicBezTo>
                    <a:pt x="122" y="77"/>
                    <a:pt x="123" y="75"/>
                    <a:pt x="123" y="74"/>
                  </a:cubicBezTo>
                  <a:cubicBezTo>
                    <a:pt x="123" y="72"/>
                    <a:pt x="122" y="71"/>
                    <a:pt x="120"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8" name="Freeform 201"/>
            <p:cNvSpPr>
              <a:spLocks noEditPoints="1"/>
            </p:cNvSpPr>
            <p:nvPr userDrawn="1"/>
          </p:nvSpPr>
          <p:spPr bwMode="auto">
            <a:xfrm>
              <a:off x="1730" y="3947"/>
              <a:ext cx="287" cy="316"/>
            </a:xfrm>
            <a:custGeom>
              <a:avLst/>
              <a:gdLst>
                <a:gd name="T0" fmla="*/ 126 w 141"/>
                <a:gd name="T1" fmla="*/ 104 h 155"/>
                <a:gd name="T2" fmla="*/ 80 w 141"/>
                <a:gd name="T3" fmla="*/ 98 h 155"/>
                <a:gd name="T4" fmla="*/ 92 w 141"/>
                <a:gd name="T5" fmla="*/ 108 h 155"/>
                <a:gd name="T6" fmla="*/ 82 w 141"/>
                <a:gd name="T7" fmla="*/ 133 h 155"/>
                <a:gd name="T8" fmla="*/ 75 w 141"/>
                <a:gd name="T9" fmla="*/ 135 h 155"/>
                <a:gd name="T10" fmla="*/ 48 w 141"/>
                <a:gd name="T11" fmla="*/ 119 h 155"/>
                <a:gd name="T12" fmla="*/ 58 w 141"/>
                <a:gd name="T13" fmla="*/ 95 h 155"/>
                <a:gd name="T14" fmla="*/ 65 w 141"/>
                <a:gd name="T15" fmla="*/ 92 h 155"/>
                <a:gd name="T16" fmla="*/ 78 w 141"/>
                <a:gd name="T17" fmla="*/ 85 h 155"/>
                <a:gd name="T18" fmla="*/ 32 w 141"/>
                <a:gd name="T19" fmla="*/ 79 h 155"/>
                <a:gd name="T20" fmla="*/ 45 w 141"/>
                <a:gd name="T21" fmla="*/ 89 h 155"/>
                <a:gd name="T22" fmla="*/ 35 w 141"/>
                <a:gd name="T23" fmla="*/ 114 h 155"/>
                <a:gd name="T24" fmla="*/ 28 w 141"/>
                <a:gd name="T25" fmla="*/ 117 h 155"/>
                <a:gd name="T26" fmla="*/ 1 w 141"/>
                <a:gd name="T27" fmla="*/ 100 h 155"/>
                <a:gd name="T28" fmla="*/ 10 w 141"/>
                <a:gd name="T29" fmla="*/ 76 h 155"/>
                <a:gd name="T30" fmla="*/ 17 w 141"/>
                <a:gd name="T31" fmla="*/ 73 h 155"/>
                <a:gd name="T32" fmla="*/ 32 w 141"/>
                <a:gd name="T33" fmla="*/ 63 h 155"/>
                <a:gd name="T34" fmla="*/ 36 w 141"/>
                <a:gd name="T35" fmla="*/ 61 h 155"/>
                <a:gd name="T36" fmla="*/ 88 w 141"/>
                <a:gd name="T37" fmla="*/ 58 h 155"/>
                <a:gd name="T38" fmla="*/ 68 w 141"/>
                <a:gd name="T39" fmla="*/ 44 h 155"/>
                <a:gd name="T40" fmla="*/ 84 w 141"/>
                <a:gd name="T41" fmla="*/ 4 h 155"/>
                <a:gd name="T42" fmla="*/ 91 w 141"/>
                <a:gd name="T43" fmla="*/ 1 h 155"/>
                <a:gd name="T44" fmla="*/ 134 w 141"/>
                <a:gd name="T45" fmla="*/ 24 h 155"/>
                <a:gd name="T46" fmla="*/ 118 w 141"/>
                <a:gd name="T47" fmla="*/ 64 h 155"/>
                <a:gd name="T48" fmla="*/ 111 w 141"/>
                <a:gd name="T49" fmla="*/ 67 h 155"/>
                <a:gd name="T50" fmla="*/ 86 w 141"/>
                <a:gd name="T51" fmla="*/ 81 h 155"/>
                <a:gd name="T52" fmla="*/ 132 w 141"/>
                <a:gd name="T53" fmla="*/ 99 h 155"/>
                <a:gd name="T54" fmla="*/ 128 w 141"/>
                <a:gd name="T55" fmla="*/ 117 h 155"/>
                <a:gd name="T56" fmla="*/ 139 w 141"/>
                <a:gd name="T57" fmla="*/ 127 h 155"/>
                <a:gd name="T58" fmla="*/ 130 w 141"/>
                <a:gd name="T59" fmla="*/ 151 h 155"/>
                <a:gd name="T60" fmla="*/ 123 w 141"/>
                <a:gd name="T61" fmla="*/ 154 h 155"/>
                <a:gd name="T62" fmla="*/ 95 w 141"/>
                <a:gd name="T63" fmla="*/ 138 h 155"/>
                <a:gd name="T64" fmla="*/ 105 w 141"/>
                <a:gd name="T65" fmla="*/ 113 h 155"/>
                <a:gd name="T66" fmla="*/ 112 w 141"/>
                <a:gd name="T67" fmla="*/ 110 h 155"/>
                <a:gd name="T68" fmla="*/ 128 w 141"/>
                <a:gd name="T69" fmla="*/ 128 h 155"/>
                <a:gd name="T70" fmla="*/ 113 w 141"/>
                <a:gd name="T71" fmla="*/ 122 h 155"/>
                <a:gd name="T72" fmla="*/ 122 w 141"/>
                <a:gd name="T73" fmla="*/ 142 h 155"/>
                <a:gd name="T74" fmla="*/ 33 w 141"/>
                <a:gd name="T75" fmla="*/ 91 h 155"/>
                <a:gd name="T76" fmla="*/ 18 w 141"/>
                <a:gd name="T77" fmla="*/ 85 h 155"/>
                <a:gd name="T78" fmla="*/ 27 w 141"/>
                <a:gd name="T79" fmla="*/ 105 h 155"/>
                <a:gd name="T80" fmla="*/ 80 w 141"/>
                <a:gd name="T81" fmla="*/ 109 h 155"/>
                <a:gd name="T82" fmla="*/ 66 w 141"/>
                <a:gd name="T83" fmla="*/ 103 h 155"/>
                <a:gd name="T84" fmla="*/ 74 w 141"/>
                <a:gd name="T85" fmla="*/ 124 h 155"/>
                <a:gd name="T86" fmla="*/ 122 w 141"/>
                <a:gd name="T87" fmla="*/ 25 h 155"/>
                <a:gd name="T88" fmla="*/ 92 w 141"/>
                <a:gd name="T89" fmla="*/ 13 h 155"/>
                <a:gd name="T90" fmla="*/ 110 w 141"/>
                <a:gd name="T91" fmla="*/ 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1" h="155">
                  <a:moveTo>
                    <a:pt x="122" y="114"/>
                  </a:moveTo>
                  <a:cubicBezTo>
                    <a:pt x="126" y="104"/>
                    <a:pt x="126" y="104"/>
                    <a:pt x="126" y="104"/>
                  </a:cubicBezTo>
                  <a:cubicBezTo>
                    <a:pt x="84" y="87"/>
                    <a:pt x="84" y="87"/>
                    <a:pt x="84" y="87"/>
                  </a:cubicBezTo>
                  <a:cubicBezTo>
                    <a:pt x="80" y="98"/>
                    <a:pt x="80" y="98"/>
                    <a:pt x="80" y="98"/>
                  </a:cubicBezTo>
                  <a:cubicBezTo>
                    <a:pt x="89" y="101"/>
                    <a:pt x="89" y="101"/>
                    <a:pt x="89" y="101"/>
                  </a:cubicBezTo>
                  <a:cubicBezTo>
                    <a:pt x="92" y="102"/>
                    <a:pt x="93" y="105"/>
                    <a:pt x="92" y="108"/>
                  </a:cubicBezTo>
                  <a:cubicBezTo>
                    <a:pt x="92" y="108"/>
                    <a:pt x="92" y="108"/>
                    <a:pt x="92" y="108"/>
                  </a:cubicBezTo>
                  <a:cubicBezTo>
                    <a:pt x="82" y="133"/>
                    <a:pt x="82" y="133"/>
                    <a:pt x="82" y="133"/>
                  </a:cubicBezTo>
                  <a:cubicBezTo>
                    <a:pt x="81" y="135"/>
                    <a:pt x="78" y="137"/>
                    <a:pt x="76" y="136"/>
                  </a:cubicBezTo>
                  <a:cubicBezTo>
                    <a:pt x="75" y="135"/>
                    <a:pt x="75" y="135"/>
                    <a:pt x="75" y="135"/>
                  </a:cubicBezTo>
                  <a:cubicBezTo>
                    <a:pt x="51" y="126"/>
                    <a:pt x="51" y="126"/>
                    <a:pt x="51" y="126"/>
                  </a:cubicBezTo>
                  <a:cubicBezTo>
                    <a:pt x="48" y="125"/>
                    <a:pt x="47" y="122"/>
                    <a:pt x="48" y="119"/>
                  </a:cubicBezTo>
                  <a:cubicBezTo>
                    <a:pt x="48" y="119"/>
                    <a:pt x="48" y="119"/>
                    <a:pt x="48" y="119"/>
                  </a:cubicBezTo>
                  <a:cubicBezTo>
                    <a:pt x="58" y="95"/>
                    <a:pt x="58" y="95"/>
                    <a:pt x="58" y="95"/>
                  </a:cubicBezTo>
                  <a:cubicBezTo>
                    <a:pt x="59" y="92"/>
                    <a:pt x="62" y="90"/>
                    <a:pt x="65" y="92"/>
                  </a:cubicBezTo>
                  <a:cubicBezTo>
                    <a:pt x="65" y="92"/>
                    <a:pt x="65" y="92"/>
                    <a:pt x="65" y="92"/>
                  </a:cubicBezTo>
                  <a:cubicBezTo>
                    <a:pt x="74" y="95"/>
                    <a:pt x="74" y="95"/>
                    <a:pt x="74" y="95"/>
                  </a:cubicBezTo>
                  <a:cubicBezTo>
                    <a:pt x="78" y="85"/>
                    <a:pt x="78" y="85"/>
                    <a:pt x="78" y="85"/>
                  </a:cubicBezTo>
                  <a:cubicBezTo>
                    <a:pt x="36" y="69"/>
                    <a:pt x="36" y="69"/>
                    <a:pt x="36" y="69"/>
                  </a:cubicBezTo>
                  <a:cubicBezTo>
                    <a:pt x="32" y="79"/>
                    <a:pt x="32" y="79"/>
                    <a:pt x="32" y="79"/>
                  </a:cubicBezTo>
                  <a:cubicBezTo>
                    <a:pt x="42" y="83"/>
                    <a:pt x="42" y="83"/>
                    <a:pt x="42" y="83"/>
                  </a:cubicBezTo>
                  <a:cubicBezTo>
                    <a:pt x="44" y="84"/>
                    <a:pt x="46" y="87"/>
                    <a:pt x="45" y="89"/>
                  </a:cubicBezTo>
                  <a:cubicBezTo>
                    <a:pt x="45" y="90"/>
                    <a:pt x="45" y="90"/>
                    <a:pt x="45" y="90"/>
                  </a:cubicBezTo>
                  <a:cubicBezTo>
                    <a:pt x="35" y="114"/>
                    <a:pt x="35" y="114"/>
                    <a:pt x="35" y="114"/>
                  </a:cubicBezTo>
                  <a:cubicBezTo>
                    <a:pt x="34" y="117"/>
                    <a:pt x="31" y="118"/>
                    <a:pt x="28" y="117"/>
                  </a:cubicBezTo>
                  <a:cubicBezTo>
                    <a:pt x="28" y="117"/>
                    <a:pt x="28" y="117"/>
                    <a:pt x="28" y="117"/>
                  </a:cubicBezTo>
                  <a:cubicBezTo>
                    <a:pt x="4" y="107"/>
                    <a:pt x="4" y="107"/>
                    <a:pt x="4" y="107"/>
                  </a:cubicBezTo>
                  <a:cubicBezTo>
                    <a:pt x="1" y="106"/>
                    <a:pt x="0" y="103"/>
                    <a:pt x="1" y="100"/>
                  </a:cubicBezTo>
                  <a:cubicBezTo>
                    <a:pt x="1" y="100"/>
                    <a:pt x="1" y="100"/>
                    <a:pt x="1" y="100"/>
                  </a:cubicBezTo>
                  <a:cubicBezTo>
                    <a:pt x="10" y="76"/>
                    <a:pt x="10" y="76"/>
                    <a:pt x="10" y="76"/>
                  </a:cubicBezTo>
                  <a:cubicBezTo>
                    <a:pt x="11" y="73"/>
                    <a:pt x="14" y="72"/>
                    <a:pt x="17" y="73"/>
                  </a:cubicBezTo>
                  <a:cubicBezTo>
                    <a:pt x="17" y="73"/>
                    <a:pt x="17" y="73"/>
                    <a:pt x="17" y="73"/>
                  </a:cubicBezTo>
                  <a:cubicBezTo>
                    <a:pt x="26" y="77"/>
                    <a:pt x="26" y="77"/>
                    <a:pt x="26" y="77"/>
                  </a:cubicBezTo>
                  <a:cubicBezTo>
                    <a:pt x="32" y="63"/>
                    <a:pt x="32" y="63"/>
                    <a:pt x="32" y="63"/>
                  </a:cubicBezTo>
                  <a:cubicBezTo>
                    <a:pt x="32" y="63"/>
                    <a:pt x="32" y="63"/>
                    <a:pt x="32" y="63"/>
                  </a:cubicBezTo>
                  <a:cubicBezTo>
                    <a:pt x="32" y="62"/>
                    <a:pt x="34" y="61"/>
                    <a:pt x="36" y="61"/>
                  </a:cubicBezTo>
                  <a:cubicBezTo>
                    <a:pt x="80" y="79"/>
                    <a:pt x="80" y="79"/>
                    <a:pt x="80" y="79"/>
                  </a:cubicBezTo>
                  <a:cubicBezTo>
                    <a:pt x="88" y="58"/>
                    <a:pt x="88" y="58"/>
                    <a:pt x="88" y="58"/>
                  </a:cubicBezTo>
                  <a:cubicBezTo>
                    <a:pt x="71" y="51"/>
                    <a:pt x="71" y="51"/>
                    <a:pt x="71" y="51"/>
                  </a:cubicBezTo>
                  <a:cubicBezTo>
                    <a:pt x="68" y="50"/>
                    <a:pt x="67" y="47"/>
                    <a:pt x="68" y="44"/>
                  </a:cubicBezTo>
                  <a:cubicBezTo>
                    <a:pt x="68" y="44"/>
                    <a:pt x="68" y="44"/>
                    <a:pt x="68" y="44"/>
                  </a:cubicBezTo>
                  <a:cubicBezTo>
                    <a:pt x="84" y="4"/>
                    <a:pt x="84" y="4"/>
                    <a:pt x="84" y="4"/>
                  </a:cubicBezTo>
                  <a:cubicBezTo>
                    <a:pt x="85" y="1"/>
                    <a:pt x="88" y="0"/>
                    <a:pt x="91" y="1"/>
                  </a:cubicBezTo>
                  <a:cubicBezTo>
                    <a:pt x="91" y="1"/>
                    <a:pt x="91" y="1"/>
                    <a:pt x="91" y="1"/>
                  </a:cubicBezTo>
                  <a:cubicBezTo>
                    <a:pt x="131" y="17"/>
                    <a:pt x="131" y="17"/>
                    <a:pt x="131" y="17"/>
                  </a:cubicBezTo>
                  <a:cubicBezTo>
                    <a:pt x="134" y="18"/>
                    <a:pt x="135" y="21"/>
                    <a:pt x="134" y="24"/>
                  </a:cubicBezTo>
                  <a:cubicBezTo>
                    <a:pt x="134" y="24"/>
                    <a:pt x="134" y="24"/>
                    <a:pt x="134" y="24"/>
                  </a:cubicBezTo>
                  <a:cubicBezTo>
                    <a:pt x="118" y="64"/>
                    <a:pt x="118" y="64"/>
                    <a:pt x="118" y="64"/>
                  </a:cubicBezTo>
                  <a:cubicBezTo>
                    <a:pt x="117" y="67"/>
                    <a:pt x="114" y="68"/>
                    <a:pt x="111" y="67"/>
                  </a:cubicBezTo>
                  <a:cubicBezTo>
                    <a:pt x="111" y="67"/>
                    <a:pt x="111" y="67"/>
                    <a:pt x="111" y="67"/>
                  </a:cubicBezTo>
                  <a:cubicBezTo>
                    <a:pt x="94" y="60"/>
                    <a:pt x="94" y="60"/>
                    <a:pt x="94" y="60"/>
                  </a:cubicBezTo>
                  <a:cubicBezTo>
                    <a:pt x="86" y="81"/>
                    <a:pt x="86" y="81"/>
                    <a:pt x="86" y="81"/>
                  </a:cubicBezTo>
                  <a:cubicBezTo>
                    <a:pt x="132" y="99"/>
                    <a:pt x="132" y="99"/>
                    <a:pt x="132" y="99"/>
                  </a:cubicBezTo>
                  <a:cubicBezTo>
                    <a:pt x="132" y="99"/>
                    <a:pt x="132" y="99"/>
                    <a:pt x="132" y="99"/>
                  </a:cubicBezTo>
                  <a:cubicBezTo>
                    <a:pt x="133" y="100"/>
                    <a:pt x="134" y="102"/>
                    <a:pt x="133" y="103"/>
                  </a:cubicBezTo>
                  <a:cubicBezTo>
                    <a:pt x="128" y="117"/>
                    <a:pt x="128" y="117"/>
                    <a:pt x="128" y="117"/>
                  </a:cubicBezTo>
                  <a:cubicBezTo>
                    <a:pt x="136" y="120"/>
                    <a:pt x="136" y="120"/>
                    <a:pt x="136" y="120"/>
                  </a:cubicBezTo>
                  <a:cubicBezTo>
                    <a:pt x="139" y="121"/>
                    <a:pt x="141" y="124"/>
                    <a:pt x="139" y="127"/>
                  </a:cubicBezTo>
                  <a:cubicBezTo>
                    <a:pt x="139" y="127"/>
                    <a:pt x="139" y="127"/>
                    <a:pt x="139" y="127"/>
                  </a:cubicBezTo>
                  <a:cubicBezTo>
                    <a:pt x="130" y="151"/>
                    <a:pt x="130" y="151"/>
                    <a:pt x="130" y="151"/>
                  </a:cubicBezTo>
                  <a:cubicBezTo>
                    <a:pt x="129" y="154"/>
                    <a:pt x="126" y="155"/>
                    <a:pt x="123" y="154"/>
                  </a:cubicBezTo>
                  <a:cubicBezTo>
                    <a:pt x="123" y="154"/>
                    <a:pt x="123" y="154"/>
                    <a:pt x="123" y="154"/>
                  </a:cubicBezTo>
                  <a:cubicBezTo>
                    <a:pt x="99" y="145"/>
                    <a:pt x="99" y="145"/>
                    <a:pt x="99" y="145"/>
                  </a:cubicBezTo>
                  <a:cubicBezTo>
                    <a:pt x="96" y="143"/>
                    <a:pt x="94" y="140"/>
                    <a:pt x="95" y="138"/>
                  </a:cubicBezTo>
                  <a:cubicBezTo>
                    <a:pt x="96" y="137"/>
                    <a:pt x="96" y="137"/>
                    <a:pt x="96" y="137"/>
                  </a:cubicBezTo>
                  <a:cubicBezTo>
                    <a:pt x="105" y="113"/>
                    <a:pt x="105" y="113"/>
                    <a:pt x="105" y="113"/>
                  </a:cubicBezTo>
                  <a:cubicBezTo>
                    <a:pt x="106" y="110"/>
                    <a:pt x="109" y="109"/>
                    <a:pt x="112" y="110"/>
                  </a:cubicBezTo>
                  <a:cubicBezTo>
                    <a:pt x="112" y="110"/>
                    <a:pt x="112" y="110"/>
                    <a:pt x="112" y="110"/>
                  </a:cubicBezTo>
                  <a:cubicBezTo>
                    <a:pt x="122" y="114"/>
                    <a:pt x="122" y="114"/>
                    <a:pt x="122" y="114"/>
                  </a:cubicBezTo>
                  <a:close/>
                  <a:moveTo>
                    <a:pt x="128" y="128"/>
                  </a:moveTo>
                  <a:cubicBezTo>
                    <a:pt x="128" y="128"/>
                    <a:pt x="128" y="128"/>
                    <a:pt x="128" y="128"/>
                  </a:cubicBezTo>
                  <a:cubicBezTo>
                    <a:pt x="113" y="122"/>
                    <a:pt x="113" y="122"/>
                    <a:pt x="113" y="122"/>
                  </a:cubicBezTo>
                  <a:cubicBezTo>
                    <a:pt x="107" y="137"/>
                    <a:pt x="107" y="137"/>
                    <a:pt x="107" y="137"/>
                  </a:cubicBezTo>
                  <a:cubicBezTo>
                    <a:pt x="122" y="142"/>
                    <a:pt x="122" y="142"/>
                    <a:pt x="122" y="142"/>
                  </a:cubicBezTo>
                  <a:cubicBezTo>
                    <a:pt x="128" y="128"/>
                    <a:pt x="128" y="128"/>
                    <a:pt x="128" y="128"/>
                  </a:cubicBezTo>
                  <a:close/>
                  <a:moveTo>
                    <a:pt x="33" y="91"/>
                  </a:moveTo>
                  <a:cubicBezTo>
                    <a:pt x="33" y="91"/>
                    <a:pt x="33" y="91"/>
                    <a:pt x="33" y="91"/>
                  </a:cubicBezTo>
                  <a:cubicBezTo>
                    <a:pt x="18" y="85"/>
                    <a:pt x="18" y="85"/>
                    <a:pt x="18" y="85"/>
                  </a:cubicBezTo>
                  <a:cubicBezTo>
                    <a:pt x="13" y="99"/>
                    <a:pt x="13" y="99"/>
                    <a:pt x="13" y="99"/>
                  </a:cubicBezTo>
                  <a:cubicBezTo>
                    <a:pt x="27" y="105"/>
                    <a:pt x="27" y="105"/>
                    <a:pt x="27" y="105"/>
                  </a:cubicBezTo>
                  <a:cubicBezTo>
                    <a:pt x="33" y="91"/>
                    <a:pt x="33" y="91"/>
                    <a:pt x="33" y="91"/>
                  </a:cubicBezTo>
                  <a:close/>
                  <a:moveTo>
                    <a:pt x="80" y="109"/>
                  </a:moveTo>
                  <a:cubicBezTo>
                    <a:pt x="80" y="109"/>
                    <a:pt x="80" y="109"/>
                    <a:pt x="80" y="109"/>
                  </a:cubicBezTo>
                  <a:cubicBezTo>
                    <a:pt x="66" y="103"/>
                    <a:pt x="66" y="103"/>
                    <a:pt x="66" y="103"/>
                  </a:cubicBezTo>
                  <a:cubicBezTo>
                    <a:pt x="60" y="118"/>
                    <a:pt x="60" y="118"/>
                    <a:pt x="60" y="118"/>
                  </a:cubicBezTo>
                  <a:cubicBezTo>
                    <a:pt x="74" y="124"/>
                    <a:pt x="74" y="124"/>
                    <a:pt x="74" y="124"/>
                  </a:cubicBezTo>
                  <a:cubicBezTo>
                    <a:pt x="80" y="109"/>
                    <a:pt x="80" y="109"/>
                    <a:pt x="80" y="109"/>
                  </a:cubicBezTo>
                  <a:close/>
                  <a:moveTo>
                    <a:pt x="122" y="25"/>
                  </a:moveTo>
                  <a:cubicBezTo>
                    <a:pt x="122" y="25"/>
                    <a:pt x="122" y="25"/>
                    <a:pt x="122" y="25"/>
                  </a:cubicBezTo>
                  <a:cubicBezTo>
                    <a:pt x="92" y="13"/>
                    <a:pt x="92" y="13"/>
                    <a:pt x="92" y="13"/>
                  </a:cubicBezTo>
                  <a:cubicBezTo>
                    <a:pt x="80" y="43"/>
                    <a:pt x="80" y="43"/>
                    <a:pt x="80" y="43"/>
                  </a:cubicBezTo>
                  <a:cubicBezTo>
                    <a:pt x="110" y="55"/>
                    <a:pt x="110" y="55"/>
                    <a:pt x="110" y="55"/>
                  </a:cubicBezTo>
                  <a:cubicBezTo>
                    <a:pt x="122" y="25"/>
                    <a:pt x="122" y="25"/>
                    <a:pt x="122"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69" name="Freeform 202"/>
            <p:cNvSpPr>
              <a:spLocks noEditPoints="1"/>
            </p:cNvSpPr>
            <p:nvPr userDrawn="1"/>
          </p:nvSpPr>
          <p:spPr bwMode="auto">
            <a:xfrm>
              <a:off x="5384" y="3350"/>
              <a:ext cx="283" cy="273"/>
            </a:xfrm>
            <a:custGeom>
              <a:avLst/>
              <a:gdLst>
                <a:gd name="T0" fmla="*/ 108 w 139"/>
                <a:gd name="T1" fmla="*/ 15 h 134"/>
                <a:gd name="T2" fmla="*/ 118 w 139"/>
                <a:gd name="T3" fmla="*/ 3 h 134"/>
                <a:gd name="T4" fmla="*/ 124 w 139"/>
                <a:gd name="T5" fmla="*/ 3 h 134"/>
                <a:gd name="T6" fmla="*/ 134 w 139"/>
                <a:gd name="T7" fmla="*/ 15 h 134"/>
                <a:gd name="T8" fmla="*/ 139 w 139"/>
                <a:gd name="T9" fmla="*/ 20 h 134"/>
                <a:gd name="T10" fmla="*/ 134 w 139"/>
                <a:gd name="T11" fmla="*/ 51 h 134"/>
                <a:gd name="T12" fmla="*/ 124 w 139"/>
                <a:gd name="T13" fmla="*/ 51 h 134"/>
                <a:gd name="T14" fmla="*/ 121 w 139"/>
                <a:gd name="T15" fmla="*/ 134 h 134"/>
                <a:gd name="T16" fmla="*/ 118 w 139"/>
                <a:gd name="T17" fmla="*/ 51 h 134"/>
                <a:gd name="T18" fmla="*/ 103 w 139"/>
                <a:gd name="T19" fmla="*/ 46 h 134"/>
                <a:gd name="T20" fmla="*/ 103 w 139"/>
                <a:gd name="T21" fmla="*/ 20 h 134"/>
                <a:gd name="T22" fmla="*/ 15 w 139"/>
                <a:gd name="T23" fmla="*/ 3 h 134"/>
                <a:gd name="T24" fmla="*/ 19 w 139"/>
                <a:gd name="T25" fmla="*/ 0 h 134"/>
                <a:gd name="T26" fmla="*/ 22 w 139"/>
                <a:gd name="T27" fmla="*/ 49 h 134"/>
                <a:gd name="T28" fmla="*/ 37 w 139"/>
                <a:gd name="T29" fmla="*/ 54 h 134"/>
                <a:gd name="T30" fmla="*/ 37 w 139"/>
                <a:gd name="T31" fmla="*/ 80 h 134"/>
                <a:gd name="T32" fmla="*/ 31 w 139"/>
                <a:gd name="T33" fmla="*/ 85 h 134"/>
                <a:gd name="T34" fmla="*/ 22 w 139"/>
                <a:gd name="T35" fmla="*/ 131 h 134"/>
                <a:gd name="T36" fmla="*/ 15 w 139"/>
                <a:gd name="T37" fmla="*/ 131 h 134"/>
                <a:gd name="T38" fmla="*/ 6 w 139"/>
                <a:gd name="T39" fmla="*/ 85 h 134"/>
                <a:gd name="T40" fmla="*/ 0 w 139"/>
                <a:gd name="T41" fmla="*/ 80 h 134"/>
                <a:gd name="T42" fmla="*/ 6 w 139"/>
                <a:gd name="T43" fmla="*/ 49 h 134"/>
                <a:gd name="T44" fmla="*/ 15 w 139"/>
                <a:gd name="T45" fmla="*/ 49 h 134"/>
                <a:gd name="T46" fmla="*/ 67 w 139"/>
                <a:gd name="T47" fmla="*/ 3 h 134"/>
                <a:gd name="T48" fmla="*/ 70 w 139"/>
                <a:gd name="T49" fmla="*/ 0 h 134"/>
                <a:gd name="T50" fmla="*/ 73 w 139"/>
                <a:gd name="T51" fmla="*/ 83 h 134"/>
                <a:gd name="T52" fmla="*/ 88 w 139"/>
                <a:gd name="T53" fmla="*/ 88 h 134"/>
                <a:gd name="T54" fmla="*/ 88 w 139"/>
                <a:gd name="T55" fmla="*/ 114 h 134"/>
                <a:gd name="T56" fmla="*/ 83 w 139"/>
                <a:gd name="T57" fmla="*/ 119 h 134"/>
                <a:gd name="T58" fmla="*/ 73 w 139"/>
                <a:gd name="T59" fmla="*/ 131 h 134"/>
                <a:gd name="T60" fmla="*/ 67 w 139"/>
                <a:gd name="T61" fmla="*/ 131 h 134"/>
                <a:gd name="T62" fmla="*/ 57 w 139"/>
                <a:gd name="T63" fmla="*/ 119 h 134"/>
                <a:gd name="T64" fmla="*/ 51 w 139"/>
                <a:gd name="T65" fmla="*/ 114 h 134"/>
                <a:gd name="T66" fmla="*/ 57 w 139"/>
                <a:gd name="T67" fmla="*/ 83 h 134"/>
                <a:gd name="T68" fmla="*/ 67 w 139"/>
                <a:gd name="T69" fmla="*/ 83 h 134"/>
                <a:gd name="T70" fmla="*/ 26 w 139"/>
                <a:gd name="T71" fmla="*/ 59 h 134"/>
                <a:gd name="T72" fmla="*/ 11 w 139"/>
                <a:gd name="T73" fmla="*/ 59 h 134"/>
                <a:gd name="T74" fmla="*/ 26 w 139"/>
                <a:gd name="T75" fmla="*/ 75 h 134"/>
                <a:gd name="T76" fmla="*/ 77 w 139"/>
                <a:gd name="T77" fmla="*/ 94 h 134"/>
                <a:gd name="T78" fmla="*/ 62 w 139"/>
                <a:gd name="T79" fmla="*/ 94 h 134"/>
                <a:gd name="T80" fmla="*/ 77 w 139"/>
                <a:gd name="T81" fmla="*/ 109 h 134"/>
                <a:gd name="T82" fmla="*/ 129 w 139"/>
                <a:gd name="T83" fmla="*/ 25 h 134"/>
                <a:gd name="T84" fmla="*/ 113 w 139"/>
                <a:gd name="T85" fmla="*/ 25 h 134"/>
                <a:gd name="T86" fmla="*/ 129 w 139"/>
                <a:gd name="T87" fmla="*/ 4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9" h="134">
                  <a:moveTo>
                    <a:pt x="108" y="15"/>
                  </a:moveTo>
                  <a:cubicBezTo>
                    <a:pt x="108" y="15"/>
                    <a:pt x="108" y="15"/>
                    <a:pt x="108" y="15"/>
                  </a:cubicBezTo>
                  <a:cubicBezTo>
                    <a:pt x="118" y="15"/>
                    <a:pt x="118" y="15"/>
                    <a:pt x="118" y="15"/>
                  </a:cubicBezTo>
                  <a:cubicBezTo>
                    <a:pt x="118" y="3"/>
                    <a:pt x="118" y="3"/>
                    <a:pt x="118" y="3"/>
                  </a:cubicBezTo>
                  <a:cubicBezTo>
                    <a:pt x="118" y="1"/>
                    <a:pt x="119" y="0"/>
                    <a:pt x="121" y="0"/>
                  </a:cubicBezTo>
                  <a:cubicBezTo>
                    <a:pt x="123" y="0"/>
                    <a:pt x="124" y="1"/>
                    <a:pt x="124" y="3"/>
                  </a:cubicBezTo>
                  <a:cubicBezTo>
                    <a:pt x="124" y="15"/>
                    <a:pt x="124" y="15"/>
                    <a:pt x="124" y="15"/>
                  </a:cubicBezTo>
                  <a:cubicBezTo>
                    <a:pt x="134" y="15"/>
                    <a:pt x="134" y="15"/>
                    <a:pt x="134" y="15"/>
                  </a:cubicBezTo>
                  <a:cubicBezTo>
                    <a:pt x="137" y="15"/>
                    <a:pt x="139" y="17"/>
                    <a:pt x="139" y="20"/>
                  </a:cubicBezTo>
                  <a:cubicBezTo>
                    <a:pt x="139" y="20"/>
                    <a:pt x="139" y="20"/>
                    <a:pt x="139" y="20"/>
                  </a:cubicBezTo>
                  <a:cubicBezTo>
                    <a:pt x="139" y="46"/>
                    <a:pt x="139" y="46"/>
                    <a:pt x="139" y="46"/>
                  </a:cubicBezTo>
                  <a:cubicBezTo>
                    <a:pt x="139" y="49"/>
                    <a:pt x="137" y="51"/>
                    <a:pt x="134" y="51"/>
                  </a:cubicBezTo>
                  <a:cubicBezTo>
                    <a:pt x="134" y="51"/>
                    <a:pt x="134" y="51"/>
                    <a:pt x="134" y="51"/>
                  </a:cubicBezTo>
                  <a:cubicBezTo>
                    <a:pt x="124" y="51"/>
                    <a:pt x="124" y="51"/>
                    <a:pt x="124" y="51"/>
                  </a:cubicBezTo>
                  <a:cubicBezTo>
                    <a:pt x="124" y="131"/>
                    <a:pt x="124" y="131"/>
                    <a:pt x="124" y="131"/>
                  </a:cubicBezTo>
                  <a:cubicBezTo>
                    <a:pt x="124" y="133"/>
                    <a:pt x="123" y="134"/>
                    <a:pt x="121" y="134"/>
                  </a:cubicBezTo>
                  <a:cubicBezTo>
                    <a:pt x="119" y="134"/>
                    <a:pt x="118" y="133"/>
                    <a:pt x="118" y="131"/>
                  </a:cubicBezTo>
                  <a:cubicBezTo>
                    <a:pt x="118" y="51"/>
                    <a:pt x="118" y="51"/>
                    <a:pt x="118" y="51"/>
                  </a:cubicBezTo>
                  <a:cubicBezTo>
                    <a:pt x="108" y="51"/>
                    <a:pt x="108" y="51"/>
                    <a:pt x="108" y="51"/>
                  </a:cubicBezTo>
                  <a:cubicBezTo>
                    <a:pt x="105" y="51"/>
                    <a:pt x="103" y="49"/>
                    <a:pt x="103" y="46"/>
                  </a:cubicBezTo>
                  <a:cubicBezTo>
                    <a:pt x="103" y="46"/>
                    <a:pt x="103" y="46"/>
                    <a:pt x="103" y="46"/>
                  </a:cubicBezTo>
                  <a:cubicBezTo>
                    <a:pt x="103" y="20"/>
                    <a:pt x="103" y="20"/>
                    <a:pt x="103" y="20"/>
                  </a:cubicBezTo>
                  <a:cubicBezTo>
                    <a:pt x="103" y="17"/>
                    <a:pt x="105" y="15"/>
                    <a:pt x="108" y="15"/>
                  </a:cubicBezTo>
                  <a:close/>
                  <a:moveTo>
                    <a:pt x="15" y="3"/>
                  </a:moveTo>
                  <a:cubicBezTo>
                    <a:pt x="15" y="3"/>
                    <a:pt x="15" y="3"/>
                    <a:pt x="15" y="3"/>
                  </a:cubicBezTo>
                  <a:cubicBezTo>
                    <a:pt x="15" y="1"/>
                    <a:pt x="17" y="0"/>
                    <a:pt x="19" y="0"/>
                  </a:cubicBezTo>
                  <a:cubicBezTo>
                    <a:pt x="20" y="0"/>
                    <a:pt x="22" y="1"/>
                    <a:pt x="22" y="3"/>
                  </a:cubicBezTo>
                  <a:cubicBezTo>
                    <a:pt x="22" y="49"/>
                    <a:pt x="22" y="49"/>
                    <a:pt x="22" y="49"/>
                  </a:cubicBezTo>
                  <a:cubicBezTo>
                    <a:pt x="32" y="49"/>
                    <a:pt x="32" y="49"/>
                    <a:pt x="32" y="49"/>
                  </a:cubicBezTo>
                  <a:cubicBezTo>
                    <a:pt x="34" y="49"/>
                    <a:pt x="37" y="51"/>
                    <a:pt x="37" y="54"/>
                  </a:cubicBezTo>
                  <a:cubicBezTo>
                    <a:pt x="37" y="54"/>
                    <a:pt x="37" y="54"/>
                    <a:pt x="37" y="54"/>
                  </a:cubicBezTo>
                  <a:cubicBezTo>
                    <a:pt x="37" y="80"/>
                    <a:pt x="37" y="80"/>
                    <a:pt x="37" y="80"/>
                  </a:cubicBezTo>
                  <a:cubicBezTo>
                    <a:pt x="37" y="83"/>
                    <a:pt x="34" y="85"/>
                    <a:pt x="32" y="85"/>
                  </a:cubicBezTo>
                  <a:cubicBezTo>
                    <a:pt x="31" y="85"/>
                    <a:pt x="31" y="85"/>
                    <a:pt x="31" y="85"/>
                  </a:cubicBezTo>
                  <a:cubicBezTo>
                    <a:pt x="22" y="85"/>
                    <a:pt x="22" y="85"/>
                    <a:pt x="22" y="85"/>
                  </a:cubicBezTo>
                  <a:cubicBezTo>
                    <a:pt x="22" y="131"/>
                    <a:pt x="22" y="131"/>
                    <a:pt x="22" y="131"/>
                  </a:cubicBezTo>
                  <a:cubicBezTo>
                    <a:pt x="22" y="133"/>
                    <a:pt x="20" y="134"/>
                    <a:pt x="19" y="134"/>
                  </a:cubicBezTo>
                  <a:cubicBezTo>
                    <a:pt x="17" y="134"/>
                    <a:pt x="15" y="133"/>
                    <a:pt x="15" y="131"/>
                  </a:cubicBezTo>
                  <a:cubicBezTo>
                    <a:pt x="15" y="85"/>
                    <a:pt x="15" y="85"/>
                    <a:pt x="15" y="85"/>
                  </a:cubicBezTo>
                  <a:cubicBezTo>
                    <a:pt x="6" y="85"/>
                    <a:pt x="6" y="85"/>
                    <a:pt x="6" y="85"/>
                  </a:cubicBezTo>
                  <a:cubicBezTo>
                    <a:pt x="3" y="85"/>
                    <a:pt x="0" y="83"/>
                    <a:pt x="0" y="80"/>
                  </a:cubicBezTo>
                  <a:cubicBezTo>
                    <a:pt x="0" y="80"/>
                    <a:pt x="0" y="80"/>
                    <a:pt x="0" y="80"/>
                  </a:cubicBezTo>
                  <a:cubicBezTo>
                    <a:pt x="0" y="54"/>
                    <a:pt x="0" y="54"/>
                    <a:pt x="0" y="54"/>
                  </a:cubicBezTo>
                  <a:cubicBezTo>
                    <a:pt x="0" y="51"/>
                    <a:pt x="3" y="49"/>
                    <a:pt x="6" y="49"/>
                  </a:cubicBezTo>
                  <a:cubicBezTo>
                    <a:pt x="6" y="49"/>
                    <a:pt x="6" y="49"/>
                    <a:pt x="6" y="49"/>
                  </a:cubicBezTo>
                  <a:cubicBezTo>
                    <a:pt x="15" y="49"/>
                    <a:pt x="15" y="49"/>
                    <a:pt x="15" y="49"/>
                  </a:cubicBezTo>
                  <a:cubicBezTo>
                    <a:pt x="15" y="3"/>
                    <a:pt x="15" y="3"/>
                    <a:pt x="15" y="3"/>
                  </a:cubicBezTo>
                  <a:close/>
                  <a:moveTo>
                    <a:pt x="67" y="3"/>
                  </a:moveTo>
                  <a:cubicBezTo>
                    <a:pt x="67" y="3"/>
                    <a:pt x="67" y="3"/>
                    <a:pt x="67" y="3"/>
                  </a:cubicBezTo>
                  <a:cubicBezTo>
                    <a:pt x="67" y="1"/>
                    <a:pt x="68" y="0"/>
                    <a:pt x="70" y="0"/>
                  </a:cubicBezTo>
                  <a:cubicBezTo>
                    <a:pt x="72" y="0"/>
                    <a:pt x="73" y="1"/>
                    <a:pt x="73" y="3"/>
                  </a:cubicBezTo>
                  <a:cubicBezTo>
                    <a:pt x="73" y="83"/>
                    <a:pt x="73" y="83"/>
                    <a:pt x="73" y="83"/>
                  </a:cubicBezTo>
                  <a:cubicBezTo>
                    <a:pt x="83" y="83"/>
                    <a:pt x="83" y="83"/>
                    <a:pt x="83" y="83"/>
                  </a:cubicBezTo>
                  <a:cubicBezTo>
                    <a:pt x="86" y="83"/>
                    <a:pt x="88" y="85"/>
                    <a:pt x="88" y="88"/>
                  </a:cubicBezTo>
                  <a:cubicBezTo>
                    <a:pt x="88" y="88"/>
                    <a:pt x="88" y="88"/>
                    <a:pt x="88" y="88"/>
                  </a:cubicBezTo>
                  <a:cubicBezTo>
                    <a:pt x="88" y="114"/>
                    <a:pt x="88" y="114"/>
                    <a:pt x="88" y="114"/>
                  </a:cubicBezTo>
                  <a:cubicBezTo>
                    <a:pt x="88" y="117"/>
                    <a:pt x="86" y="119"/>
                    <a:pt x="83" y="119"/>
                  </a:cubicBezTo>
                  <a:cubicBezTo>
                    <a:pt x="83" y="119"/>
                    <a:pt x="83" y="119"/>
                    <a:pt x="83" y="119"/>
                  </a:cubicBezTo>
                  <a:cubicBezTo>
                    <a:pt x="73" y="119"/>
                    <a:pt x="73" y="119"/>
                    <a:pt x="73" y="119"/>
                  </a:cubicBezTo>
                  <a:cubicBezTo>
                    <a:pt x="73" y="131"/>
                    <a:pt x="73" y="131"/>
                    <a:pt x="73" y="131"/>
                  </a:cubicBezTo>
                  <a:cubicBezTo>
                    <a:pt x="73" y="133"/>
                    <a:pt x="72" y="134"/>
                    <a:pt x="70" y="134"/>
                  </a:cubicBezTo>
                  <a:cubicBezTo>
                    <a:pt x="68" y="134"/>
                    <a:pt x="67" y="133"/>
                    <a:pt x="67" y="131"/>
                  </a:cubicBezTo>
                  <a:cubicBezTo>
                    <a:pt x="67" y="119"/>
                    <a:pt x="67" y="119"/>
                    <a:pt x="67" y="119"/>
                  </a:cubicBezTo>
                  <a:cubicBezTo>
                    <a:pt x="57" y="119"/>
                    <a:pt x="57" y="119"/>
                    <a:pt x="57" y="119"/>
                  </a:cubicBezTo>
                  <a:cubicBezTo>
                    <a:pt x="54" y="119"/>
                    <a:pt x="51" y="117"/>
                    <a:pt x="51" y="114"/>
                  </a:cubicBezTo>
                  <a:cubicBezTo>
                    <a:pt x="51" y="114"/>
                    <a:pt x="51" y="114"/>
                    <a:pt x="51" y="114"/>
                  </a:cubicBezTo>
                  <a:cubicBezTo>
                    <a:pt x="51" y="88"/>
                    <a:pt x="51" y="88"/>
                    <a:pt x="51" y="88"/>
                  </a:cubicBezTo>
                  <a:cubicBezTo>
                    <a:pt x="51" y="85"/>
                    <a:pt x="54" y="83"/>
                    <a:pt x="57" y="83"/>
                  </a:cubicBezTo>
                  <a:cubicBezTo>
                    <a:pt x="57" y="83"/>
                    <a:pt x="57" y="83"/>
                    <a:pt x="57" y="83"/>
                  </a:cubicBezTo>
                  <a:cubicBezTo>
                    <a:pt x="67" y="83"/>
                    <a:pt x="67" y="83"/>
                    <a:pt x="67" y="83"/>
                  </a:cubicBezTo>
                  <a:cubicBezTo>
                    <a:pt x="67" y="3"/>
                    <a:pt x="67" y="3"/>
                    <a:pt x="67" y="3"/>
                  </a:cubicBezTo>
                  <a:close/>
                  <a:moveTo>
                    <a:pt x="26" y="59"/>
                  </a:moveTo>
                  <a:cubicBezTo>
                    <a:pt x="26" y="59"/>
                    <a:pt x="26" y="59"/>
                    <a:pt x="26" y="59"/>
                  </a:cubicBezTo>
                  <a:cubicBezTo>
                    <a:pt x="11" y="59"/>
                    <a:pt x="11" y="59"/>
                    <a:pt x="11" y="59"/>
                  </a:cubicBezTo>
                  <a:cubicBezTo>
                    <a:pt x="11" y="75"/>
                    <a:pt x="11" y="75"/>
                    <a:pt x="11" y="75"/>
                  </a:cubicBezTo>
                  <a:cubicBezTo>
                    <a:pt x="26" y="75"/>
                    <a:pt x="26" y="75"/>
                    <a:pt x="26" y="75"/>
                  </a:cubicBezTo>
                  <a:cubicBezTo>
                    <a:pt x="26" y="59"/>
                    <a:pt x="26" y="59"/>
                    <a:pt x="26" y="59"/>
                  </a:cubicBezTo>
                  <a:close/>
                  <a:moveTo>
                    <a:pt x="77" y="94"/>
                  </a:moveTo>
                  <a:cubicBezTo>
                    <a:pt x="77" y="94"/>
                    <a:pt x="77" y="94"/>
                    <a:pt x="77" y="94"/>
                  </a:cubicBezTo>
                  <a:cubicBezTo>
                    <a:pt x="62" y="94"/>
                    <a:pt x="62" y="94"/>
                    <a:pt x="62" y="94"/>
                  </a:cubicBezTo>
                  <a:cubicBezTo>
                    <a:pt x="62" y="109"/>
                    <a:pt x="62" y="109"/>
                    <a:pt x="62" y="109"/>
                  </a:cubicBezTo>
                  <a:cubicBezTo>
                    <a:pt x="77" y="109"/>
                    <a:pt x="77" y="109"/>
                    <a:pt x="77" y="109"/>
                  </a:cubicBezTo>
                  <a:cubicBezTo>
                    <a:pt x="77" y="94"/>
                    <a:pt x="77" y="94"/>
                    <a:pt x="77" y="94"/>
                  </a:cubicBezTo>
                  <a:close/>
                  <a:moveTo>
                    <a:pt x="129" y="25"/>
                  </a:moveTo>
                  <a:cubicBezTo>
                    <a:pt x="129" y="25"/>
                    <a:pt x="129" y="25"/>
                    <a:pt x="129" y="25"/>
                  </a:cubicBezTo>
                  <a:cubicBezTo>
                    <a:pt x="113" y="25"/>
                    <a:pt x="113" y="25"/>
                    <a:pt x="113" y="25"/>
                  </a:cubicBezTo>
                  <a:cubicBezTo>
                    <a:pt x="113" y="40"/>
                    <a:pt x="113" y="40"/>
                    <a:pt x="113" y="40"/>
                  </a:cubicBezTo>
                  <a:cubicBezTo>
                    <a:pt x="129" y="40"/>
                    <a:pt x="129" y="40"/>
                    <a:pt x="129" y="40"/>
                  </a:cubicBezTo>
                  <a:cubicBezTo>
                    <a:pt x="129" y="25"/>
                    <a:pt x="129" y="25"/>
                    <a:pt x="129"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0" name="Freeform 203"/>
            <p:cNvSpPr>
              <a:spLocks noEditPoints="1"/>
            </p:cNvSpPr>
            <p:nvPr userDrawn="1"/>
          </p:nvSpPr>
          <p:spPr bwMode="auto">
            <a:xfrm>
              <a:off x="3274" y="1004"/>
              <a:ext cx="299" cy="129"/>
            </a:xfrm>
            <a:custGeom>
              <a:avLst/>
              <a:gdLst>
                <a:gd name="T0" fmla="*/ 64 w 147"/>
                <a:gd name="T1" fmla="*/ 15 h 63"/>
                <a:gd name="T2" fmla="*/ 68 w 147"/>
                <a:gd name="T3" fmla="*/ 14 h 63"/>
                <a:gd name="T4" fmla="*/ 68 w 147"/>
                <a:gd name="T5" fmla="*/ 14 h 63"/>
                <a:gd name="T6" fmla="*/ 74 w 147"/>
                <a:gd name="T7" fmla="*/ 14 h 63"/>
                <a:gd name="T8" fmla="*/ 80 w 147"/>
                <a:gd name="T9" fmla="*/ 14 h 63"/>
                <a:gd name="T10" fmla="*/ 80 w 147"/>
                <a:gd name="T11" fmla="*/ 14 h 63"/>
                <a:gd name="T12" fmla="*/ 84 w 147"/>
                <a:gd name="T13" fmla="*/ 15 h 63"/>
                <a:gd name="T14" fmla="*/ 111 w 147"/>
                <a:gd name="T15" fmla="*/ 0 h 63"/>
                <a:gd name="T16" fmla="*/ 133 w 147"/>
                <a:gd name="T17" fmla="*/ 9 h 63"/>
                <a:gd name="T18" fmla="*/ 134 w 147"/>
                <a:gd name="T19" fmla="*/ 9 h 63"/>
                <a:gd name="T20" fmla="*/ 137 w 147"/>
                <a:gd name="T21" fmla="*/ 13 h 63"/>
                <a:gd name="T22" fmla="*/ 142 w 147"/>
                <a:gd name="T23" fmla="*/ 13 h 63"/>
                <a:gd name="T24" fmla="*/ 147 w 147"/>
                <a:gd name="T25" fmla="*/ 18 h 63"/>
                <a:gd name="T26" fmla="*/ 142 w 147"/>
                <a:gd name="T27" fmla="*/ 24 h 63"/>
                <a:gd name="T28" fmla="*/ 142 w 147"/>
                <a:gd name="T29" fmla="*/ 24 h 63"/>
                <a:gd name="T30" fmla="*/ 143 w 147"/>
                <a:gd name="T31" fmla="*/ 31 h 63"/>
                <a:gd name="T32" fmla="*/ 133 w 147"/>
                <a:gd name="T33" fmla="*/ 54 h 63"/>
                <a:gd name="T34" fmla="*/ 111 w 147"/>
                <a:gd name="T35" fmla="*/ 63 h 63"/>
                <a:gd name="T36" fmla="*/ 79 w 147"/>
                <a:gd name="T37" fmla="*/ 31 h 63"/>
                <a:gd name="T38" fmla="*/ 80 w 147"/>
                <a:gd name="T39" fmla="*/ 25 h 63"/>
                <a:gd name="T40" fmla="*/ 78 w 147"/>
                <a:gd name="T41" fmla="*/ 25 h 63"/>
                <a:gd name="T42" fmla="*/ 78 w 147"/>
                <a:gd name="T43" fmla="*/ 25 h 63"/>
                <a:gd name="T44" fmla="*/ 74 w 147"/>
                <a:gd name="T45" fmla="*/ 24 h 63"/>
                <a:gd name="T46" fmla="*/ 70 w 147"/>
                <a:gd name="T47" fmla="*/ 25 h 63"/>
                <a:gd name="T48" fmla="*/ 70 w 147"/>
                <a:gd name="T49" fmla="*/ 25 h 63"/>
                <a:gd name="T50" fmla="*/ 68 w 147"/>
                <a:gd name="T51" fmla="*/ 25 h 63"/>
                <a:gd name="T52" fmla="*/ 69 w 147"/>
                <a:gd name="T53" fmla="*/ 31 h 63"/>
                <a:gd name="T54" fmla="*/ 37 w 147"/>
                <a:gd name="T55" fmla="*/ 63 h 63"/>
                <a:gd name="T56" fmla="*/ 14 w 147"/>
                <a:gd name="T57" fmla="*/ 54 h 63"/>
                <a:gd name="T58" fmla="*/ 14 w 147"/>
                <a:gd name="T59" fmla="*/ 53 h 63"/>
                <a:gd name="T60" fmla="*/ 5 w 147"/>
                <a:gd name="T61" fmla="*/ 31 h 63"/>
                <a:gd name="T62" fmla="*/ 6 w 147"/>
                <a:gd name="T63" fmla="*/ 24 h 63"/>
                <a:gd name="T64" fmla="*/ 6 w 147"/>
                <a:gd name="T65" fmla="*/ 24 h 63"/>
                <a:gd name="T66" fmla="*/ 0 w 147"/>
                <a:gd name="T67" fmla="*/ 18 h 63"/>
                <a:gd name="T68" fmla="*/ 6 w 147"/>
                <a:gd name="T69" fmla="*/ 13 h 63"/>
                <a:gd name="T70" fmla="*/ 11 w 147"/>
                <a:gd name="T71" fmla="*/ 13 h 63"/>
                <a:gd name="T72" fmla="*/ 37 w 147"/>
                <a:gd name="T73" fmla="*/ 0 h 63"/>
                <a:gd name="T74" fmla="*/ 59 w 147"/>
                <a:gd name="T75" fmla="*/ 9 h 63"/>
                <a:gd name="T76" fmla="*/ 64 w 147"/>
                <a:gd name="T77" fmla="*/ 15 h 63"/>
                <a:gd name="T78" fmla="*/ 19 w 147"/>
                <a:gd name="T79" fmla="*/ 21 h 63"/>
                <a:gd name="T80" fmla="*/ 19 w 147"/>
                <a:gd name="T81" fmla="*/ 21 h 63"/>
                <a:gd name="T82" fmla="*/ 18 w 147"/>
                <a:gd name="T83" fmla="*/ 21 h 63"/>
                <a:gd name="T84" fmla="*/ 16 w 147"/>
                <a:gd name="T85" fmla="*/ 31 h 63"/>
                <a:gd name="T86" fmla="*/ 22 w 147"/>
                <a:gd name="T87" fmla="*/ 46 h 63"/>
                <a:gd name="T88" fmla="*/ 22 w 147"/>
                <a:gd name="T89" fmla="*/ 46 h 63"/>
                <a:gd name="T90" fmla="*/ 37 w 147"/>
                <a:gd name="T91" fmla="*/ 52 h 63"/>
                <a:gd name="T92" fmla="*/ 58 w 147"/>
                <a:gd name="T93" fmla="*/ 31 h 63"/>
                <a:gd name="T94" fmla="*/ 52 w 147"/>
                <a:gd name="T95" fmla="*/ 16 h 63"/>
                <a:gd name="T96" fmla="*/ 37 w 147"/>
                <a:gd name="T97" fmla="*/ 10 h 63"/>
                <a:gd name="T98" fmla="*/ 19 w 147"/>
                <a:gd name="T99" fmla="*/ 21 h 63"/>
                <a:gd name="T100" fmla="*/ 130 w 147"/>
                <a:gd name="T101" fmla="*/ 21 h 63"/>
                <a:gd name="T102" fmla="*/ 130 w 147"/>
                <a:gd name="T103" fmla="*/ 21 h 63"/>
                <a:gd name="T104" fmla="*/ 129 w 147"/>
                <a:gd name="T105" fmla="*/ 21 h 63"/>
                <a:gd name="T106" fmla="*/ 126 w 147"/>
                <a:gd name="T107" fmla="*/ 17 h 63"/>
                <a:gd name="T108" fmla="*/ 126 w 147"/>
                <a:gd name="T109" fmla="*/ 16 h 63"/>
                <a:gd name="T110" fmla="*/ 111 w 147"/>
                <a:gd name="T111" fmla="*/ 10 h 63"/>
                <a:gd name="T112" fmla="*/ 90 w 147"/>
                <a:gd name="T113" fmla="*/ 31 h 63"/>
                <a:gd name="T114" fmla="*/ 111 w 147"/>
                <a:gd name="T115" fmla="*/ 52 h 63"/>
                <a:gd name="T116" fmla="*/ 126 w 147"/>
                <a:gd name="T117" fmla="*/ 46 h 63"/>
                <a:gd name="T118" fmla="*/ 126 w 147"/>
                <a:gd name="T119" fmla="*/ 46 h 63"/>
                <a:gd name="T120" fmla="*/ 126 w 147"/>
                <a:gd name="T121" fmla="*/ 46 h 63"/>
                <a:gd name="T122" fmla="*/ 132 w 147"/>
                <a:gd name="T123" fmla="*/ 31 h 63"/>
                <a:gd name="T124" fmla="*/ 130 w 147"/>
                <a:gd name="T125" fmla="*/ 2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7" h="63">
                  <a:moveTo>
                    <a:pt x="64" y="15"/>
                  </a:moveTo>
                  <a:cubicBezTo>
                    <a:pt x="65" y="15"/>
                    <a:pt x="66" y="14"/>
                    <a:pt x="68" y="14"/>
                  </a:cubicBezTo>
                  <a:cubicBezTo>
                    <a:pt x="68" y="14"/>
                    <a:pt x="68" y="14"/>
                    <a:pt x="68" y="14"/>
                  </a:cubicBezTo>
                  <a:cubicBezTo>
                    <a:pt x="70" y="14"/>
                    <a:pt x="72" y="14"/>
                    <a:pt x="74" y="14"/>
                  </a:cubicBezTo>
                  <a:cubicBezTo>
                    <a:pt x="76" y="14"/>
                    <a:pt x="78" y="14"/>
                    <a:pt x="80" y="14"/>
                  </a:cubicBezTo>
                  <a:cubicBezTo>
                    <a:pt x="80" y="14"/>
                    <a:pt x="80" y="14"/>
                    <a:pt x="80" y="14"/>
                  </a:cubicBezTo>
                  <a:cubicBezTo>
                    <a:pt x="81" y="14"/>
                    <a:pt x="82" y="15"/>
                    <a:pt x="84" y="15"/>
                  </a:cubicBezTo>
                  <a:cubicBezTo>
                    <a:pt x="89" y="6"/>
                    <a:pt x="100" y="0"/>
                    <a:pt x="111" y="0"/>
                  </a:cubicBezTo>
                  <a:cubicBezTo>
                    <a:pt x="120" y="0"/>
                    <a:pt x="128" y="3"/>
                    <a:pt x="133" y="9"/>
                  </a:cubicBezTo>
                  <a:cubicBezTo>
                    <a:pt x="134" y="9"/>
                    <a:pt x="134" y="9"/>
                    <a:pt x="134" y="9"/>
                  </a:cubicBezTo>
                  <a:cubicBezTo>
                    <a:pt x="135" y="10"/>
                    <a:pt x="136" y="12"/>
                    <a:pt x="137" y="13"/>
                  </a:cubicBezTo>
                  <a:cubicBezTo>
                    <a:pt x="142" y="13"/>
                    <a:pt x="142" y="13"/>
                    <a:pt x="142" y="13"/>
                  </a:cubicBezTo>
                  <a:cubicBezTo>
                    <a:pt x="145" y="13"/>
                    <a:pt x="147" y="15"/>
                    <a:pt x="147" y="18"/>
                  </a:cubicBezTo>
                  <a:cubicBezTo>
                    <a:pt x="147" y="21"/>
                    <a:pt x="145" y="24"/>
                    <a:pt x="142" y="24"/>
                  </a:cubicBezTo>
                  <a:cubicBezTo>
                    <a:pt x="142" y="24"/>
                    <a:pt x="142" y="24"/>
                    <a:pt x="142" y="24"/>
                  </a:cubicBezTo>
                  <a:cubicBezTo>
                    <a:pt x="142" y="26"/>
                    <a:pt x="143" y="29"/>
                    <a:pt x="143" y="31"/>
                  </a:cubicBezTo>
                  <a:cubicBezTo>
                    <a:pt x="143" y="40"/>
                    <a:pt x="139" y="48"/>
                    <a:pt x="133" y="54"/>
                  </a:cubicBezTo>
                  <a:cubicBezTo>
                    <a:pt x="128" y="60"/>
                    <a:pt x="120" y="63"/>
                    <a:pt x="111" y="63"/>
                  </a:cubicBezTo>
                  <a:cubicBezTo>
                    <a:pt x="93" y="63"/>
                    <a:pt x="79" y="49"/>
                    <a:pt x="79" y="31"/>
                  </a:cubicBezTo>
                  <a:cubicBezTo>
                    <a:pt x="79" y="29"/>
                    <a:pt x="79" y="27"/>
                    <a:pt x="80" y="25"/>
                  </a:cubicBezTo>
                  <a:cubicBezTo>
                    <a:pt x="79" y="25"/>
                    <a:pt x="79" y="25"/>
                    <a:pt x="78" y="25"/>
                  </a:cubicBezTo>
                  <a:cubicBezTo>
                    <a:pt x="78" y="25"/>
                    <a:pt x="78" y="25"/>
                    <a:pt x="78" y="25"/>
                  </a:cubicBezTo>
                  <a:cubicBezTo>
                    <a:pt x="77" y="24"/>
                    <a:pt x="75" y="24"/>
                    <a:pt x="74" y="24"/>
                  </a:cubicBezTo>
                  <a:cubicBezTo>
                    <a:pt x="72" y="24"/>
                    <a:pt x="71" y="24"/>
                    <a:pt x="70" y="25"/>
                  </a:cubicBezTo>
                  <a:cubicBezTo>
                    <a:pt x="70" y="25"/>
                    <a:pt x="70" y="25"/>
                    <a:pt x="70" y="25"/>
                  </a:cubicBezTo>
                  <a:cubicBezTo>
                    <a:pt x="69" y="25"/>
                    <a:pt x="69" y="25"/>
                    <a:pt x="68" y="25"/>
                  </a:cubicBezTo>
                  <a:cubicBezTo>
                    <a:pt x="68" y="27"/>
                    <a:pt x="69" y="29"/>
                    <a:pt x="69" y="31"/>
                  </a:cubicBezTo>
                  <a:cubicBezTo>
                    <a:pt x="69" y="49"/>
                    <a:pt x="54" y="63"/>
                    <a:pt x="37" y="63"/>
                  </a:cubicBezTo>
                  <a:cubicBezTo>
                    <a:pt x="28" y="63"/>
                    <a:pt x="20" y="60"/>
                    <a:pt x="14" y="54"/>
                  </a:cubicBezTo>
                  <a:cubicBezTo>
                    <a:pt x="14" y="53"/>
                    <a:pt x="14" y="53"/>
                    <a:pt x="14" y="53"/>
                  </a:cubicBezTo>
                  <a:cubicBezTo>
                    <a:pt x="8" y="48"/>
                    <a:pt x="5" y="40"/>
                    <a:pt x="5" y="31"/>
                  </a:cubicBezTo>
                  <a:cubicBezTo>
                    <a:pt x="5" y="29"/>
                    <a:pt x="5" y="26"/>
                    <a:pt x="6" y="24"/>
                  </a:cubicBezTo>
                  <a:cubicBezTo>
                    <a:pt x="6" y="24"/>
                    <a:pt x="6" y="24"/>
                    <a:pt x="6" y="24"/>
                  </a:cubicBezTo>
                  <a:cubicBezTo>
                    <a:pt x="3" y="24"/>
                    <a:pt x="0" y="21"/>
                    <a:pt x="0" y="18"/>
                  </a:cubicBezTo>
                  <a:cubicBezTo>
                    <a:pt x="0" y="15"/>
                    <a:pt x="3" y="13"/>
                    <a:pt x="6" y="13"/>
                  </a:cubicBezTo>
                  <a:cubicBezTo>
                    <a:pt x="11" y="13"/>
                    <a:pt x="11" y="13"/>
                    <a:pt x="11" y="13"/>
                  </a:cubicBezTo>
                  <a:cubicBezTo>
                    <a:pt x="17" y="5"/>
                    <a:pt x="26" y="0"/>
                    <a:pt x="37" y="0"/>
                  </a:cubicBezTo>
                  <a:cubicBezTo>
                    <a:pt x="46" y="0"/>
                    <a:pt x="54" y="3"/>
                    <a:pt x="59" y="9"/>
                  </a:cubicBezTo>
                  <a:cubicBezTo>
                    <a:pt x="61" y="11"/>
                    <a:pt x="63" y="13"/>
                    <a:pt x="64" y="15"/>
                  </a:cubicBezTo>
                  <a:close/>
                  <a:moveTo>
                    <a:pt x="19" y="21"/>
                  </a:moveTo>
                  <a:cubicBezTo>
                    <a:pt x="19" y="21"/>
                    <a:pt x="19" y="21"/>
                    <a:pt x="19" y="21"/>
                  </a:cubicBezTo>
                  <a:cubicBezTo>
                    <a:pt x="18" y="21"/>
                    <a:pt x="18" y="21"/>
                    <a:pt x="18" y="21"/>
                  </a:cubicBezTo>
                  <a:cubicBezTo>
                    <a:pt x="17" y="24"/>
                    <a:pt x="16" y="28"/>
                    <a:pt x="16" y="31"/>
                  </a:cubicBezTo>
                  <a:cubicBezTo>
                    <a:pt x="16" y="37"/>
                    <a:pt x="18" y="42"/>
                    <a:pt x="22" y="46"/>
                  </a:cubicBezTo>
                  <a:cubicBezTo>
                    <a:pt x="22" y="46"/>
                    <a:pt x="22" y="46"/>
                    <a:pt x="22" y="46"/>
                  </a:cubicBezTo>
                  <a:cubicBezTo>
                    <a:pt x="26" y="50"/>
                    <a:pt x="31" y="52"/>
                    <a:pt x="37" y="52"/>
                  </a:cubicBezTo>
                  <a:cubicBezTo>
                    <a:pt x="48" y="52"/>
                    <a:pt x="58" y="43"/>
                    <a:pt x="58" y="31"/>
                  </a:cubicBezTo>
                  <a:cubicBezTo>
                    <a:pt x="58" y="25"/>
                    <a:pt x="56" y="20"/>
                    <a:pt x="52" y="16"/>
                  </a:cubicBezTo>
                  <a:cubicBezTo>
                    <a:pt x="48" y="13"/>
                    <a:pt x="43" y="10"/>
                    <a:pt x="37" y="10"/>
                  </a:cubicBezTo>
                  <a:cubicBezTo>
                    <a:pt x="29" y="10"/>
                    <a:pt x="22" y="14"/>
                    <a:pt x="19" y="21"/>
                  </a:cubicBezTo>
                  <a:close/>
                  <a:moveTo>
                    <a:pt x="130" y="21"/>
                  </a:moveTo>
                  <a:cubicBezTo>
                    <a:pt x="130" y="21"/>
                    <a:pt x="130" y="21"/>
                    <a:pt x="130" y="21"/>
                  </a:cubicBezTo>
                  <a:cubicBezTo>
                    <a:pt x="129" y="21"/>
                    <a:pt x="129" y="21"/>
                    <a:pt x="129" y="21"/>
                  </a:cubicBezTo>
                  <a:cubicBezTo>
                    <a:pt x="128" y="19"/>
                    <a:pt x="127" y="18"/>
                    <a:pt x="126" y="17"/>
                  </a:cubicBezTo>
                  <a:cubicBezTo>
                    <a:pt x="126" y="16"/>
                    <a:pt x="126" y="16"/>
                    <a:pt x="126" y="16"/>
                  </a:cubicBezTo>
                  <a:cubicBezTo>
                    <a:pt x="122" y="13"/>
                    <a:pt x="117" y="10"/>
                    <a:pt x="111" y="10"/>
                  </a:cubicBezTo>
                  <a:cubicBezTo>
                    <a:pt x="99" y="10"/>
                    <a:pt x="90" y="20"/>
                    <a:pt x="90" y="31"/>
                  </a:cubicBezTo>
                  <a:cubicBezTo>
                    <a:pt x="90" y="43"/>
                    <a:pt x="99" y="52"/>
                    <a:pt x="111" y="52"/>
                  </a:cubicBezTo>
                  <a:cubicBezTo>
                    <a:pt x="117" y="52"/>
                    <a:pt x="122" y="50"/>
                    <a:pt x="126" y="46"/>
                  </a:cubicBezTo>
                  <a:cubicBezTo>
                    <a:pt x="126" y="46"/>
                    <a:pt x="126" y="46"/>
                    <a:pt x="126" y="46"/>
                  </a:cubicBezTo>
                  <a:cubicBezTo>
                    <a:pt x="126" y="46"/>
                    <a:pt x="126" y="46"/>
                    <a:pt x="126" y="46"/>
                  </a:cubicBezTo>
                  <a:cubicBezTo>
                    <a:pt x="130" y="42"/>
                    <a:pt x="132" y="37"/>
                    <a:pt x="132" y="31"/>
                  </a:cubicBezTo>
                  <a:cubicBezTo>
                    <a:pt x="132" y="28"/>
                    <a:pt x="131" y="24"/>
                    <a:pt x="130"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1" name="Freeform 204"/>
            <p:cNvSpPr>
              <a:spLocks noEditPoints="1"/>
            </p:cNvSpPr>
            <p:nvPr userDrawn="1"/>
          </p:nvSpPr>
          <p:spPr bwMode="auto">
            <a:xfrm>
              <a:off x="1862" y="1014"/>
              <a:ext cx="279" cy="131"/>
            </a:xfrm>
            <a:custGeom>
              <a:avLst/>
              <a:gdLst>
                <a:gd name="T0" fmla="*/ 93 w 137"/>
                <a:gd name="T1" fmla="*/ 2 h 64"/>
                <a:gd name="T2" fmla="*/ 112 w 137"/>
                <a:gd name="T3" fmla="*/ 15 h 64"/>
                <a:gd name="T4" fmla="*/ 115 w 137"/>
                <a:gd name="T5" fmla="*/ 19 h 64"/>
                <a:gd name="T6" fmla="*/ 121 w 137"/>
                <a:gd name="T7" fmla="*/ 21 h 64"/>
                <a:gd name="T8" fmla="*/ 132 w 137"/>
                <a:gd name="T9" fmla="*/ 28 h 64"/>
                <a:gd name="T10" fmla="*/ 127 w 137"/>
                <a:gd name="T11" fmla="*/ 53 h 64"/>
                <a:gd name="T12" fmla="*/ 127 w 137"/>
                <a:gd name="T13" fmla="*/ 53 h 64"/>
                <a:gd name="T14" fmla="*/ 127 w 137"/>
                <a:gd name="T15" fmla="*/ 53 h 64"/>
                <a:gd name="T16" fmla="*/ 114 w 137"/>
                <a:gd name="T17" fmla="*/ 56 h 64"/>
                <a:gd name="T18" fmla="*/ 108 w 137"/>
                <a:gd name="T19" fmla="*/ 55 h 64"/>
                <a:gd name="T20" fmla="*/ 104 w 137"/>
                <a:gd name="T21" fmla="*/ 58 h 64"/>
                <a:gd name="T22" fmla="*/ 104 w 137"/>
                <a:gd name="T23" fmla="*/ 58 h 64"/>
                <a:gd name="T24" fmla="*/ 104 w 137"/>
                <a:gd name="T25" fmla="*/ 58 h 64"/>
                <a:gd name="T26" fmla="*/ 81 w 137"/>
                <a:gd name="T27" fmla="*/ 63 h 64"/>
                <a:gd name="T28" fmla="*/ 61 w 137"/>
                <a:gd name="T29" fmla="*/ 50 h 64"/>
                <a:gd name="T30" fmla="*/ 58 w 137"/>
                <a:gd name="T31" fmla="*/ 45 h 64"/>
                <a:gd name="T32" fmla="*/ 17 w 137"/>
                <a:gd name="T33" fmla="*/ 37 h 64"/>
                <a:gd name="T34" fmla="*/ 5 w 137"/>
                <a:gd name="T35" fmla="*/ 29 h 64"/>
                <a:gd name="T36" fmla="*/ 10 w 137"/>
                <a:gd name="T37" fmla="*/ 5 h 64"/>
                <a:gd name="T38" fmla="*/ 23 w 137"/>
                <a:gd name="T39" fmla="*/ 2 h 64"/>
                <a:gd name="T40" fmla="*/ 65 w 137"/>
                <a:gd name="T41" fmla="*/ 10 h 64"/>
                <a:gd name="T42" fmla="*/ 69 w 137"/>
                <a:gd name="T43" fmla="*/ 7 h 64"/>
                <a:gd name="T44" fmla="*/ 93 w 137"/>
                <a:gd name="T45" fmla="*/ 2 h 64"/>
                <a:gd name="T46" fmla="*/ 117 w 137"/>
                <a:gd name="T47" fmla="*/ 27 h 64"/>
                <a:gd name="T48" fmla="*/ 117 w 137"/>
                <a:gd name="T49" fmla="*/ 27 h 64"/>
                <a:gd name="T50" fmla="*/ 117 w 137"/>
                <a:gd name="T51" fmla="*/ 38 h 64"/>
                <a:gd name="T52" fmla="*/ 113 w 137"/>
                <a:gd name="T53" fmla="*/ 49 h 64"/>
                <a:gd name="T54" fmla="*/ 115 w 137"/>
                <a:gd name="T55" fmla="*/ 49 h 64"/>
                <a:gd name="T56" fmla="*/ 124 w 137"/>
                <a:gd name="T57" fmla="*/ 48 h 64"/>
                <a:gd name="T58" fmla="*/ 127 w 137"/>
                <a:gd name="T59" fmla="*/ 32 h 64"/>
                <a:gd name="T60" fmla="*/ 119 w 137"/>
                <a:gd name="T61" fmla="*/ 27 h 64"/>
                <a:gd name="T62" fmla="*/ 117 w 137"/>
                <a:gd name="T63" fmla="*/ 27 h 64"/>
                <a:gd name="T64" fmla="*/ 56 w 137"/>
                <a:gd name="T65" fmla="*/ 38 h 64"/>
                <a:gd name="T66" fmla="*/ 56 w 137"/>
                <a:gd name="T67" fmla="*/ 38 h 64"/>
                <a:gd name="T68" fmla="*/ 56 w 137"/>
                <a:gd name="T69" fmla="*/ 32 h 64"/>
                <a:gd name="T70" fmla="*/ 20 w 137"/>
                <a:gd name="T71" fmla="*/ 25 h 64"/>
                <a:gd name="T72" fmla="*/ 22 w 137"/>
                <a:gd name="T73" fmla="*/ 14 h 64"/>
                <a:gd name="T74" fmla="*/ 58 w 137"/>
                <a:gd name="T75" fmla="*/ 21 h 64"/>
                <a:gd name="T76" fmla="*/ 60 w 137"/>
                <a:gd name="T77" fmla="*/ 16 h 64"/>
                <a:gd name="T78" fmla="*/ 22 w 137"/>
                <a:gd name="T79" fmla="*/ 8 h 64"/>
                <a:gd name="T80" fmla="*/ 14 w 137"/>
                <a:gd name="T81" fmla="*/ 10 h 64"/>
                <a:gd name="T82" fmla="*/ 11 w 137"/>
                <a:gd name="T83" fmla="*/ 26 h 64"/>
                <a:gd name="T84" fmla="*/ 18 w 137"/>
                <a:gd name="T85" fmla="*/ 31 h 64"/>
                <a:gd name="T86" fmla="*/ 56 w 137"/>
                <a:gd name="T87" fmla="*/ 38 h 64"/>
                <a:gd name="T88" fmla="*/ 104 w 137"/>
                <a:gd name="T89" fmla="*/ 21 h 64"/>
                <a:gd name="T90" fmla="*/ 104 w 137"/>
                <a:gd name="T91" fmla="*/ 21 h 64"/>
                <a:gd name="T92" fmla="*/ 91 w 137"/>
                <a:gd name="T93" fmla="*/ 12 h 64"/>
                <a:gd name="T94" fmla="*/ 75 w 137"/>
                <a:gd name="T95" fmla="*/ 15 h 64"/>
                <a:gd name="T96" fmla="*/ 67 w 137"/>
                <a:gd name="T97" fmla="*/ 28 h 64"/>
                <a:gd name="T98" fmla="*/ 67 w 137"/>
                <a:gd name="T99" fmla="*/ 28 h 64"/>
                <a:gd name="T100" fmla="*/ 67 w 137"/>
                <a:gd name="T101" fmla="*/ 29 h 64"/>
                <a:gd name="T102" fmla="*/ 70 w 137"/>
                <a:gd name="T103" fmla="*/ 44 h 64"/>
                <a:gd name="T104" fmla="*/ 83 w 137"/>
                <a:gd name="T105" fmla="*/ 52 h 64"/>
                <a:gd name="T106" fmla="*/ 98 w 137"/>
                <a:gd name="T107" fmla="*/ 49 h 64"/>
                <a:gd name="T108" fmla="*/ 98 w 137"/>
                <a:gd name="T109" fmla="*/ 49 h 64"/>
                <a:gd name="T110" fmla="*/ 98 w 137"/>
                <a:gd name="T111" fmla="*/ 49 h 64"/>
                <a:gd name="T112" fmla="*/ 107 w 137"/>
                <a:gd name="T113" fmla="*/ 36 h 64"/>
                <a:gd name="T114" fmla="*/ 104 w 137"/>
                <a:gd name="T115" fmla="*/ 2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7" h="64">
                  <a:moveTo>
                    <a:pt x="93" y="2"/>
                  </a:moveTo>
                  <a:cubicBezTo>
                    <a:pt x="101" y="3"/>
                    <a:pt x="108" y="8"/>
                    <a:pt x="112" y="15"/>
                  </a:cubicBezTo>
                  <a:cubicBezTo>
                    <a:pt x="113" y="16"/>
                    <a:pt x="114" y="18"/>
                    <a:pt x="115" y="19"/>
                  </a:cubicBezTo>
                  <a:cubicBezTo>
                    <a:pt x="121" y="21"/>
                    <a:pt x="121" y="21"/>
                    <a:pt x="121" y="21"/>
                  </a:cubicBezTo>
                  <a:cubicBezTo>
                    <a:pt x="125" y="21"/>
                    <a:pt x="129" y="24"/>
                    <a:pt x="132" y="28"/>
                  </a:cubicBezTo>
                  <a:cubicBezTo>
                    <a:pt x="137" y="36"/>
                    <a:pt x="135" y="47"/>
                    <a:pt x="127" y="53"/>
                  </a:cubicBezTo>
                  <a:cubicBezTo>
                    <a:pt x="127" y="53"/>
                    <a:pt x="127" y="53"/>
                    <a:pt x="127" y="53"/>
                  </a:cubicBezTo>
                  <a:cubicBezTo>
                    <a:pt x="127" y="53"/>
                    <a:pt x="127" y="53"/>
                    <a:pt x="127" y="53"/>
                  </a:cubicBezTo>
                  <a:cubicBezTo>
                    <a:pt x="123" y="55"/>
                    <a:pt x="119" y="57"/>
                    <a:pt x="114" y="56"/>
                  </a:cubicBezTo>
                  <a:cubicBezTo>
                    <a:pt x="108" y="55"/>
                    <a:pt x="108" y="55"/>
                    <a:pt x="108" y="55"/>
                  </a:cubicBezTo>
                  <a:cubicBezTo>
                    <a:pt x="107" y="56"/>
                    <a:pt x="106" y="57"/>
                    <a:pt x="104" y="58"/>
                  </a:cubicBezTo>
                  <a:cubicBezTo>
                    <a:pt x="104" y="58"/>
                    <a:pt x="104" y="58"/>
                    <a:pt x="104" y="58"/>
                  </a:cubicBezTo>
                  <a:cubicBezTo>
                    <a:pt x="104" y="58"/>
                    <a:pt x="104" y="58"/>
                    <a:pt x="104" y="58"/>
                  </a:cubicBezTo>
                  <a:cubicBezTo>
                    <a:pt x="97" y="62"/>
                    <a:pt x="89" y="64"/>
                    <a:pt x="81" y="63"/>
                  </a:cubicBezTo>
                  <a:cubicBezTo>
                    <a:pt x="72" y="61"/>
                    <a:pt x="65" y="56"/>
                    <a:pt x="61" y="50"/>
                  </a:cubicBezTo>
                  <a:cubicBezTo>
                    <a:pt x="60" y="48"/>
                    <a:pt x="59" y="47"/>
                    <a:pt x="58" y="45"/>
                  </a:cubicBezTo>
                  <a:cubicBezTo>
                    <a:pt x="17" y="37"/>
                    <a:pt x="17" y="37"/>
                    <a:pt x="17" y="37"/>
                  </a:cubicBezTo>
                  <a:cubicBezTo>
                    <a:pt x="12" y="36"/>
                    <a:pt x="8" y="33"/>
                    <a:pt x="5" y="29"/>
                  </a:cubicBezTo>
                  <a:cubicBezTo>
                    <a:pt x="0" y="21"/>
                    <a:pt x="2" y="10"/>
                    <a:pt x="10" y="5"/>
                  </a:cubicBezTo>
                  <a:cubicBezTo>
                    <a:pt x="14" y="2"/>
                    <a:pt x="19" y="1"/>
                    <a:pt x="23" y="2"/>
                  </a:cubicBezTo>
                  <a:cubicBezTo>
                    <a:pt x="65" y="10"/>
                    <a:pt x="65" y="10"/>
                    <a:pt x="65" y="10"/>
                  </a:cubicBezTo>
                  <a:cubicBezTo>
                    <a:pt x="66" y="9"/>
                    <a:pt x="68" y="8"/>
                    <a:pt x="69" y="7"/>
                  </a:cubicBezTo>
                  <a:cubicBezTo>
                    <a:pt x="76" y="2"/>
                    <a:pt x="84" y="0"/>
                    <a:pt x="93" y="2"/>
                  </a:cubicBezTo>
                  <a:close/>
                  <a:moveTo>
                    <a:pt x="117" y="27"/>
                  </a:moveTo>
                  <a:cubicBezTo>
                    <a:pt x="117" y="27"/>
                    <a:pt x="117" y="27"/>
                    <a:pt x="117" y="27"/>
                  </a:cubicBezTo>
                  <a:cubicBezTo>
                    <a:pt x="118" y="30"/>
                    <a:pt x="118" y="34"/>
                    <a:pt x="117" y="38"/>
                  </a:cubicBezTo>
                  <a:cubicBezTo>
                    <a:pt x="116" y="42"/>
                    <a:pt x="115" y="46"/>
                    <a:pt x="113" y="49"/>
                  </a:cubicBezTo>
                  <a:cubicBezTo>
                    <a:pt x="115" y="49"/>
                    <a:pt x="115" y="49"/>
                    <a:pt x="115" y="49"/>
                  </a:cubicBezTo>
                  <a:cubicBezTo>
                    <a:pt x="118" y="50"/>
                    <a:pt x="121" y="49"/>
                    <a:pt x="124" y="48"/>
                  </a:cubicBezTo>
                  <a:cubicBezTo>
                    <a:pt x="129" y="44"/>
                    <a:pt x="130" y="37"/>
                    <a:pt x="127" y="32"/>
                  </a:cubicBezTo>
                  <a:cubicBezTo>
                    <a:pt x="125" y="29"/>
                    <a:pt x="122" y="28"/>
                    <a:pt x="119" y="27"/>
                  </a:cubicBezTo>
                  <a:cubicBezTo>
                    <a:pt x="117" y="27"/>
                    <a:pt x="117" y="27"/>
                    <a:pt x="117" y="27"/>
                  </a:cubicBezTo>
                  <a:close/>
                  <a:moveTo>
                    <a:pt x="56" y="38"/>
                  </a:moveTo>
                  <a:cubicBezTo>
                    <a:pt x="56" y="38"/>
                    <a:pt x="56" y="38"/>
                    <a:pt x="56" y="38"/>
                  </a:cubicBezTo>
                  <a:cubicBezTo>
                    <a:pt x="56" y="36"/>
                    <a:pt x="56" y="34"/>
                    <a:pt x="56" y="32"/>
                  </a:cubicBezTo>
                  <a:cubicBezTo>
                    <a:pt x="20" y="25"/>
                    <a:pt x="20" y="25"/>
                    <a:pt x="20" y="25"/>
                  </a:cubicBezTo>
                  <a:cubicBezTo>
                    <a:pt x="13" y="23"/>
                    <a:pt x="15" y="13"/>
                    <a:pt x="22" y="14"/>
                  </a:cubicBezTo>
                  <a:cubicBezTo>
                    <a:pt x="58" y="21"/>
                    <a:pt x="58" y="21"/>
                    <a:pt x="58" y="21"/>
                  </a:cubicBezTo>
                  <a:cubicBezTo>
                    <a:pt x="58" y="19"/>
                    <a:pt x="59" y="17"/>
                    <a:pt x="60" y="16"/>
                  </a:cubicBezTo>
                  <a:cubicBezTo>
                    <a:pt x="22" y="8"/>
                    <a:pt x="22" y="8"/>
                    <a:pt x="22" y="8"/>
                  </a:cubicBezTo>
                  <a:cubicBezTo>
                    <a:pt x="19" y="8"/>
                    <a:pt x="16" y="8"/>
                    <a:pt x="14" y="10"/>
                  </a:cubicBezTo>
                  <a:cubicBezTo>
                    <a:pt x="8" y="13"/>
                    <a:pt x="7" y="21"/>
                    <a:pt x="11" y="26"/>
                  </a:cubicBezTo>
                  <a:cubicBezTo>
                    <a:pt x="12" y="28"/>
                    <a:pt x="15" y="30"/>
                    <a:pt x="18" y="31"/>
                  </a:cubicBezTo>
                  <a:cubicBezTo>
                    <a:pt x="56" y="38"/>
                    <a:pt x="56" y="38"/>
                    <a:pt x="56" y="38"/>
                  </a:cubicBezTo>
                  <a:close/>
                  <a:moveTo>
                    <a:pt x="104" y="21"/>
                  </a:moveTo>
                  <a:cubicBezTo>
                    <a:pt x="104" y="21"/>
                    <a:pt x="104" y="21"/>
                    <a:pt x="104" y="21"/>
                  </a:cubicBezTo>
                  <a:cubicBezTo>
                    <a:pt x="101" y="17"/>
                    <a:pt x="96" y="13"/>
                    <a:pt x="91" y="12"/>
                  </a:cubicBezTo>
                  <a:cubicBezTo>
                    <a:pt x="85" y="11"/>
                    <a:pt x="80" y="12"/>
                    <a:pt x="75" y="15"/>
                  </a:cubicBezTo>
                  <a:cubicBezTo>
                    <a:pt x="71" y="18"/>
                    <a:pt x="68" y="23"/>
                    <a:pt x="67" y="28"/>
                  </a:cubicBezTo>
                  <a:cubicBezTo>
                    <a:pt x="67" y="28"/>
                    <a:pt x="67" y="28"/>
                    <a:pt x="67" y="28"/>
                  </a:cubicBezTo>
                  <a:cubicBezTo>
                    <a:pt x="67" y="29"/>
                    <a:pt x="67" y="29"/>
                    <a:pt x="67" y="29"/>
                  </a:cubicBezTo>
                  <a:cubicBezTo>
                    <a:pt x="66" y="34"/>
                    <a:pt x="67" y="39"/>
                    <a:pt x="70" y="44"/>
                  </a:cubicBezTo>
                  <a:cubicBezTo>
                    <a:pt x="73" y="48"/>
                    <a:pt x="77" y="51"/>
                    <a:pt x="83" y="52"/>
                  </a:cubicBezTo>
                  <a:cubicBezTo>
                    <a:pt x="88" y="53"/>
                    <a:pt x="94" y="52"/>
                    <a:pt x="98" y="49"/>
                  </a:cubicBezTo>
                  <a:cubicBezTo>
                    <a:pt x="98" y="49"/>
                    <a:pt x="98" y="49"/>
                    <a:pt x="98" y="49"/>
                  </a:cubicBezTo>
                  <a:cubicBezTo>
                    <a:pt x="98" y="49"/>
                    <a:pt x="98" y="49"/>
                    <a:pt x="98" y="49"/>
                  </a:cubicBezTo>
                  <a:cubicBezTo>
                    <a:pt x="102" y="46"/>
                    <a:pt x="106" y="42"/>
                    <a:pt x="107" y="36"/>
                  </a:cubicBezTo>
                  <a:cubicBezTo>
                    <a:pt x="108" y="31"/>
                    <a:pt x="106" y="25"/>
                    <a:pt x="104"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2" name="Freeform 205"/>
            <p:cNvSpPr>
              <a:spLocks noEditPoints="1"/>
            </p:cNvSpPr>
            <p:nvPr userDrawn="1"/>
          </p:nvSpPr>
          <p:spPr bwMode="auto">
            <a:xfrm>
              <a:off x="4785" y="116"/>
              <a:ext cx="247" cy="324"/>
            </a:xfrm>
            <a:custGeom>
              <a:avLst/>
              <a:gdLst>
                <a:gd name="T0" fmla="*/ 18 w 121"/>
                <a:gd name="T1" fmla="*/ 89 h 159"/>
                <a:gd name="T2" fmla="*/ 14 w 121"/>
                <a:gd name="T3" fmla="*/ 91 h 159"/>
                <a:gd name="T4" fmla="*/ 11 w 121"/>
                <a:gd name="T5" fmla="*/ 87 h 159"/>
                <a:gd name="T6" fmla="*/ 23 w 121"/>
                <a:gd name="T7" fmla="*/ 38 h 159"/>
                <a:gd name="T8" fmla="*/ 6 w 121"/>
                <a:gd name="T9" fmla="*/ 49 h 159"/>
                <a:gd name="T10" fmla="*/ 1 w 121"/>
                <a:gd name="T11" fmla="*/ 48 h 159"/>
                <a:gd name="T12" fmla="*/ 2 w 121"/>
                <a:gd name="T13" fmla="*/ 43 h 159"/>
                <a:gd name="T14" fmla="*/ 27 w 121"/>
                <a:gd name="T15" fmla="*/ 29 h 159"/>
                <a:gd name="T16" fmla="*/ 28 w 121"/>
                <a:gd name="T17" fmla="*/ 28 h 159"/>
                <a:gd name="T18" fmla="*/ 28 w 121"/>
                <a:gd name="T19" fmla="*/ 28 h 159"/>
                <a:gd name="T20" fmla="*/ 28 w 121"/>
                <a:gd name="T21" fmla="*/ 28 h 159"/>
                <a:gd name="T22" fmla="*/ 29 w 121"/>
                <a:gd name="T23" fmla="*/ 28 h 159"/>
                <a:gd name="T24" fmla="*/ 29 w 121"/>
                <a:gd name="T25" fmla="*/ 28 h 159"/>
                <a:gd name="T26" fmla="*/ 29 w 121"/>
                <a:gd name="T27" fmla="*/ 28 h 159"/>
                <a:gd name="T28" fmla="*/ 29 w 121"/>
                <a:gd name="T29" fmla="*/ 28 h 159"/>
                <a:gd name="T30" fmla="*/ 30 w 121"/>
                <a:gd name="T31" fmla="*/ 28 h 159"/>
                <a:gd name="T32" fmla="*/ 30 w 121"/>
                <a:gd name="T33" fmla="*/ 29 h 159"/>
                <a:gd name="T34" fmla="*/ 30 w 121"/>
                <a:gd name="T35" fmla="*/ 29 h 159"/>
                <a:gd name="T36" fmla="*/ 31 w 121"/>
                <a:gd name="T37" fmla="*/ 30 h 159"/>
                <a:gd name="T38" fmla="*/ 31 w 121"/>
                <a:gd name="T39" fmla="*/ 30 h 159"/>
                <a:gd name="T40" fmla="*/ 46 w 121"/>
                <a:gd name="T41" fmla="*/ 54 h 159"/>
                <a:gd name="T42" fmla="*/ 45 w 121"/>
                <a:gd name="T43" fmla="*/ 58 h 159"/>
                <a:gd name="T44" fmla="*/ 40 w 121"/>
                <a:gd name="T45" fmla="*/ 57 h 159"/>
                <a:gd name="T46" fmla="*/ 29 w 121"/>
                <a:gd name="T47" fmla="*/ 40 h 159"/>
                <a:gd name="T48" fmla="*/ 18 w 121"/>
                <a:gd name="T49" fmla="*/ 89 h 159"/>
                <a:gd name="T50" fmla="*/ 57 w 121"/>
                <a:gd name="T51" fmla="*/ 157 h 159"/>
                <a:gd name="T52" fmla="*/ 57 w 121"/>
                <a:gd name="T53" fmla="*/ 157 h 159"/>
                <a:gd name="T54" fmla="*/ 83 w 121"/>
                <a:gd name="T55" fmla="*/ 141 h 159"/>
                <a:gd name="T56" fmla="*/ 85 w 121"/>
                <a:gd name="T57" fmla="*/ 134 h 159"/>
                <a:gd name="T58" fmla="*/ 85 w 121"/>
                <a:gd name="T59" fmla="*/ 134 h 159"/>
                <a:gd name="T60" fmla="*/ 72 w 121"/>
                <a:gd name="T61" fmla="*/ 112 h 159"/>
                <a:gd name="T62" fmla="*/ 94 w 121"/>
                <a:gd name="T63" fmla="*/ 98 h 159"/>
                <a:gd name="T64" fmla="*/ 96 w 121"/>
                <a:gd name="T65" fmla="*/ 91 h 159"/>
                <a:gd name="T66" fmla="*/ 95 w 121"/>
                <a:gd name="T67" fmla="*/ 91 h 159"/>
                <a:gd name="T68" fmla="*/ 82 w 121"/>
                <a:gd name="T69" fmla="*/ 69 h 159"/>
                <a:gd name="T70" fmla="*/ 104 w 121"/>
                <a:gd name="T71" fmla="*/ 55 h 159"/>
                <a:gd name="T72" fmla="*/ 106 w 121"/>
                <a:gd name="T73" fmla="*/ 48 h 159"/>
                <a:gd name="T74" fmla="*/ 106 w 121"/>
                <a:gd name="T75" fmla="*/ 48 h 159"/>
                <a:gd name="T76" fmla="*/ 93 w 121"/>
                <a:gd name="T77" fmla="*/ 26 h 159"/>
                <a:gd name="T78" fmla="*/ 117 w 121"/>
                <a:gd name="T79" fmla="*/ 11 h 159"/>
                <a:gd name="T80" fmla="*/ 119 w 121"/>
                <a:gd name="T81" fmla="*/ 3 h 159"/>
                <a:gd name="T82" fmla="*/ 112 w 121"/>
                <a:gd name="T83" fmla="*/ 1 h 159"/>
                <a:gd name="T84" fmla="*/ 83 w 121"/>
                <a:gd name="T85" fmla="*/ 19 h 159"/>
                <a:gd name="T86" fmla="*/ 82 w 121"/>
                <a:gd name="T87" fmla="*/ 19 h 159"/>
                <a:gd name="T88" fmla="*/ 81 w 121"/>
                <a:gd name="T89" fmla="*/ 27 h 159"/>
                <a:gd name="T90" fmla="*/ 94 w 121"/>
                <a:gd name="T91" fmla="*/ 49 h 159"/>
                <a:gd name="T92" fmla="*/ 72 w 121"/>
                <a:gd name="T93" fmla="*/ 62 h 159"/>
                <a:gd name="T94" fmla="*/ 72 w 121"/>
                <a:gd name="T95" fmla="*/ 62 h 159"/>
                <a:gd name="T96" fmla="*/ 70 w 121"/>
                <a:gd name="T97" fmla="*/ 70 h 159"/>
                <a:gd name="T98" fmla="*/ 84 w 121"/>
                <a:gd name="T99" fmla="*/ 92 h 159"/>
                <a:gd name="T100" fmla="*/ 62 w 121"/>
                <a:gd name="T101" fmla="*/ 105 h 159"/>
                <a:gd name="T102" fmla="*/ 62 w 121"/>
                <a:gd name="T103" fmla="*/ 105 h 159"/>
                <a:gd name="T104" fmla="*/ 60 w 121"/>
                <a:gd name="T105" fmla="*/ 113 h 159"/>
                <a:gd name="T106" fmla="*/ 73 w 121"/>
                <a:gd name="T107" fmla="*/ 135 h 159"/>
                <a:gd name="T108" fmla="*/ 51 w 121"/>
                <a:gd name="T109" fmla="*/ 148 h 159"/>
                <a:gd name="T110" fmla="*/ 49 w 121"/>
                <a:gd name="T111" fmla="*/ 155 h 159"/>
                <a:gd name="T112" fmla="*/ 57 w 121"/>
                <a:gd name="T113" fmla="*/ 157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1" h="159">
                  <a:moveTo>
                    <a:pt x="18" y="89"/>
                  </a:moveTo>
                  <a:cubicBezTo>
                    <a:pt x="17" y="90"/>
                    <a:pt x="15" y="91"/>
                    <a:pt x="14" y="91"/>
                  </a:cubicBezTo>
                  <a:cubicBezTo>
                    <a:pt x="12" y="90"/>
                    <a:pt x="11" y="89"/>
                    <a:pt x="11" y="87"/>
                  </a:cubicBezTo>
                  <a:cubicBezTo>
                    <a:pt x="23" y="38"/>
                    <a:pt x="23" y="38"/>
                    <a:pt x="23" y="38"/>
                  </a:cubicBezTo>
                  <a:cubicBezTo>
                    <a:pt x="6" y="49"/>
                    <a:pt x="6" y="49"/>
                    <a:pt x="6" y="49"/>
                  </a:cubicBezTo>
                  <a:cubicBezTo>
                    <a:pt x="4" y="50"/>
                    <a:pt x="2" y="49"/>
                    <a:pt x="1" y="48"/>
                  </a:cubicBezTo>
                  <a:cubicBezTo>
                    <a:pt x="0" y="46"/>
                    <a:pt x="1" y="44"/>
                    <a:pt x="2" y="43"/>
                  </a:cubicBezTo>
                  <a:cubicBezTo>
                    <a:pt x="27" y="29"/>
                    <a:pt x="27" y="29"/>
                    <a:pt x="27" y="29"/>
                  </a:cubicBezTo>
                  <a:cubicBezTo>
                    <a:pt x="27" y="28"/>
                    <a:pt x="28" y="28"/>
                    <a:pt x="28" y="28"/>
                  </a:cubicBezTo>
                  <a:cubicBezTo>
                    <a:pt x="28" y="28"/>
                    <a:pt x="28" y="28"/>
                    <a:pt x="28" y="28"/>
                  </a:cubicBezTo>
                  <a:cubicBezTo>
                    <a:pt x="28" y="28"/>
                    <a:pt x="28" y="28"/>
                    <a:pt x="28" y="28"/>
                  </a:cubicBezTo>
                  <a:cubicBezTo>
                    <a:pt x="29" y="28"/>
                    <a:pt x="29" y="28"/>
                    <a:pt x="29" y="28"/>
                  </a:cubicBezTo>
                  <a:cubicBezTo>
                    <a:pt x="29" y="28"/>
                    <a:pt x="29" y="28"/>
                    <a:pt x="29" y="28"/>
                  </a:cubicBezTo>
                  <a:cubicBezTo>
                    <a:pt x="29" y="28"/>
                    <a:pt x="29" y="28"/>
                    <a:pt x="29" y="28"/>
                  </a:cubicBezTo>
                  <a:cubicBezTo>
                    <a:pt x="29" y="28"/>
                    <a:pt x="29" y="28"/>
                    <a:pt x="29" y="28"/>
                  </a:cubicBezTo>
                  <a:cubicBezTo>
                    <a:pt x="29" y="28"/>
                    <a:pt x="29" y="28"/>
                    <a:pt x="30" y="28"/>
                  </a:cubicBezTo>
                  <a:cubicBezTo>
                    <a:pt x="30" y="29"/>
                    <a:pt x="30" y="29"/>
                    <a:pt x="30" y="29"/>
                  </a:cubicBezTo>
                  <a:cubicBezTo>
                    <a:pt x="30" y="29"/>
                    <a:pt x="30" y="29"/>
                    <a:pt x="30" y="29"/>
                  </a:cubicBezTo>
                  <a:cubicBezTo>
                    <a:pt x="30" y="29"/>
                    <a:pt x="31" y="29"/>
                    <a:pt x="31" y="30"/>
                  </a:cubicBezTo>
                  <a:cubicBezTo>
                    <a:pt x="31" y="30"/>
                    <a:pt x="31" y="30"/>
                    <a:pt x="31" y="30"/>
                  </a:cubicBezTo>
                  <a:cubicBezTo>
                    <a:pt x="46" y="54"/>
                    <a:pt x="46" y="54"/>
                    <a:pt x="46" y="54"/>
                  </a:cubicBezTo>
                  <a:cubicBezTo>
                    <a:pt x="46" y="55"/>
                    <a:pt x="46" y="57"/>
                    <a:pt x="45" y="58"/>
                  </a:cubicBezTo>
                  <a:cubicBezTo>
                    <a:pt x="43" y="59"/>
                    <a:pt x="41" y="59"/>
                    <a:pt x="40" y="57"/>
                  </a:cubicBezTo>
                  <a:cubicBezTo>
                    <a:pt x="29" y="40"/>
                    <a:pt x="29" y="40"/>
                    <a:pt x="29" y="40"/>
                  </a:cubicBezTo>
                  <a:cubicBezTo>
                    <a:pt x="18" y="89"/>
                    <a:pt x="18" y="89"/>
                    <a:pt x="18" y="89"/>
                  </a:cubicBezTo>
                  <a:close/>
                  <a:moveTo>
                    <a:pt x="57" y="157"/>
                  </a:moveTo>
                  <a:cubicBezTo>
                    <a:pt x="57" y="157"/>
                    <a:pt x="57" y="157"/>
                    <a:pt x="57" y="157"/>
                  </a:cubicBezTo>
                  <a:cubicBezTo>
                    <a:pt x="83" y="141"/>
                    <a:pt x="83" y="141"/>
                    <a:pt x="83" y="141"/>
                  </a:cubicBezTo>
                  <a:cubicBezTo>
                    <a:pt x="86" y="139"/>
                    <a:pt x="87" y="136"/>
                    <a:pt x="85" y="134"/>
                  </a:cubicBezTo>
                  <a:cubicBezTo>
                    <a:pt x="85" y="134"/>
                    <a:pt x="85" y="134"/>
                    <a:pt x="85" y="134"/>
                  </a:cubicBezTo>
                  <a:cubicBezTo>
                    <a:pt x="72" y="112"/>
                    <a:pt x="72" y="112"/>
                    <a:pt x="72" y="112"/>
                  </a:cubicBezTo>
                  <a:cubicBezTo>
                    <a:pt x="94" y="98"/>
                    <a:pt x="94" y="98"/>
                    <a:pt x="94" y="98"/>
                  </a:cubicBezTo>
                  <a:cubicBezTo>
                    <a:pt x="96" y="97"/>
                    <a:pt x="97" y="93"/>
                    <a:pt x="96" y="91"/>
                  </a:cubicBezTo>
                  <a:cubicBezTo>
                    <a:pt x="95" y="91"/>
                    <a:pt x="95" y="91"/>
                    <a:pt x="95" y="91"/>
                  </a:cubicBezTo>
                  <a:cubicBezTo>
                    <a:pt x="82" y="69"/>
                    <a:pt x="82" y="69"/>
                    <a:pt x="82" y="69"/>
                  </a:cubicBezTo>
                  <a:cubicBezTo>
                    <a:pt x="104" y="55"/>
                    <a:pt x="104" y="55"/>
                    <a:pt x="104" y="55"/>
                  </a:cubicBezTo>
                  <a:cubicBezTo>
                    <a:pt x="107" y="54"/>
                    <a:pt x="108" y="50"/>
                    <a:pt x="106" y="48"/>
                  </a:cubicBezTo>
                  <a:cubicBezTo>
                    <a:pt x="106" y="48"/>
                    <a:pt x="106" y="48"/>
                    <a:pt x="106" y="48"/>
                  </a:cubicBezTo>
                  <a:cubicBezTo>
                    <a:pt x="93" y="26"/>
                    <a:pt x="93" y="26"/>
                    <a:pt x="93" y="26"/>
                  </a:cubicBezTo>
                  <a:cubicBezTo>
                    <a:pt x="117" y="11"/>
                    <a:pt x="117" y="11"/>
                    <a:pt x="117" y="11"/>
                  </a:cubicBezTo>
                  <a:cubicBezTo>
                    <a:pt x="120" y="9"/>
                    <a:pt x="121" y="6"/>
                    <a:pt x="119" y="3"/>
                  </a:cubicBezTo>
                  <a:cubicBezTo>
                    <a:pt x="118" y="1"/>
                    <a:pt x="115" y="0"/>
                    <a:pt x="112" y="1"/>
                  </a:cubicBezTo>
                  <a:cubicBezTo>
                    <a:pt x="83" y="19"/>
                    <a:pt x="83" y="19"/>
                    <a:pt x="83" y="19"/>
                  </a:cubicBezTo>
                  <a:cubicBezTo>
                    <a:pt x="82" y="19"/>
                    <a:pt x="82" y="19"/>
                    <a:pt x="82" y="19"/>
                  </a:cubicBezTo>
                  <a:cubicBezTo>
                    <a:pt x="80" y="21"/>
                    <a:pt x="79" y="24"/>
                    <a:pt x="81" y="27"/>
                  </a:cubicBezTo>
                  <a:cubicBezTo>
                    <a:pt x="94" y="49"/>
                    <a:pt x="94" y="49"/>
                    <a:pt x="94" y="49"/>
                  </a:cubicBezTo>
                  <a:cubicBezTo>
                    <a:pt x="72" y="62"/>
                    <a:pt x="72" y="62"/>
                    <a:pt x="72" y="62"/>
                  </a:cubicBezTo>
                  <a:cubicBezTo>
                    <a:pt x="72" y="62"/>
                    <a:pt x="72" y="62"/>
                    <a:pt x="72" y="62"/>
                  </a:cubicBezTo>
                  <a:cubicBezTo>
                    <a:pt x="69" y="64"/>
                    <a:pt x="69" y="67"/>
                    <a:pt x="70" y="70"/>
                  </a:cubicBezTo>
                  <a:cubicBezTo>
                    <a:pt x="84" y="92"/>
                    <a:pt x="84" y="92"/>
                    <a:pt x="84" y="92"/>
                  </a:cubicBezTo>
                  <a:cubicBezTo>
                    <a:pt x="62" y="105"/>
                    <a:pt x="62" y="105"/>
                    <a:pt x="62" y="105"/>
                  </a:cubicBezTo>
                  <a:cubicBezTo>
                    <a:pt x="62" y="105"/>
                    <a:pt x="62" y="105"/>
                    <a:pt x="62" y="105"/>
                  </a:cubicBezTo>
                  <a:cubicBezTo>
                    <a:pt x="59" y="107"/>
                    <a:pt x="58" y="110"/>
                    <a:pt x="60" y="113"/>
                  </a:cubicBezTo>
                  <a:cubicBezTo>
                    <a:pt x="73" y="135"/>
                    <a:pt x="73" y="135"/>
                    <a:pt x="73" y="135"/>
                  </a:cubicBezTo>
                  <a:cubicBezTo>
                    <a:pt x="51" y="148"/>
                    <a:pt x="51" y="148"/>
                    <a:pt x="51" y="148"/>
                  </a:cubicBezTo>
                  <a:cubicBezTo>
                    <a:pt x="49" y="150"/>
                    <a:pt x="48" y="153"/>
                    <a:pt x="49" y="155"/>
                  </a:cubicBezTo>
                  <a:cubicBezTo>
                    <a:pt x="51" y="158"/>
                    <a:pt x="54" y="159"/>
                    <a:pt x="57" y="15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3" name="Freeform 206"/>
            <p:cNvSpPr>
              <a:spLocks noEditPoints="1"/>
            </p:cNvSpPr>
            <p:nvPr userDrawn="1"/>
          </p:nvSpPr>
          <p:spPr bwMode="auto">
            <a:xfrm>
              <a:off x="5084" y="3111"/>
              <a:ext cx="261" cy="284"/>
            </a:xfrm>
            <a:custGeom>
              <a:avLst/>
              <a:gdLst>
                <a:gd name="T0" fmla="*/ 4 w 128"/>
                <a:gd name="T1" fmla="*/ 58 h 139"/>
                <a:gd name="T2" fmla="*/ 0 w 128"/>
                <a:gd name="T3" fmla="*/ 55 h 139"/>
                <a:gd name="T4" fmla="*/ 4 w 128"/>
                <a:gd name="T5" fmla="*/ 52 h 139"/>
                <a:gd name="T6" fmla="*/ 54 w 128"/>
                <a:gd name="T7" fmla="*/ 52 h 139"/>
                <a:gd name="T8" fmla="*/ 39 w 128"/>
                <a:gd name="T9" fmla="*/ 37 h 139"/>
                <a:gd name="T10" fmla="*/ 39 w 128"/>
                <a:gd name="T11" fmla="*/ 33 h 139"/>
                <a:gd name="T12" fmla="*/ 44 w 128"/>
                <a:gd name="T13" fmla="*/ 33 h 139"/>
                <a:gd name="T14" fmla="*/ 64 w 128"/>
                <a:gd name="T15" fmla="*/ 53 h 139"/>
                <a:gd name="T16" fmla="*/ 65 w 128"/>
                <a:gd name="T17" fmla="*/ 54 h 139"/>
                <a:gd name="T18" fmla="*/ 65 w 128"/>
                <a:gd name="T19" fmla="*/ 54 h 139"/>
                <a:gd name="T20" fmla="*/ 65 w 128"/>
                <a:gd name="T21" fmla="*/ 54 h 139"/>
                <a:gd name="T22" fmla="*/ 65 w 128"/>
                <a:gd name="T23" fmla="*/ 55 h 139"/>
                <a:gd name="T24" fmla="*/ 65 w 128"/>
                <a:gd name="T25" fmla="*/ 55 h 139"/>
                <a:gd name="T26" fmla="*/ 65 w 128"/>
                <a:gd name="T27" fmla="*/ 55 h 139"/>
                <a:gd name="T28" fmla="*/ 65 w 128"/>
                <a:gd name="T29" fmla="*/ 55 h 139"/>
                <a:gd name="T30" fmla="*/ 65 w 128"/>
                <a:gd name="T31" fmla="*/ 55 h 139"/>
                <a:gd name="T32" fmla="*/ 65 w 128"/>
                <a:gd name="T33" fmla="*/ 56 h 139"/>
                <a:gd name="T34" fmla="*/ 65 w 128"/>
                <a:gd name="T35" fmla="*/ 56 h 139"/>
                <a:gd name="T36" fmla="*/ 65 w 128"/>
                <a:gd name="T37" fmla="*/ 56 h 139"/>
                <a:gd name="T38" fmla="*/ 64 w 128"/>
                <a:gd name="T39" fmla="*/ 57 h 139"/>
                <a:gd name="T40" fmla="*/ 64 w 128"/>
                <a:gd name="T41" fmla="*/ 57 h 139"/>
                <a:gd name="T42" fmla="*/ 44 w 128"/>
                <a:gd name="T43" fmla="*/ 77 h 139"/>
                <a:gd name="T44" fmla="*/ 39 w 128"/>
                <a:gd name="T45" fmla="*/ 77 h 139"/>
                <a:gd name="T46" fmla="*/ 39 w 128"/>
                <a:gd name="T47" fmla="*/ 73 h 139"/>
                <a:gd name="T48" fmla="*/ 54 w 128"/>
                <a:gd name="T49" fmla="*/ 58 h 139"/>
                <a:gd name="T50" fmla="*/ 4 w 128"/>
                <a:gd name="T51" fmla="*/ 58 h 139"/>
                <a:gd name="T52" fmla="*/ 119 w 128"/>
                <a:gd name="T53" fmla="*/ 105 h 139"/>
                <a:gd name="T54" fmla="*/ 119 w 128"/>
                <a:gd name="T55" fmla="*/ 105 h 139"/>
                <a:gd name="T56" fmla="*/ 86 w 128"/>
                <a:gd name="T57" fmla="*/ 124 h 139"/>
                <a:gd name="T58" fmla="*/ 86 w 128"/>
                <a:gd name="T59" fmla="*/ 32 h 139"/>
                <a:gd name="T60" fmla="*/ 124 w 128"/>
                <a:gd name="T61" fmla="*/ 10 h 139"/>
                <a:gd name="T62" fmla="*/ 126 w 128"/>
                <a:gd name="T63" fmla="*/ 2 h 139"/>
                <a:gd name="T64" fmla="*/ 122 w 128"/>
                <a:gd name="T65" fmla="*/ 0 h 139"/>
                <a:gd name="T66" fmla="*/ 122 w 128"/>
                <a:gd name="T67" fmla="*/ 0 h 139"/>
                <a:gd name="T68" fmla="*/ 122 w 128"/>
                <a:gd name="T69" fmla="*/ 0 h 139"/>
                <a:gd name="T70" fmla="*/ 121 w 128"/>
                <a:gd name="T71" fmla="*/ 0 h 139"/>
                <a:gd name="T72" fmla="*/ 121 w 128"/>
                <a:gd name="T73" fmla="*/ 0 h 139"/>
                <a:gd name="T74" fmla="*/ 54 w 128"/>
                <a:gd name="T75" fmla="*/ 0 h 139"/>
                <a:gd name="T76" fmla="*/ 54 w 128"/>
                <a:gd name="T77" fmla="*/ 0 h 139"/>
                <a:gd name="T78" fmla="*/ 51 w 128"/>
                <a:gd name="T79" fmla="*/ 3 h 139"/>
                <a:gd name="T80" fmla="*/ 51 w 128"/>
                <a:gd name="T81" fmla="*/ 28 h 139"/>
                <a:gd name="T82" fmla="*/ 54 w 128"/>
                <a:gd name="T83" fmla="*/ 31 h 139"/>
                <a:gd name="T84" fmla="*/ 57 w 128"/>
                <a:gd name="T85" fmla="*/ 28 h 139"/>
                <a:gd name="T86" fmla="*/ 57 w 128"/>
                <a:gd name="T87" fmla="*/ 6 h 139"/>
                <a:gd name="T88" fmla="*/ 109 w 128"/>
                <a:gd name="T89" fmla="*/ 6 h 139"/>
                <a:gd name="T90" fmla="*/ 78 w 128"/>
                <a:gd name="T91" fmla="*/ 24 h 139"/>
                <a:gd name="T92" fmla="*/ 75 w 128"/>
                <a:gd name="T93" fmla="*/ 29 h 139"/>
                <a:gd name="T94" fmla="*/ 75 w 128"/>
                <a:gd name="T95" fmla="*/ 104 h 139"/>
                <a:gd name="T96" fmla="*/ 57 w 128"/>
                <a:gd name="T97" fmla="*/ 104 h 139"/>
                <a:gd name="T98" fmla="*/ 57 w 128"/>
                <a:gd name="T99" fmla="*/ 84 h 139"/>
                <a:gd name="T100" fmla="*/ 54 w 128"/>
                <a:gd name="T101" fmla="*/ 81 h 139"/>
                <a:gd name="T102" fmla="*/ 51 w 128"/>
                <a:gd name="T103" fmla="*/ 84 h 139"/>
                <a:gd name="T104" fmla="*/ 51 w 128"/>
                <a:gd name="T105" fmla="*/ 107 h 139"/>
                <a:gd name="T106" fmla="*/ 51 w 128"/>
                <a:gd name="T107" fmla="*/ 107 h 139"/>
                <a:gd name="T108" fmla="*/ 54 w 128"/>
                <a:gd name="T109" fmla="*/ 111 h 139"/>
                <a:gd name="T110" fmla="*/ 75 w 128"/>
                <a:gd name="T111" fmla="*/ 111 h 139"/>
                <a:gd name="T112" fmla="*/ 75 w 128"/>
                <a:gd name="T113" fmla="*/ 133 h 139"/>
                <a:gd name="T114" fmla="*/ 76 w 128"/>
                <a:gd name="T115" fmla="*/ 136 h 139"/>
                <a:gd name="T116" fmla="*/ 83 w 128"/>
                <a:gd name="T117" fmla="*/ 138 h 139"/>
                <a:gd name="T118" fmla="*/ 124 w 128"/>
                <a:gd name="T119" fmla="*/ 114 h 139"/>
                <a:gd name="T120" fmla="*/ 126 w 128"/>
                <a:gd name="T121" fmla="*/ 107 h 139"/>
                <a:gd name="T122" fmla="*/ 119 w 128"/>
                <a:gd name="T123" fmla="*/ 10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8" h="139">
                  <a:moveTo>
                    <a:pt x="4" y="58"/>
                  </a:moveTo>
                  <a:cubicBezTo>
                    <a:pt x="2" y="58"/>
                    <a:pt x="0" y="57"/>
                    <a:pt x="0" y="55"/>
                  </a:cubicBezTo>
                  <a:cubicBezTo>
                    <a:pt x="0" y="53"/>
                    <a:pt x="2" y="52"/>
                    <a:pt x="4" y="52"/>
                  </a:cubicBezTo>
                  <a:cubicBezTo>
                    <a:pt x="54" y="52"/>
                    <a:pt x="54" y="52"/>
                    <a:pt x="54" y="52"/>
                  </a:cubicBezTo>
                  <a:cubicBezTo>
                    <a:pt x="39" y="37"/>
                    <a:pt x="39" y="37"/>
                    <a:pt x="39" y="37"/>
                  </a:cubicBezTo>
                  <a:cubicBezTo>
                    <a:pt x="38" y="36"/>
                    <a:pt x="38" y="34"/>
                    <a:pt x="39" y="33"/>
                  </a:cubicBezTo>
                  <a:cubicBezTo>
                    <a:pt x="41" y="32"/>
                    <a:pt x="43" y="32"/>
                    <a:pt x="44" y="33"/>
                  </a:cubicBezTo>
                  <a:cubicBezTo>
                    <a:pt x="64" y="53"/>
                    <a:pt x="64" y="53"/>
                    <a:pt x="64" y="53"/>
                  </a:cubicBezTo>
                  <a:cubicBezTo>
                    <a:pt x="64" y="53"/>
                    <a:pt x="65" y="54"/>
                    <a:pt x="65" y="54"/>
                  </a:cubicBezTo>
                  <a:cubicBezTo>
                    <a:pt x="65" y="54"/>
                    <a:pt x="65" y="54"/>
                    <a:pt x="65" y="54"/>
                  </a:cubicBezTo>
                  <a:cubicBezTo>
                    <a:pt x="65" y="54"/>
                    <a:pt x="65" y="54"/>
                    <a:pt x="65" y="54"/>
                  </a:cubicBezTo>
                  <a:cubicBezTo>
                    <a:pt x="65" y="55"/>
                    <a:pt x="65" y="55"/>
                    <a:pt x="65" y="55"/>
                  </a:cubicBezTo>
                  <a:cubicBezTo>
                    <a:pt x="65" y="55"/>
                    <a:pt x="65" y="55"/>
                    <a:pt x="65" y="55"/>
                  </a:cubicBezTo>
                  <a:cubicBezTo>
                    <a:pt x="65" y="55"/>
                    <a:pt x="65" y="55"/>
                    <a:pt x="65" y="55"/>
                  </a:cubicBezTo>
                  <a:cubicBezTo>
                    <a:pt x="65" y="55"/>
                    <a:pt x="65" y="55"/>
                    <a:pt x="65" y="55"/>
                  </a:cubicBezTo>
                  <a:cubicBezTo>
                    <a:pt x="65" y="55"/>
                    <a:pt x="65" y="55"/>
                    <a:pt x="65" y="55"/>
                  </a:cubicBezTo>
                  <a:cubicBezTo>
                    <a:pt x="65" y="55"/>
                    <a:pt x="65" y="56"/>
                    <a:pt x="65" y="56"/>
                  </a:cubicBezTo>
                  <a:cubicBezTo>
                    <a:pt x="65" y="56"/>
                    <a:pt x="65" y="56"/>
                    <a:pt x="65" y="56"/>
                  </a:cubicBezTo>
                  <a:cubicBezTo>
                    <a:pt x="65" y="56"/>
                    <a:pt x="65" y="56"/>
                    <a:pt x="65" y="56"/>
                  </a:cubicBezTo>
                  <a:cubicBezTo>
                    <a:pt x="65" y="57"/>
                    <a:pt x="64" y="57"/>
                    <a:pt x="64" y="57"/>
                  </a:cubicBezTo>
                  <a:cubicBezTo>
                    <a:pt x="64" y="57"/>
                    <a:pt x="64" y="57"/>
                    <a:pt x="64" y="57"/>
                  </a:cubicBezTo>
                  <a:cubicBezTo>
                    <a:pt x="44" y="77"/>
                    <a:pt x="44" y="77"/>
                    <a:pt x="44" y="77"/>
                  </a:cubicBezTo>
                  <a:cubicBezTo>
                    <a:pt x="43" y="79"/>
                    <a:pt x="41" y="79"/>
                    <a:pt x="39" y="77"/>
                  </a:cubicBezTo>
                  <a:cubicBezTo>
                    <a:pt x="38" y="76"/>
                    <a:pt x="38" y="74"/>
                    <a:pt x="39" y="73"/>
                  </a:cubicBezTo>
                  <a:cubicBezTo>
                    <a:pt x="54" y="58"/>
                    <a:pt x="54" y="58"/>
                    <a:pt x="54" y="58"/>
                  </a:cubicBezTo>
                  <a:cubicBezTo>
                    <a:pt x="4" y="58"/>
                    <a:pt x="4" y="58"/>
                    <a:pt x="4" y="58"/>
                  </a:cubicBezTo>
                  <a:close/>
                  <a:moveTo>
                    <a:pt x="119" y="105"/>
                  </a:moveTo>
                  <a:cubicBezTo>
                    <a:pt x="119" y="105"/>
                    <a:pt x="119" y="105"/>
                    <a:pt x="119" y="105"/>
                  </a:cubicBezTo>
                  <a:cubicBezTo>
                    <a:pt x="86" y="124"/>
                    <a:pt x="86" y="124"/>
                    <a:pt x="86" y="124"/>
                  </a:cubicBezTo>
                  <a:cubicBezTo>
                    <a:pt x="86" y="32"/>
                    <a:pt x="86" y="32"/>
                    <a:pt x="86" y="32"/>
                  </a:cubicBezTo>
                  <a:cubicBezTo>
                    <a:pt x="124" y="10"/>
                    <a:pt x="124" y="10"/>
                    <a:pt x="124" y="10"/>
                  </a:cubicBezTo>
                  <a:cubicBezTo>
                    <a:pt x="127" y="8"/>
                    <a:pt x="128" y="5"/>
                    <a:pt x="126" y="2"/>
                  </a:cubicBezTo>
                  <a:cubicBezTo>
                    <a:pt x="125" y="1"/>
                    <a:pt x="123" y="0"/>
                    <a:pt x="122" y="0"/>
                  </a:cubicBezTo>
                  <a:cubicBezTo>
                    <a:pt x="122" y="0"/>
                    <a:pt x="122" y="0"/>
                    <a:pt x="122" y="0"/>
                  </a:cubicBezTo>
                  <a:cubicBezTo>
                    <a:pt x="122" y="0"/>
                    <a:pt x="122" y="0"/>
                    <a:pt x="122" y="0"/>
                  </a:cubicBezTo>
                  <a:cubicBezTo>
                    <a:pt x="121" y="0"/>
                    <a:pt x="121" y="0"/>
                    <a:pt x="121" y="0"/>
                  </a:cubicBezTo>
                  <a:cubicBezTo>
                    <a:pt x="121" y="0"/>
                    <a:pt x="121" y="0"/>
                    <a:pt x="121" y="0"/>
                  </a:cubicBezTo>
                  <a:cubicBezTo>
                    <a:pt x="54" y="0"/>
                    <a:pt x="54" y="0"/>
                    <a:pt x="54" y="0"/>
                  </a:cubicBezTo>
                  <a:cubicBezTo>
                    <a:pt x="54" y="0"/>
                    <a:pt x="54" y="0"/>
                    <a:pt x="54" y="0"/>
                  </a:cubicBezTo>
                  <a:cubicBezTo>
                    <a:pt x="52" y="0"/>
                    <a:pt x="51" y="1"/>
                    <a:pt x="51" y="3"/>
                  </a:cubicBezTo>
                  <a:cubicBezTo>
                    <a:pt x="51" y="28"/>
                    <a:pt x="51" y="28"/>
                    <a:pt x="51" y="28"/>
                  </a:cubicBezTo>
                  <a:cubicBezTo>
                    <a:pt x="51" y="29"/>
                    <a:pt x="52" y="31"/>
                    <a:pt x="54" y="31"/>
                  </a:cubicBezTo>
                  <a:cubicBezTo>
                    <a:pt x="56" y="31"/>
                    <a:pt x="57" y="29"/>
                    <a:pt x="57" y="28"/>
                  </a:cubicBezTo>
                  <a:cubicBezTo>
                    <a:pt x="57" y="6"/>
                    <a:pt x="57" y="6"/>
                    <a:pt x="57" y="6"/>
                  </a:cubicBezTo>
                  <a:cubicBezTo>
                    <a:pt x="109" y="6"/>
                    <a:pt x="109" y="6"/>
                    <a:pt x="109" y="6"/>
                  </a:cubicBezTo>
                  <a:cubicBezTo>
                    <a:pt x="78" y="24"/>
                    <a:pt x="78" y="24"/>
                    <a:pt x="78" y="24"/>
                  </a:cubicBezTo>
                  <a:cubicBezTo>
                    <a:pt x="76" y="25"/>
                    <a:pt x="75" y="27"/>
                    <a:pt x="75" y="29"/>
                  </a:cubicBezTo>
                  <a:cubicBezTo>
                    <a:pt x="75" y="104"/>
                    <a:pt x="75" y="104"/>
                    <a:pt x="75" y="104"/>
                  </a:cubicBezTo>
                  <a:cubicBezTo>
                    <a:pt x="57" y="104"/>
                    <a:pt x="57" y="104"/>
                    <a:pt x="57" y="104"/>
                  </a:cubicBezTo>
                  <a:cubicBezTo>
                    <a:pt x="57" y="84"/>
                    <a:pt x="57" y="84"/>
                    <a:pt x="57" y="84"/>
                  </a:cubicBezTo>
                  <a:cubicBezTo>
                    <a:pt x="57" y="82"/>
                    <a:pt x="56" y="81"/>
                    <a:pt x="54" y="81"/>
                  </a:cubicBezTo>
                  <a:cubicBezTo>
                    <a:pt x="52" y="81"/>
                    <a:pt x="51" y="82"/>
                    <a:pt x="51" y="84"/>
                  </a:cubicBezTo>
                  <a:cubicBezTo>
                    <a:pt x="51" y="107"/>
                    <a:pt x="51" y="107"/>
                    <a:pt x="51" y="107"/>
                  </a:cubicBezTo>
                  <a:cubicBezTo>
                    <a:pt x="51" y="107"/>
                    <a:pt x="51" y="107"/>
                    <a:pt x="51" y="107"/>
                  </a:cubicBezTo>
                  <a:cubicBezTo>
                    <a:pt x="51" y="109"/>
                    <a:pt x="52" y="111"/>
                    <a:pt x="54" y="111"/>
                  </a:cubicBezTo>
                  <a:cubicBezTo>
                    <a:pt x="75" y="111"/>
                    <a:pt x="75" y="111"/>
                    <a:pt x="75" y="111"/>
                  </a:cubicBezTo>
                  <a:cubicBezTo>
                    <a:pt x="75" y="133"/>
                    <a:pt x="75" y="133"/>
                    <a:pt x="75" y="133"/>
                  </a:cubicBezTo>
                  <a:cubicBezTo>
                    <a:pt x="75" y="134"/>
                    <a:pt x="75" y="135"/>
                    <a:pt x="76" y="136"/>
                  </a:cubicBezTo>
                  <a:cubicBezTo>
                    <a:pt x="77" y="138"/>
                    <a:pt x="80" y="139"/>
                    <a:pt x="83" y="138"/>
                  </a:cubicBezTo>
                  <a:cubicBezTo>
                    <a:pt x="124" y="114"/>
                    <a:pt x="124" y="114"/>
                    <a:pt x="124" y="114"/>
                  </a:cubicBezTo>
                  <a:cubicBezTo>
                    <a:pt x="127" y="113"/>
                    <a:pt x="128" y="109"/>
                    <a:pt x="126" y="107"/>
                  </a:cubicBezTo>
                  <a:cubicBezTo>
                    <a:pt x="125" y="104"/>
                    <a:pt x="121" y="103"/>
                    <a:pt x="119" y="1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4" name="Freeform 207"/>
            <p:cNvSpPr>
              <a:spLocks noEditPoints="1"/>
            </p:cNvSpPr>
            <p:nvPr userDrawn="1"/>
          </p:nvSpPr>
          <p:spPr bwMode="auto">
            <a:xfrm>
              <a:off x="1412" y="-27"/>
              <a:ext cx="285" cy="287"/>
            </a:xfrm>
            <a:custGeom>
              <a:avLst/>
              <a:gdLst>
                <a:gd name="T0" fmla="*/ 25 w 140"/>
                <a:gd name="T1" fmla="*/ 131 h 141"/>
                <a:gd name="T2" fmla="*/ 29 w 140"/>
                <a:gd name="T3" fmla="*/ 136 h 141"/>
                <a:gd name="T4" fmla="*/ 37 w 140"/>
                <a:gd name="T5" fmla="*/ 123 h 141"/>
                <a:gd name="T6" fmla="*/ 93 w 140"/>
                <a:gd name="T7" fmla="*/ 28 h 141"/>
                <a:gd name="T8" fmla="*/ 73 w 140"/>
                <a:gd name="T9" fmla="*/ 48 h 141"/>
                <a:gd name="T10" fmla="*/ 113 w 140"/>
                <a:gd name="T11" fmla="*/ 48 h 141"/>
                <a:gd name="T12" fmla="*/ 93 w 140"/>
                <a:gd name="T13" fmla="*/ 61 h 141"/>
                <a:gd name="T14" fmla="*/ 79 w 140"/>
                <a:gd name="T15" fmla="*/ 48 h 141"/>
                <a:gd name="T16" fmla="*/ 106 w 140"/>
                <a:gd name="T17" fmla="*/ 48 h 141"/>
                <a:gd name="T18" fmla="*/ 10 w 140"/>
                <a:gd name="T19" fmla="*/ 116 h 141"/>
                <a:gd name="T20" fmla="*/ 18 w 140"/>
                <a:gd name="T21" fmla="*/ 108 h 141"/>
                <a:gd name="T22" fmla="*/ 13 w 140"/>
                <a:gd name="T23" fmla="*/ 103 h 141"/>
                <a:gd name="T24" fmla="*/ 5 w 140"/>
                <a:gd name="T25" fmla="*/ 116 h 141"/>
                <a:gd name="T26" fmla="*/ 113 w 140"/>
                <a:gd name="T27" fmla="*/ 95 h 141"/>
                <a:gd name="T28" fmla="*/ 136 w 140"/>
                <a:gd name="T29" fmla="*/ 55 h 141"/>
                <a:gd name="T30" fmla="*/ 136 w 140"/>
                <a:gd name="T31" fmla="*/ 8 h 141"/>
                <a:gd name="T32" fmla="*/ 132 w 140"/>
                <a:gd name="T33" fmla="*/ 5 h 141"/>
                <a:gd name="T34" fmla="*/ 46 w 140"/>
                <a:gd name="T35" fmla="*/ 28 h 141"/>
                <a:gd name="T36" fmla="*/ 46 w 140"/>
                <a:gd name="T37" fmla="*/ 28 h 141"/>
                <a:gd name="T38" fmla="*/ 28 w 140"/>
                <a:gd name="T39" fmla="*/ 28 h 141"/>
                <a:gd name="T40" fmla="*/ 1 w 140"/>
                <a:gd name="T41" fmla="*/ 57 h 141"/>
                <a:gd name="T42" fmla="*/ 5 w 140"/>
                <a:gd name="T43" fmla="*/ 80 h 141"/>
                <a:gd name="T44" fmla="*/ 20 w 140"/>
                <a:gd name="T45" fmla="*/ 76 h 141"/>
                <a:gd name="T46" fmla="*/ 20 w 140"/>
                <a:gd name="T47" fmla="*/ 80 h 141"/>
                <a:gd name="T48" fmla="*/ 21 w 140"/>
                <a:gd name="T49" fmla="*/ 96 h 141"/>
                <a:gd name="T50" fmla="*/ 45 w 140"/>
                <a:gd name="T51" fmla="*/ 120 h 141"/>
                <a:gd name="T52" fmla="*/ 61 w 140"/>
                <a:gd name="T53" fmla="*/ 121 h 141"/>
                <a:gd name="T54" fmla="*/ 65 w 140"/>
                <a:gd name="T55" fmla="*/ 121 h 141"/>
                <a:gd name="T56" fmla="*/ 60 w 140"/>
                <a:gd name="T57" fmla="*/ 129 h 141"/>
                <a:gd name="T58" fmla="*/ 83 w 140"/>
                <a:gd name="T59" fmla="*/ 140 h 141"/>
                <a:gd name="T60" fmla="*/ 103 w 140"/>
                <a:gd name="T61" fmla="*/ 130 h 141"/>
                <a:gd name="T62" fmla="*/ 112 w 140"/>
                <a:gd name="T63" fmla="*/ 96 h 141"/>
                <a:gd name="T64" fmla="*/ 113 w 140"/>
                <a:gd name="T65" fmla="*/ 95 h 141"/>
                <a:gd name="T66" fmla="*/ 105 w 140"/>
                <a:gd name="T67" fmla="*/ 87 h 141"/>
                <a:gd name="T68" fmla="*/ 104 w 140"/>
                <a:gd name="T69" fmla="*/ 89 h 141"/>
                <a:gd name="T70" fmla="*/ 101 w 140"/>
                <a:gd name="T71" fmla="*/ 96 h 141"/>
                <a:gd name="T72" fmla="*/ 95 w 140"/>
                <a:gd name="T73" fmla="*/ 123 h 141"/>
                <a:gd name="T74" fmla="*/ 82 w 140"/>
                <a:gd name="T75" fmla="*/ 129 h 141"/>
                <a:gd name="T76" fmla="*/ 75 w 140"/>
                <a:gd name="T77" fmla="*/ 125 h 141"/>
                <a:gd name="T78" fmla="*/ 72 w 140"/>
                <a:gd name="T79" fmla="*/ 107 h 141"/>
                <a:gd name="T80" fmla="*/ 60 w 140"/>
                <a:gd name="T81" fmla="*/ 110 h 141"/>
                <a:gd name="T82" fmla="*/ 30 w 140"/>
                <a:gd name="T83" fmla="*/ 90 h 141"/>
                <a:gd name="T84" fmla="*/ 33 w 140"/>
                <a:gd name="T85" fmla="*/ 70 h 141"/>
                <a:gd name="T86" fmla="*/ 28 w 140"/>
                <a:gd name="T87" fmla="*/ 63 h 141"/>
                <a:gd name="T88" fmla="*/ 11 w 140"/>
                <a:gd name="T89" fmla="*/ 68 h 141"/>
                <a:gd name="T90" fmla="*/ 18 w 140"/>
                <a:gd name="T91" fmla="*/ 45 h 141"/>
                <a:gd name="T92" fmla="*/ 44 w 140"/>
                <a:gd name="T93" fmla="*/ 40 h 141"/>
                <a:gd name="T94" fmla="*/ 52 w 140"/>
                <a:gd name="T95" fmla="*/ 37 h 141"/>
                <a:gd name="T96" fmla="*/ 53 w 140"/>
                <a:gd name="T97" fmla="*/ 35 h 141"/>
                <a:gd name="T98" fmla="*/ 89 w 140"/>
                <a:gd name="T99" fmla="*/ 15 h 141"/>
                <a:gd name="T100" fmla="*/ 126 w 140"/>
                <a:gd name="T101" fmla="*/ 52 h 141"/>
                <a:gd name="T102" fmla="*/ 27 w 140"/>
                <a:gd name="T103" fmla="*/ 113 h 141"/>
                <a:gd name="T104" fmla="*/ 23 w 140"/>
                <a:gd name="T105" fmla="*/ 113 h 141"/>
                <a:gd name="T106" fmla="*/ 5 w 140"/>
                <a:gd name="T107" fmla="*/ 136 h 141"/>
                <a:gd name="T108" fmla="*/ 27 w 140"/>
                <a:gd name="T109" fmla="*/ 11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0" h="141">
                  <a:moveTo>
                    <a:pt x="33" y="123"/>
                  </a:moveTo>
                  <a:cubicBezTo>
                    <a:pt x="25" y="131"/>
                    <a:pt x="25" y="131"/>
                    <a:pt x="25" y="131"/>
                  </a:cubicBezTo>
                  <a:cubicBezTo>
                    <a:pt x="24" y="132"/>
                    <a:pt x="24" y="134"/>
                    <a:pt x="25" y="136"/>
                  </a:cubicBezTo>
                  <a:cubicBezTo>
                    <a:pt x="26" y="137"/>
                    <a:pt x="28" y="137"/>
                    <a:pt x="29" y="136"/>
                  </a:cubicBezTo>
                  <a:cubicBezTo>
                    <a:pt x="37" y="128"/>
                    <a:pt x="37" y="128"/>
                    <a:pt x="37" y="128"/>
                  </a:cubicBezTo>
                  <a:cubicBezTo>
                    <a:pt x="39" y="126"/>
                    <a:pt x="39" y="124"/>
                    <a:pt x="37" y="123"/>
                  </a:cubicBezTo>
                  <a:cubicBezTo>
                    <a:pt x="36" y="122"/>
                    <a:pt x="34" y="122"/>
                    <a:pt x="33" y="123"/>
                  </a:cubicBezTo>
                  <a:close/>
                  <a:moveTo>
                    <a:pt x="93" y="28"/>
                  </a:moveTo>
                  <a:cubicBezTo>
                    <a:pt x="93" y="28"/>
                    <a:pt x="93" y="28"/>
                    <a:pt x="93" y="28"/>
                  </a:cubicBezTo>
                  <a:cubicBezTo>
                    <a:pt x="82" y="28"/>
                    <a:pt x="73" y="37"/>
                    <a:pt x="73" y="48"/>
                  </a:cubicBezTo>
                  <a:cubicBezTo>
                    <a:pt x="73" y="59"/>
                    <a:pt x="82" y="68"/>
                    <a:pt x="93" y="68"/>
                  </a:cubicBezTo>
                  <a:cubicBezTo>
                    <a:pt x="104" y="68"/>
                    <a:pt x="113" y="59"/>
                    <a:pt x="113" y="48"/>
                  </a:cubicBezTo>
                  <a:cubicBezTo>
                    <a:pt x="113" y="37"/>
                    <a:pt x="104" y="28"/>
                    <a:pt x="93" y="28"/>
                  </a:cubicBezTo>
                  <a:close/>
                  <a:moveTo>
                    <a:pt x="93" y="61"/>
                  </a:moveTo>
                  <a:cubicBezTo>
                    <a:pt x="93" y="61"/>
                    <a:pt x="93" y="61"/>
                    <a:pt x="93" y="61"/>
                  </a:cubicBezTo>
                  <a:cubicBezTo>
                    <a:pt x="85" y="61"/>
                    <a:pt x="79" y="55"/>
                    <a:pt x="79" y="48"/>
                  </a:cubicBezTo>
                  <a:cubicBezTo>
                    <a:pt x="79" y="40"/>
                    <a:pt x="85" y="34"/>
                    <a:pt x="93" y="34"/>
                  </a:cubicBezTo>
                  <a:cubicBezTo>
                    <a:pt x="100" y="34"/>
                    <a:pt x="106" y="40"/>
                    <a:pt x="106" y="48"/>
                  </a:cubicBezTo>
                  <a:cubicBezTo>
                    <a:pt x="106" y="55"/>
                    <a:pt x="100" y="61"/>
                    <a:pt x="93" y="61"/>
                  </a:cubicBezTo>
                  <a:close/>
                  <a:moveTo>
                    <a:pt x="10" y="116"/>
                  </a:moveTo>
                  <a:cubicBezTo>
                    <a:pt x="10" y="116"/>
                    <a:pt x="10" y="116"/>
                    <a:pt x="10" y="116"/>
                  </a:cubicBezTo>
                  <a:cubicBezTo>
                    <a:pt x="18" y="108"/>
                    <a:pt x="18" y="108"/>
                    <a:pt x="18" y="108"/>
                  </a:cubicBezTo>
                  <a:cubicBezTo>
                    <a:pt x="19" y="107"/>
                    <a:pt x="19" y="105"/>
                    <a:pt x="18" y="103"/>
                  </a:cubicBezTo>
                  <a:cubicBezTo>
                    <a:pt x="16" y="102"/>
                    <a:pt x="14" y="102"/>
                    <a:pt x="13" y="103"/>
                  </a:cubicBezTo>
                  <a:cubicBezTo>
                    <a:pt x="5" y="111"/>
                    <a:pt x="5" y="111"/>
                    <a:pt x="5" y="111"/>
                  </a:cubicBezTo>
                  <a:cubicBezTo>
                    <a:pt x="4" y="113"/>
                    <a:pt x="4" y="115"/>
                    <a:pt x="5" y="116"/>
                  </a:cubicBezTo>
                  <a:cubicBezTo>
                    <a:pt x="6" y="117"/>
                    <a:pt x="8" y="117"/>
                    <a:pt x="10" y="116"/>
                  </a:cubicBezTo>
                  <a:close/>
                  <a:moveTo>
                    <a:pt x="113" y="95"/>
                  </a:moveTo>
                  <a:cubicBezTo>
                    <a:pt x="113" y="95"/>
                    <a:pt x="113" y="95"/>
                    <a:pt x="113" y="95"/>
                  </a:cubicBezTo>
                  <a:cubicBezTo>
                    <a:pt x="124" y="83"/>
                    <a:pt x="132" y="70"/>
                    <a:pt x="136" y="55"/>
                  </a:cubicBezTo>
                  <a:cubicBezTo>
                    <a:pt x="140" y="40"/>
                    <a:pt x="140" y="24"/>
                    <a:pt x="136" y="8"/>
                  </a:cubicBezTo>
                  <a:cubicBezTo>
                    <a:pt x="136" y="8"/>
                    <a:pt x="136" y="8"/>
                    <a:pt x="136" y="8"/>
                  </a:cubicBezTo>
                  <a:cubicBezTo>
                    <a:pt x="136" y="8"/>
                    <a:pt x="136" y="8"/>
                    <a:pt x="136" y="8"/>
                  </a:cubicBezTo>
                  <a:cubicBezTo>
                    <a:pt x="136" y="7"/>
                    <a:pt x="134" y="5"/>
                    <a:pt x="132" y="5"/>
                  </a:cubicBezTo>
                  <a:cubicBezTo>
                    <a:pt x="117" y="0"/>
                    <a:pt x="101" y="0"/>
                    <a:pt x="86" y="5"/>
                  </a:cubicBezTo>
                  <a:cubicBezTo>
                    <a:pt x="71" y="9"/>
                    <a:pt x="57" y="16"/>
                    <a:pt x="46" y="28"/>
                  </a:cubicBezTo>
                  <a:cubicBezTo>
                    <a:pt x="46" y="28"/>
                    <a:pt x="46" y="28"/>
                    <a:pt x="46" y="28"/>
                  </a:cubicBezTo>
                  <a:cubicBezTo>
                    <a:pt x="46" y="28"/>
                    <a:pt x="46" y="28"/>
                    <a:pt x="46" y="28"/>
                  </a:cubicBezTo>
                  <a:cubicBezTo>
                    <a:pt x="45" y="29"/>
                    <a:pt x="45" y="29"/>
                    <a:pt x="45" y="29"/>
                  </a:cubicBezTo>
                  <a:cubicBezTo>
                    <a:pt x="39" y="27"/>
                    <a:pt x="34" y="27"/>
                    <a:pt x="28" y="28"/>
                  </a:cubicBezTo>
                  <a:cubicBezTo>
                    <a:pt x="22" y="30"/>
                    <a:pt x="16" y="33"/>
                    <a:pt x="11" y="38"/>
                  </a:cubicBezTo>
                  <a:cubicBezTo>
                    <a:pt x="5" y="43"/>
                    <a:pt x="2" y="50"/>
                    <a:pt x="1" y="57"/>
                  </a:cubicBezTo>
                  <a:cubicBezTo>
                    <a:pt x="0" y="64"/>
                    <a:pt x="1" y="72"/>
                    <a:pt x="4" y="79"/>
                  </a:cubicBezTo>
                  <a:cubicBezTo>
                    <a:pt x="4" y="79"/>
                    <a:pt x="5" y="80"/>
                    <a:pt x="5" y="80"/>
                  </a:cubicBezTo>
                  <a:cubicBezTo>
                    <a:pt x="7" y="82"/>
                    <a:pt x="10" y="82"/>
                    <a:pt x="12" y="80"/>
                  </a:cubicBezTo>
                  <a:cubicBezTo>
                    <a:pt x="15" y="78"/>
                    <a:pt x="17" y="77"/>
                    <a:pt x="20" y="76"/>
                  </a:cubicBezTo>
                  <a:cubicBezTo>
                    <a:pt x="21" y="75"/>
                    <a:pt x="21" y="75"/>
                    <a:pt x="21" y="75"/>
                  </a:cubicBezTo>
                  <a:cubicBezTo>
                    <a:pt x="21" y="77"/>
                    <a:pt x="20" y="78"/>
                    <a:pt x="20" y="80"/>
                  </a:cubicBezTo>
                  <a:cubicBezTo>
                    <a:pt x="20" y="84"/>
                    <a:pt x="19" y="88"/>
                    <a:pt x="19" y="92"/>
                  </a:cubicBezTo>
                  <a:cubicBezTo>
                    <a:pt x="19" y="93"/>
                    <a:pt x="20" y="95"/>
                    <a:pt x="21" y="96"/>
                  </a:cubicBezTo>
                  <a:cubicBezTo>
                    <a:pt x="45" y="120"/>
                    <a:pt x="45" y="120"/>
                    <a:pt x="45" y="120"/>
                  </a:cubicBezTo>
                  <a:cubicBezTo>
                    <a:pt x="45" y="120"/>
                    <a:pt x="45" y="120"/>
                    <a:pt x="45" y="120"/>
                  </a:cubicBezTo>
                  <a:cubicBezTo>
                    <a:pt x="46" y="121"/>
                    <a:pt x="47" y="121"/>
                    <a:pt x="48" y="121"/>
                  </a:cubicBezTo>
                  <a:cubicBezTo>
                    <a:pt x="53" y="121"/>
                    <a:pt x="57" y="121"/>
                    <a:pt x="61" y="121"/>
                  </a:cubicBezTo>
                  <a:cubicBezTo>
                    <a:pt x="63" y="120"/>
                    <a:pt x="64" y="120"/>
                    <a:pt x="65" y="120"/>
                  </a:cubicBezTo>
                  <a:cubicBezTo>
                    <a:pt x="65" y="121"/>
                    <a:pt x="65" y="121"/>
                    <a:pt x="65" y="121"/>
                  </a:cubicBezTo>
                  <a:cubicBezTo>
                    <a:pt x="64" y="124"/>
                    <a:pt x="62" y="126"/>
                    <a:pt x="60" y="128"/>
                  </a:cubicBezTo>
                  <a:cubicBezTo>
                    <a:pt x="60" y="129"/>
                    <a:pt x="60" y="129"/>
                    <a:pt x="60" y="129"/>
                  </a:cubicBezTo>
                  <a:cubicBezTo>
                    <a:pt x="58" y="132"/>
                    <a:pt x="59" y="135"/>
                    <a:pt x="62" y="137"/>
                  </a:cubicBezTo>
                  <a:cubicBezTo>
                    <a:pt x="69" y="140"/>
                    <a:pt x="76" y="141"/>
                    <a:pt x="83" y="140"/>
                  </a:cubicBezTo>
                  <a:cubicBezTo>
                    <a:pt x="90" y="139"/>
                    <a:pt x="97" y="136"/>
                    <a:pt x="102" y="130"/>
                  </a:cubicBezTo>
                  <a:cubicBezTo>
                    <a:pt x="103" y="130"/>
                    <a:pt x="103" y="130"/>
                    <a:pt x="103" y="130"/>
                  </a:cubicBezTo>
                  <a:cubicBezTo>
                    <a:pt x="108" y="125"/>
                    <a:pt x="111" y="119"/>
                    <a:pt x="112" y="113"/>
                  </a:cubicBezTo>
                  <a:cubicBezTo>
                    <a:pt x="113" y="107"/>
                    <a:pt x="113" y="101"/>
                    <a:pt x="112" y="96"/>
                  </a:cubicBezTo>
                  <a:cubicBezTo>
                    <a:pt x="113" y="95"/>
                    <a:pt x="113" y="95"/>
                    <a:pt x="113" y="95"/>
                  </a:cubicBezTo>
                  <a:cubicBezTo>
                    <a:pt x="113" y="95"/>
                    <a:pt x="113" y="95"/>
                    <a:pt x="113" y="95"/>
                  </a:cubicBezTo>
                  <a:close/>
                  <a:moveTo>
                    <a:pt x="105" y="87"/>
                  </a:moveTo>
                  <a:cubicBezTo>
                    <a:pt x="105" y="87"/>
                    <a:pt x="105" y="87"/>
                    <a:pt x="105" y="87"/>
                  </a:cubicBezTo>
                  <a:cubicBezTo>
                    <a:pt x="105" y="88"/>
                    <a:pt x="105" y="88"/>
                    <a:pt x="105" y="88"/>
                  </a:cubicBezTo>
                  <a:cubicBezTo>
                    <a:pt x="104" y="89"/>
                    <a:pt x="104" y="89"/>
                    <a:pt x="104" y="89"/>
                  </a:cubicBezTo>
                  <a:cubicBezTo>
                    <a:pt x="102" y="91"/>
                    <a:pt x="102" y="91"/>
                    <a:pt x="102" y="91"/>
                  </a:cubicBezTo>
                  <a:cubicBezTo>
                    <a:pt x="100" y="92"/>
                    <a:pt x="100" y="94"/>
                    <a:pt x="101" y="96"/>
                  </a:cubicBezTo>
                  <a:cubicBezTo>
                    <a:pt x="102" y="101"/>
                    <a:pt x="103" y="106"/>
                    <a:pt x="102" y="110"/>
                  </a:cubicBezTo>
                  <a:cubicBezTo>
                    <a:pt x="101" y="115"/>
                    <a:pt x="99" y="119"/>
                    <a:pt x="95" y="123"/>
                  </a:cubicBezTo>
                  <a:cubicBezTo>
                    <a:pt x="95" y="123"/>
                    <a:pt x="95" y="123"/>
                    <a:pt x="95" y="123"/>
                  </a:cubicBezTo>
                  <a:cubicBezTo>
                    <a:pt x="91" y="126"/>
                    <a:pt x="86" y="129"/>
                    <a:pt x="82" y="129"/>
                  </a:cubicBezTo>
                  <a:cubicBezTo>
                    <a:pt x="79" y="130"/>
                    <a:pt x="76" y="130"/>
                    <a:pt x="73" y="129"/>
                  </a:cubicBezTo>
                  <a:cubicBezTo>
                    <a:pt x="74" y="128"/>
                    <a:pt x="74" y="126"/>
                    <a:pt x="75" y="125"/>
                  </a:cubicBezTo>
                  <a:cubicBezTo>
                    <a:pt x="77" y="121"/>
                    <a:pt x="77" y="117"/>
                    <a:pt x="78" y="113"/>
                  </a:cubicBezTo>
                  <a:cubicBezTo>
                    <a:pt x="78" y="110"/>
                    <a:pt x="75" y="108"/>
                    <a:pt x="72" y="107"/>
                  </a:cubicBezTo>
                  <a:cubicBezTo>
                    <a:pt x="72" y="107"/>
                    <a:pt x="71" y="108"/>
                    <a:pt x="71" y="108"/>
                  </a:cubicBezTo>
                  <a:cubicBezTo>
                    <a:pt x="67" y="109"/>
                    <a:pt x="64" y="109"/>
                    <a:pt x="60" y="110"/>
                  </a:cubicBezTo>
                  <a:cubicBezTo>
                    <a:pt x="57" y="110"/>
                    <a:pt x="54" y="111"/>
                    <a:pt x="51" y="111"/>
                  </a:cubicBezTo>
                  <a:cubicBezTo>
                    <a:pt x="30" y="90"/>
                    <a:pt x="30" y="90"/>
                    <a:pt x="30" y="90"/>
                  </a:cubicBezTo>
                  <a:cubicBezTo>
                    <a:pt x="30" y="87"/>
                    <a:pt x="30" y="84"/>
                    <a:pt x="31" y="81"/>
                  </a:cubicBezTo>
                  <a:cubicBezTo>
                    <a:pt x="31" y="77"/>
                    <a:pt x="32" y="73"/>
                    <a:pt x="33" y="70"/>
                  </a:cubicBezTo>
                  <a:cubicBezTo>
                    <a:pt x="34" y="67"/>
                    <a:pt x="32" y="64"/>
                    <a:pt x="29" y="63"/>
                  </a:cubicBezTo>
                  <a:cubicBezTo>
                    <a:pt x="29" y="63"/>
                    <a:pt x="28" y="63"/>
                    <a:pt x="28" y="63"/>
                  </a:cubicBezTo>
                  <a:cubicBezTo>
                    <a:pt x="23" y="63"/>
                    <a:pt x="19" y="64"/>
                    <a:pt x="16" y="66"/>
                  </a:cubicBezTo>
                  <a:cubicBezTo>
                    <a:pt x="14" y="66"/>
                    <a:pt x="13" y="67"/>
                    <a:pt x="11" y="68"/>
                  </a:cubicBezTo>
                  <a:cubicBezTo>
                    <a:pt x="11" y="65"/>
                    <a:pt x="11" y="62"/>
                    <a:pt x="11" y="59"/>
                  </a:cubicBezTo>
                  <a:cubicBezTo>
                    <a:pt x="12" y="54"/>
                    <a:pt x="14" y="49"/>
                    <a:pt x="18" y="45"/>
                  </a:cubicBezTo>
                  <a:cubicBezTo>
                    <a:pt x="22" y="42"/>
                    <a:pt x="26" y="40"/>
                    <a:pt x="30" y="39"/>
                  </a:cubicBezTo>
                  <a:cubicBezTo>
                    <a:pt x="35" y="38"/>
                    <a:pt x="40" y="38"/>
                    <a:pt x="44" y="40"/>
                  </a:cubicBezTo>
                  <a:cubicBezTo>
                    <a:pt x="46" y="41"/>
                    <a:pt x="49" y="40"/>
                    <a:pt x="50" y="38"/>
                  </a:cubicBezTo>
                  <a:cubicBezTo>
                    <a:pt x="52" y="37"/>
                    <a:pt x="52" y="37"/>
                    <a:pt x="52" y="37"/>
                  </a:cubicBezTo>
                  <a:cubicBezTo>
                    <a:pt x="52" y="37"/>
                    <a:pt x="52" y="37"/>
                    <a:pt x="52" y="37"/>
                  </a:cubicBezTo>
                  <a:cubicBezTo>
                    <a:pt x="53" y="35"/>
                    <a:pt x="53" y="35"/>
                    <a:pt x="53" y="35"/>
                  </a:cubicBezTo>
                  <a:cubicBezTo>
                    <a:pt x="53" y="35"/>
                    <a:pt x="53" y="35"/>
                    <a:pt x="53" y="35"/>
                  </a:cubicBezTo>
                  <a:cubicBezTo>
                    <a:pt x="63" y="25"/>
                    <a:pt x="76" y="18"/>
                    <a:pt x="89" y="15"/>
                  </a:cubicBezTo>
                  <a:cubicBezTo>
                    <a:pt x="101" y="12"/>
                    <a:pt x="114" y="11"/>
                    <a:pt x="127" y="14"/>
                  </a:cubicBezTo>
                  <a:cubicBezTo>
                    <a:pt x="129" y="27"/>
                    <a:pt x="129" y="40"/>
                    <a:pt x="126" y="52"/>
                  </a:cubicBezTo>
                  <a:cubicBezTo>
                    <a:pt x="122" y="65"/>
                    <a:pt x="116" y="77"/>
                    <a:pt x="105" y="87"/>
                  </a:cubicBezTo>
                  <a:close/>
                  <a:moveTo>
                    <a:pt x="27" y="113"/>
                  </a:moveTo>
                  <a:cubicBezTo>
                    <a:pt x="27" y="113"/>
                    <a:pt x="27" y="113"/>
                    <a:pt x="27" y="113"/>
                  </a:cubicBezTo>
                  <a:cubicBezTo>
                    <a:pt x="26" y="112"/>
                    <a:pt x="24" y="112"/>
                    <a:pt x="23" y="113"/>
                  </a:cubicBezTo>
                  <a:cubicBezTo>
                    <a:pt x="5" y="131"/>
                    <a:pt x="5" y="131"/>
                    <a:pt x="5" y="131"/>
                  </a:cubicBezTo>
                  <a:cubicBezTo>
                    <a:pt x="4" y="133"/>
                    <a:pt x="4" y="135"/>
                    <a:pt x="5" y="136"/>
                  </a:cubicBezTo>
                  <a:cubicBezTo>
                    <a:pt x="6" y="137"/>
                    <a:pt x="8" y="137"/>
                    <a:pt x="9" y="136"/>
                  </a:cubicBezTo>
                  <a:cubicBezTo>
                    <a:pt x="27" y="118"/>
                    <a:pt x="27" y="118"/>
                    <a:pt x="27" y="118"/>
                  </a:cubicBezTo>
                  <a:cubicBezTo>
                    <a:pt x="29" y="116"/>
                    <a:pt x="29" y="114"/>
                    <a:pt x="27" y="1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5" name="Freeform 208"/>
            <p:cNvSpPr>
              <a:spLocks noEditPoints="1"/>
            </p:cNvSpPr>
            <p:nvPr userDrawn="1"/>
          </p:nvSpPr>
          <p:spPr bwMode="auto">
            <a:xfrm>
              <a:off x="1642" y="2767"/>
              <a:ext cx="267" cy="267"/>
            </a:xfrm>
            <a:custGeom>
              <a:avLst/>
              <a:gdLst>
                <a:gd name="T0" fmla="*/ 94 w 131"/>
                <a:gd name="T1" fmla="*/ 101 h 131"/>
                <a:gd name="T2" fmla="*/ 73 w 131"/>
                <a:gd name="T3" fmla="*/ 126 h 131"/>
                <a:gd name="T4" fmla="*/ 16 w 131"/>
                <a:gd name="T5" fmla="*/ 106 h 131"/>
                <a:gd name="T6" fmla="*/ 31 w 131"/>
                <a:gd name="T7" fmla="*/ 52 h 131"/>
                <a:gd name="T8" fmla="*/ 15 w 131"/>
                <a:gd name="T9" fmla="*/ 44 h 131"/>
                <a:gd name="T10" fmla="*/ 15 w 131"/>
                <a:gd name="T11" fmla="*/ 44 h 131"/>
                <a:gd name="T12" fmla="*/ 2 w 131"/>
                <a:gd name="T13" fmla="*/ 16 h 131"/>
                <a:gd name="T14" fmla="*/ 2 w 131"/>
                <a:gd name="T15" fmla="*/ 15 h 131"/>
                <a:gd name="T16" fmla="*/ 30 w 131"/>
                <a:gd name="T17" fmla="*/ 2 h 131"/>
                <a:gd name="T18" fmla="*/ 30 w 131"/>
                <a:gd name="T19" fmla="*/ 2 h 131"/>
                <a:gd name="T20" fmla="*/ 44 w 131"/>
                <a:gd name="T21" fmla="*/ 30 h 131"/>
                <a:gd name="T22" fmla="*/ 44 w 131"/>
                <a:gd name="T23" fmla="*/ 30 h 131"/>
                <a:gd name="T24" fmla="*/ 40 w 131"/>
                <a:gd name="T25" fmla="*/ 47 h 131"/>
                <a:gd name="T26" fmla="*/ 68 w 131"/>
                <a:gd name="T27" fmla="*/ 37 h 131"/>
                <a:gd name="T28" fmla="*/ 43 w 131"/>
                <a:gd name="T29" fmla="*/ 53 h 131"/>
                <a:gd name="T30" fmla="*/ 77 w 131"/>
                <a:gd name="T31" fmla="*/ 52 h 131"/>
                <a:gd name="T32" fmla="*/ 113 w 131"/>
                <a:gd name="T33" fmla="*/ 74 h 131"/>
                <a:gd name="T34" fmla="*/ 128 w 131"/>
                <a:gd name="T35" fmla="*/ 62 h 131"/>
                <a:gd name="T36" fmla="*/ 119 w 131"/>
                <a:gd name="T37" fmla="*/ 84 h 131"/>
                <a:gd name="T38" fmla="*/ 112 w 131"/>
                <a:gd name="T39" fmla="*/ 85 h 131"/>
                <a:gd name="T40" fmla="*/ 34 w 131"/>
                <a:gd name="T41" fmla="*/ 58 h 131"/>
                <a:gd name="T42" fmla="*/ 20 w 131"/>
                <a:gd name="T43" fmla="*/ 76 h 131"/>
                <a:gd name="T44" fmla="*/ 42 w 131"/>
                <a:gd name="T45" fmla="*/ 122 h 131"/>
                <a:gd name="T46" fmla="*/ 88 w 131"/>
                <a:gd name="T47" fmla="*/ 99 h 131"/>
                <a:gd name="T48" fmla="*/ 84 w 131"/>
                <a:gd name="T49" fmla="*/ 66 h 131"/>
                <a:gd name="T50" fmla="*/ 49 w 131"/>
                <a:gd name="T51" fmla="*/ 77 h 131"/>
                <a:gd name="T52" fmla="*/ 42 w 131"/>
                <a:gd name="T53" fmla="*/ 75 h 131"/>
                <a:gd name="T54" fmla="*/ 26 w 131"/>
                <a:gd name="T55" fmla="*/ 12 h 131"/>
                <a:gd name="T56" fmla="*/ 18 w 131"/>
                <a:gd name="T57" fmla="*/ 12 h 131"/>
                <a:gd name="T58" fmla="*/ 12 w 131"/>
                <a:gd name="T59" fmla="*/ 19 h 131"/>
                <a:gd name="T60" fmla="*/ 19 w 131"/>
                <a:gd name="T61" fmla="*/ 34 h 131"/>
                <a:gd name="T62" fmla="*/ 28 w 131"/>
                <a:gd name="T63" fmla="*/ 33 h 131"/>
                <a:gd name="T64" fmla="*/ 28 w 131"/>
                <a:gd name="T65" fmla="*/ 33 h 131"/>
                <a:gd name="T66" fmla="*/ 33 w 131"/>
                <a:gd name="T67" fmla="*/ 18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1" h="131">
                  <a:moveTo>
                    <a:pt x="95" y="74"/>
                  </a:moveTo>
                  <a:cubicBezTo>
                    <a:pt x="97" y="83"/>
                    <a:pt x="97" y="93"/>
                    <a:pt x="94" y="101"/>
                  </a:cubicBezTo>
                  <a:cubicBezTo>
                    <a:pt x="94" y="101"/>
                    <a:pt x="94" y="101"/>
                    <a:pt x="94" y="101"/>
                  </a:cubicBezTo>
                  <a:cubicBezTo>
                    <a:pt x="91" y="112"/>
                    <a:pt x="83" y="121"/>
                    <a:pt x="73" y="126"/>
                  </a:cubicBezTo>
                  <a:cubicBezTo>
                    <a:pt x="62" y="131"/>
                    <a:pt x="50" y="131"/>
                    <a:pt x="40" y="128"/>
                  </a:cubicBezTo>
                  <a:cubicBezTo>
                    <a:pt x="30" y="124"/>
                    <a:pt x="21" y="117"/>
                    <a:pt x="16" y="106"/>
                  </a:cubicBezTo>
                  <a:cubicBezTo>
                    <a:pt x="11" y="96"/>
                    <a:pt x="10" y="84"/>
                    <a:pt x="14" y="74"/>
                  </a:cubicBezTo>
                  <a:cubicBezTo>
                    <a:pt x="17" y="65"/>
                    <a:pt x="23" y="57"/>
                    <a:pt x="31" y="52"/>
                  </a:cubicBezTo>
                  <a:cubicBezTo>
                    <a:pt x="27" y="44"/>
                    <a:pt x="27" y="44"/>
                    <a:pt x="27" y="44"/>
                  </a:cubicBezTo>
                  <a:cubicBezTo>
                    <a:pt x="23" y="45"/>
                    <a:pt x="19" y="45"/>
                    <a:pt x="15" y="44"/>
                  </a:cubicBezTo>
                  <a:cubicBezTo>
                    <a:pt x="15" y="44"/>
                    <a:pt x="15" y="44"/>
                    <a:pt x="15" y="44"/>
                  </a:cubicBezTo>
                  <a:cubicBezTo>
                    <a:pt x="15" y="44"/>
                    <a:pt x="15" y="44"/>
                    <a:pt x="15" y="44"/>
                  </a:cubicBezTo>
                  <a:cubicBezTo>
                    <a:pt x="10" y="42"/>
                    <a:pt x="5" y="38"/>
                    <a:pt x="3" y="32"/>
                  </a:cubicBezTo>
                  <a:cubicBezTo>
                    <a:pt x="0" y="27"/>
                    <a:pt x="0" y="21"/>
                    <a:pt x="2" y="16"/>
                  </a:cubicBezTo>
                  <a:cubicBezTo>
                    <a:pt x="2" y="15"/>
                    <a:pt x="2" y="15"/>
                    <a:pt x="2" y="15"/>
                  </a:cubicBezTo>
                  <a:cubicBezTo>
                    <a:pt x="2" y="15"/>
                    <a:pt x="2" y="15"/>
                    <a:pt x="2" y="15"/>
                  </a:cubicBezTo>
                  <a:cubicBezTo>
                    <a:pt x="4" y="10"/>
                    <a:pt x="7" y="5"/>
                    <a:pt x="13" y="3"/>
                  </a:cubicBezTo>
                  <a:cubicBezTo>
                    <a:pt x="18" y="0"/>
                    <a:pt x="25" y="0"/>
                    <a:pt x="30" y="2"/>
                  </a:cubicBezTo>
                  <a:cubicBezTo>
                    <a:pt x="30" y="2"/>
                    <a:pt x="30" y="2"/>
                    <a:pt x="30" y="2"/>
                  </a:cubicBezTo>
                  <a:cubicBezTo>
                    <a:pt x="30" y="2"/>
                    <a:pt x="30" y="2"/>
                    <a:pt x="30" y="2"/>
                  </a:cubicBezTo>
                  <a:cubicBezTo>
                    <a:pt x="35" y="4"/>
                    <a:pt x="40" y="8"/>
                    <a:pt x="43" y="13"/>
                  </a:cubicBezTo>
                  <a:cubicBezTo>
                    <a:pt x="45" y="18"/>
                    <a:pt x="45" y="25"/>
                    <a:pt x="44" y="30"/>
                  </a:cubicBezTo>
                  <a:cubicBezTo>
                    <a:pt x="44" y="30"/>
                    <a:pt x="44" y="30"/>
                    <a:pt x="44" y="30"/>
                  </a:cubicBezTo>
                  <a:cubicBezTo>
                    <a:pt x="44" y="30"/>
                    <a:pt x="44" y="30"/>
                    <a:pt x="44" y="30"/>
                  </a:cubicBezTo>
                  <a:cubicBezTo>
                    <a:pt x="42" y="34"/>
                    <a:pt x="40" y="37"/>
                    <a:pt x="37" y="40"/>
                  </a:cubicBezTo>
                  <a:cubicBezTo>
                    <a:pt x="40" y="47"/>
                    <a:pt x="40" y="47"/>
                    <a:pt x="40" y="47"/>
                  </a:cubicBezTo>
                  <a:cubicBezTo>
                    <a:pt x="64" y="35"/>
                    <a:pt x="64" y="35"/>
                    <a:pt x="64" y="35"/>
                  </a:cubicBezTo>
                  <a:cubicBezTo>
                    <a:pt x="65" y="35"/>
                    <a:pt x="67" y="35"/>
                    <a:pt x="68" y="37"/>
                  </a:cubicBezTo>
                  <a:cubicBezTo>
                    <a:pt x="69" y="38"/>
                    <a:pt x="68" y="40"/>
                    <a:pt x="67" y="41"/>
                  </a:cubicBezTo>
                  <a:cubicBezTo>
                    <a:pt x="43" y="53"/>
                    <a:pt x="43" y="53"/>
                    <a:pt x="43" y="53"/>
                  </a:cubicBezTo>
                  <a:cubicBezTo>
                    <a:pt x="49" y="65"/>
                    <a:pt x="49" y="65"/>
                    <a:pt x="49" y="65"/>
                  </a:cubicBezTo>
                  <a:cubicBezTo>
                    <a:pt x="77" y="52"/>
                    <a:pt x="77" y="52"/>
                    <a:pt x="77" y="52"/>
                  </a:cubicBezTo>
                  <a:cubicBezTo>
                    <a:pt x="79" y="51"/>
                    <a:pt x="81" y="52"/>
                    <a:pt x="82" y="53"/>
                  </a:cubicBezTo>
                  <a:cubicBezTo>
                    <a:pt x="113" y="74"/>
                    <a:pt x="113" y="74"/>
                    <a:pt x="113" y="74"/>
                  </a:cubicBezTo>
                  <a:cubicBezTo>
                    <a:pt x="120" y="63"/>
                    <a:pt x="120" y="63"/>
                    <a:pt x="120" y="63"/>
                  </a:cubicBezTo>
                  <a:cubicBezTo>
                    <a:pt x="122" y="61"/>
                    <a:pt x="125" y="60"/>
                    <a:pt x="128" y="62"/>
                  </a:cubicBezTo>
                  <a:cubicBezTo>
                    <a:pt x="130" y="63"/>
                    <a:pt x="131" y="67"/>
                    <a:pt x="129" y="69"/>
                  </a:cubicBezTo>
                  <a:cubicBezTo>
                    <a:pt x="119" y="84"/>
                    <a:pt x="119" y="84"/>
                    <a:pt x="119" y="84"/>
                  </a:cubicBezTo>
                  <a:cubicBezTo>
                    <a:pt x="119" y="84"/>
                    <a:pt x="119" y="84"/>
                    <a:pt x="119" y="84"/>
                  </a:cubicBezTo>
                  <a:cubicBezTo>
                    <a:pt x="117" y="86"/>
                    <a:pt x="114" y="87"/>
                    <a:pt x="112" y="85"/>
                  </a:cubicBezTo>
                  <a:cubicBezTo>
                    <a:pt x="95" y="74"/>
                    <a:pt x="95" y="74"/>
                    <a:pt x="95" y="74"/>
                  </a:cubicBezTo>
                  <a:close/>
                  <a:moveTo>
                    <a:pt x="34" y="58"/>
                  </a:moveTo>
                  <a:cubicBezTo>
                    <a:pt x="34" y="58"/>
                    <a:pt x="34" y="58"/>
                    <a:pt x="34" y="58"/>
                  </a:cubicBezTo>
                  <a:cubicBezTo>
                    <a:pt x="27" y="62"/>
                    <a:pt x="22" y="69"/>
                    <a:pt x="20" y="76"/>
                  </a:cubicBezTo>
                  <a:cubicBezTo>
                    <a:pt x="17" y="84"/>
                    <a:pt x="17" y="94"/>
                    <a:pt x="22" y="103"/>
                  </a:cubicBezTo>
                  <a:cubicBezTo>
                    <a:pt x="26" y="112"/>
                    <a:pt x="34" y="119"/>
                    <a:pt x="42" y="122"/>
                  </a:cubicBezTo>
                  <a:cubicBezTo>
                    <a:pt x="51" y="125"/>
                    <a:pt x="61" y="124"/>
                    <a:pt x="70" y="120"/>
                  </a:cubicBezTo>
                  <a:cubicBezTo>
                    <a:pt x="79" y="116"/>
                    <a:pt x="85" y="108"/>
                    <a:pt x="88" y="99"/>
                  </a:cubicBezTo>
                  <a:cubicBezTo>
                    <a:pt x="91" y="91"/>
                    <a:pt x="91" y="81"/>
                    <a:pt x="87" y="72"/>
                  </a:cubicBezTo>
                  <a:cubicBezTo>
                    <a:pt x="86" y="70"/>
                    <a:pt x="85" y="68"/>
                    <a:pt x="84" y="66"/>
                  </a:cubicBezTo>
                  <a:cubicBezTo>
                    <a:pt x="79" y="63"/>
                    <a:pt x="79" y="63"/>
                    <a:pt x="79" y="63"/>
                  </a:cubicBezTo>
                  <a:cubicBezTo>
                    <a:pt x="49" y="77"/>
                    <a:pt x="49" y="77"/>
                    <a:pt x="49" y="77"/>
                  </a:cubicBezTo>
                  <a:cubicBezTo>
                    <a:pt x="49" y="77"/>
                    <a:pt x="49" y="77"/>
                    <a:pt x="49" y="77"/>
                  </a:cubicBezTo>
                  <a:cubicBezTo>
                    <a:pt x="46" y="79"/>
                    <a:pt x="43" y="78"/>
                    <a:pt x="42" y="75"/>
                  </a:cubicBezTo>
                  <a:cubicBezTo>
                    <a:pt x="34" y="58"/>
                    <a:pt x="34" y="58"/>
                    <a:pt x="34" y="58"/>
                  </a:cubicBezTo>
                  <a:close/>
                  <a:moveTo>
                    <a:pt x="26" y="12"/>
                  </a:moveTo>
                  <a:cubicBezTo>
                    <a:pt x="26" y="12"/>
                    <a:pt x="26" y="12"/>
                    <a:pt x="26" y="12"/>
                  </a:cubicBezTo>
                  <a:cubicBezTo>
                    <a:pt x="24" y="11"/>
                    <a:pt x="20" y="11"/>
                    <a:pt x="18" y="12"/>
                  </a:cubicBezTo>
                  <a:cubicBezTo>
                    <a:pt x="15" y="14"/>
                    <a:pt x="13" y="16"/>
                    <a:pt x="12" y="19"/>
                  </a:cubicBezTo>
                  <a:cubicBezTo>
                    <a:pt x="12" y="19"/>
                    <a:pt x="12" y="19"/>
                    <a:pt x="12" y="19"/>
                  </a:cubicBezTo>
                  <a:cubicBezTo>
                    <a:pt x="11" y="22"/>
                    <a:pt x="11" y="25"/>
                    <a:pt x="12" y="28"/>
                  </a:cubicBezTo>
                  <a:cubicBezTo>
                    <a:pt x="14" y="31"/>
                    <a:pt x="16" y="33"/>
                    <a:pt x="19" y="34"/>
                  </a:cubicBezTo>
                  <a:cubicBezTo>
                    <a:pt x="19" y="34"/>
                    <a:pt x="19" y="34"/>
                    <a:pt x="19" y="34"/>
                  </a:cubicBezTo>
                  <a:cubicBezTo>
                    <a:pt x="22" y="35"/>
                    <a:pt x="25" y="34"/>
                    <a:pt x="28" y="33"/>
                  </a:cubicBezTo>
                  <a:cubicBezTo>
                    <a:pt x="28" y="33"/>
                    <a:pt x="28" y="33"/>
                    <a:pt x="28" y="33"/>
                  </a:cubicBezTo>
                  <a:cubicBezTo>
                    <a:pt x="28" y="33"/>
                    <a:pt x="28" y="33"/>
                    <a:pt x="28" y="33"/>
                  </a:cubicBezTo>
                  <a:cubicBezTo>
                    <a:pt x="31" y="32"/>
                    <a:pt x="33" y="29"/>
                    <a:pt x="34" y="27"/>
                  </a:cubicBezTo>
                  <a:cubicBezTo>
                    <a:pt x="34" y="24"/>
                    <a:pt x="34" y="21"/>
                    <a:pt x="33" y="18"/>
                  </a:cubicBezTo>
                  <a:cubicBezTo>
                    <a:pt x="32" y="15"/>
                    <a:pt x="29" y="13"/>
                    <a:pt x="2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6" name="Freeform 209"/>
            <p:cNvSpPr>
              <a:spLocks noEditPoints="1"/>
            </p:cNvSpPr>
            <p:nvPr userDrawn="1"/>
          </p:nvSpPr>
          <p:spPr bwMode="auto">
            <a:xfrm>
              <a:off x="1754" y="224"/>
              <a:ext cx="224" cy="289"/>
            </a:xfrm>
            <a:custGeom>
              <a:avLst/>
              <a:gdLst>
                <a:gd name="T0" fmla="*/ 99 w 110"/>
                <a:gd name="T1" fmla="*/ 127 h 142"/>
                <a:gd name="T2" fmla="*/ 53 w 110"/>
                <a:gd name="T3" fmla="*/ 140 h 142"/>
                <a:gd name="T4" fmla="*/ 12 w 110"/>
                <a:gd name="T5" fmla="*/ 94 h 142"/>
                <a:gd name="T6" fmla="*/ 3 w 110"/>
                <a:gd name="T7" fmla="*/ 65 h 142"/>
                <a:gd name="T8" fmla="*/ 12 w 110"/>
                <a:gd name="T9" fmla="*/ 60 h 142"/>
                <a:gd name="T10" fmla="*/ 25 w 110"/>
                <a:gd name="T11" fmla="*/ 66 h 142"/>
                <a:gd name="T12" fmla="*/ 29 w 110"/>
                <a:gd name="T13" fmla="*/ 18 h 142"/>
                <a:gd name="T14" fmla="*/ 41 w 110"/>
                <a:gd name="T15" fmla="*/ 7 h 142"/>
                <a:gd name="T16" fmla="*/ 49 w 110"/>
                <a:gd name="T17" fmla="*/ 10 h 142"/>
                <a:gd name="T18" fmla="*/ 60 w 110"/>
                <a:gd name="T19" fmla="*/ 0 h 142"/>
                <a:gd name="T20" fmla="*/ 72 w 110"/>
                <a:gd name="T21" fmla="*/ 10 h 142"/>
                <a:gd name="T22" fmla="*/ 79 w 110"/>
                <a:gd name="T23" fmla="*/ 7 h 142"/>
                <a:gd name="T24" fmla="*/ 91 w 110"/>
                <a:gd name="T25" fmla="*/ 18 h 142"/>
                <a:gd name="T26" fmla="*/ 94 w 110"/>
                <a:gd name="T27" fmla="*/ 20 h 142"/>
                <a:gd name="T28" fmla="*/ 99 w 110"/>
                <a:gd name="T29" fmla="*/ 19 h 142"/>
                <a:gd name="T30" fmla="*/ 110 w 110"/>
                <a:gd name="T31" fmla="*/ 31 h 142"/>
                <a:gd name="T32" fmla="*/ 94 w 110"/>
                <a:gd name="T33" fmla="*/ 122 h 142"/>
                <a:gd name="T34" fmla="*/ 104 w 110"/>
                <a:gd name="T35" fmla="*/ 97 h 142"/>
                <a:gd name="T36" fmla="*/ 101 w 110"/>
                <a:gd name="T37" fmla="*/ 26 h 142"/>
                <a:gd name="T38" fmla="*/ 97 w 110"/>
                <a:gd name="T39" fmla="*/ 26 h 142"/>
                <a:gd name="T40" fmla="*/ 94 w 110"/>
                <a:gd name="T41" fmla="*/ 31 h 142"/>
                <a:gd name="T42" fmla="*/ 92 w 110"/>
                <a:gd name="T43" fmla="*/ 65 h 142"/>
                <a:gd name="T44" fmla="*/ 89 w 110"/>
                <a:gd name="T45" fmla="*/ 66 h 142"/>
                <a:gd name="T46" fmla="*/ 86 w 110"/>
                <a:gd name="T47" fmla="*/ 65 h 142"/>
                <a:gd name="T48" fmla="*/ 86 w 110"/>
                <a:gd name="T49" fmla="*/ 65 h 142"/>
                <a:gd name="T50" fmla="*/ 85 w 110"/>
                <a:gd name="T51" fmla="*/ 18 h 142"/>
                <a:gd name="T52" fmla="*/ 79 w 110"/>
                <a:gd name="T53" fmla="*/ 13 h 142"/>
                <a:gd name="T54" fmla="*/ 74 w 110"/>
                <a:gd name="T55" fmla="*/ 18 h 142"/>
                <a:gd name="T56" fmla="*/ 73 w 110"/>
                <a:gd name="T57" fmla="*/ 65 h 142"/>
                <a:gd name="T58" fmla="*/ 70 w 110"/>
                <a:gd name="T59" fmla="*/ 66 h 142"/>
                <a:gd name="T60" fmla="*/ 67 w 110"/>
                <a:gd name="T61" fmla="*/ 65 h 142"/>
                <a:gd name="T62" fmla="*/ 65 w 110"/>
                <a:gd name="T63" fmla="*/ 11 h 142"/>
                <a:gd name="T64" fmla="*/ 60 w 110"/>
                <a:gd name="T65" fmla="*/ 6 h 142"/>
                <a:gd name="T66" fmla="*/ 55 w 110"/>
                <a:gd name="T67" fmla="*/ 11 h 142"/>
                <a:gd name="T68" fmla="*/ 54 w 110"/>
                <a:gd name="T69" fmla="*/ 65 h 142"/>
                <a:gd name="T70" fmla="*/ 51 w 110"/>
                <a:gd name="T71" fmla="*/ 66 h 142"/>
                <a:gd name="T72" fmla="*/ 48 w 110"/>
                <a:gd name="T73" fmla="*/ 65 h 142"/>
                <a:gd name="T74" fmla="*/ 46 w 110"/>
                <a:gd name="T75" fmla="*/ 62 h 142"/>
                <a:gd name="T76" fmla="*/ 43 w 110"/>
                <a:gd name="T77" fmla="*/ 14 h 142"/>
                <a:gd name="T78" fmla="*/ 39 w 110"/>
                <a:gd name="T79" fmla="*/ 14 h 142"/>
                <a:gd name="T80" fmla="*/ 36 w 110"/>
                <a:gd name="T81" fmla="*/ 18 h 142"/>
                <a:gd name="T82" fmla="*/ 36 w 110"/>
                <a:gd name="T83" fmla="*/ 79 h 142"/>
                <a:gd name="T84" fmla="*/ 35 w 110"/>
                <a:gd name="T85" fmla="*/ 83 h 142"/>
                <a:gd name="T86" fmla="*/ 32 w 110"/>
                <a:gd name="T87" fmla="*/ 84 h 142"/>
                <a:gd name="T88" fmla="*/ 26 w 110"/>
                <a:gd name="T89" fmla="*/ 82 h 142"/>
                <a:gd name="T90" fmla="*/ 19 w 110"/>
                <a:gd name="T91" fmla="*/ 69 h 142"/>
                <a:gd name="T92" fmla="*/ 11 w 110"/>
                <a:gd name="T93" fmla="*/ 67 h 142"/>
                <a:gd name="T94" fmla="*/ 8 w 110"/>
                <a:gd name="T95" fmla="*/ 76 h 142"/>
                <a:gd name="T96" fmla="*/ 32 w 110"/>
                <a:gd name="T97" fmla="*/ 117 h 142"/>
                <a:gd name="T98" fmla="*/ 76 w 110"/>
                <a:gd name="T99" fmla="*/ 134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0" h="142">
                  <a:moveTo>
                    <a:pt x="110" y="97"/>
                  </a:moveTo>
                  <a:cubicBezTo>
                    <a:pt x="110" y="109"/>
                    <a:pt x="106" y="119"/>
                    <a:pt x="99" y="127"/>
                  </a:cubicBezTo>
                  <a:cubicBezTo>
                    <a:pt x="93" y="133"/>
                    <a:pt x="86" y="137"/>
                    <a:pt x="78" y="140"/>
                  </a:cubicBezTo>
                  <a:cubicBezTo>
                    <a:pt x="70" y="142"/>
                    <a:pt x="61" y="142"/>
                    <a:pt x="53" y="140"/>
                  </a:cubicBezTo>
                  <a:cubicBezTo>
                    <a:pt x="43" y="137"/>
                    <a:pt x="33" y="131"/>
                    <a:pt x="27" y="120"/>
                  </a:cubicBezTo>
                  <a:cubicBezTo>
                    <a:pt x="12" y="94"/>
                    <a:pt x="12" y="94"/>
                    <a:pt x="12" y="94"/>
                  </a:cubicBezTo>
                  <a:cubicBezTo>
                    <a:pt x="3" y="79"/>
                    <a:pt x="3" y="79"/>
                    <a:pt x="3" y="79"/>
                  </a:cubicBezTo>
                  <a:cubicBezTo>
                    <a:pt x="0" y="74"/>
                    <a:pt x="1" y="69"/>
                    <a:pt x="3" y="65"/>
                  </a:cubicBezTo>
                  <a:cubicBezTo>
                    <a:pt x="5" y="64"/>
                    <a:pt x="6" y="62"/>
                    <a:pt x="7" y="62"/>
                  </a:cubicBezTo>
                  <a:cubicBezTo>
                    <a:pt x="9" y="61"/>
                    <a:pt x="11" y="60"/>
                    <a:pt x="12" y="60"/>
                  </a:cubicBezTo>
                  <a:cubicBezTo>
                    <a:pt x="17" y="59"/>
                    <a:pt x="22" y="61"/>
                    <a:pt x="25" y="66"/>
                  </a:cubicBezTo>
                  <a:cubicBezTo>
                    <a:pt x="25" y="66"/>
                    <a:pt x="25" y="66"/>
                    <a:pt x="25" y="66"/>
                  </a:cubicBezTo>
                  <a:cubicBezTo>
                    <a:pt x="29" y="74"/>
                    <a:pt x="29" y="74"/>
                    <a:pt x="29" y="74"/>
                  </a:cubicBezTo>
                  <a:cubicBezTo>
                    <a:pt x="29" y="18"/>
                    <a:pt x="29" y="18"/>
                    <a:pt x="29" y="18"/>
                  </a:cubicBezTo>
                  <a:cubicBezTo>
                    <a:pt x="29" y="13"/>
                    <a:pt x="32" y="9"/>
                    <a:pt x="36" y="8"/>
                  </a:cubicBezTo>
                  <a:cubicBezTo>
                    <a:pt x="38" y="7"/>
                    <a:pt x="39" y="7"/>
                    <a:pt x="41" y="7"/>
                  </a:cubicBezTo>
                  <a:cubicBezTo>
                    <a:pt x="42" y="7"/>
                    <a:pt x="44" y="7"/>
                    <a:pt x="45" y="8"/>
                  </a:cubicBezTo>
                  <a:cubicBezTo>
                    <a:pt x="47" y="8"/>
                    <a:pt x="48" y="9"/>
                    <a:pt x="49" y="10"/>
                  </a:cubicBezTo>
                  <a:cubicBezTo>
                    <a:pt x="49" y="5"/>
                    <a:pt x="52" y="2"/>
                    <a:pt x="56" y="1"/>
                  </a:cubicBezTo>
                  <a:cubicBezTo>
                    <a:pt x="57" y="0"/>
                    <a:pt x="59" y="0"/>
                    <a:pt x="60" y="0"/>
                  </a:cubicBezTo>
                  <a:cubicBezTo>
                    <a:pt x="62" y="0"/>
                    <a:pt x="63" y="0"/>
                    <a:pt x="65" y="1"/>
                  </a:cubicBezTo>
                  <a:cubicBezTo>
                    <a:pt x="68" y="2"/>
                    <a:pt x="71" y="5"/>
                    <a:pt x="72" y="10"/>
                  </a:cubicBezTo>
                  <a:cubicBezTo>
                    <a:pt x="73" y="9"/>
                    <a:pt x="74" y="8"/>
                    <a:pt x="75" y="8"/>
                  </a:cubicBezTo>
                  <a:cubicBezTo>
                    <a:pt x="76" y="7"/>
                    <a:pt x="78" y="7"/>
                    <a:pt x="79" y="7"/>
                  </a:cubicBezTo>
                  <a:cubicBezTo>
                    <a:pt x="81" y="7"/>
                    <a:pt x="83" y="7"/>
                    <a:pt x="84" y="8"/>
                  </a:cubicBezTo>
                  <a:cubicBezTo>
                    <a:pt x="88" y="9"/>
                    <a:pt x="91" y="13"/>
                    <a:pt x="91" y="18"/>
                  </a:cubicBezTo>
                  <a:cubicBezTo>
                    <a:pt x="91" y="22"/>
                    <a:pt x="91" y="22"/>
                    <a:pt x="91" y="22"/>
                  </a:cubicBezTo>
                  <a:cubicBezTo>
                    <a:pt x="92" y="21"/>
                    <a:pt x="93" y="21"/>
                    <a:pt x="94" y="20"/>
                  </a:cubicBezTo>
                  <a:cubicBezTo>
                    <a:pt x="94" y="20"/>
                    <a:pt x="94" y="20"/>
                    <a:pt x="94" y="20"/>
                  </a:cubicBezTo>
                  <a:cubicBezTo>
                    <a:pt x="96" y="19"/>
                    <a:pt x="97" y="19"/>
                    <a:pt x="99" y="19"/>
                  </a:cubicBezTo>
                  <a:cubicBezTo>
                    <a:pt x="100" y="19"/>
                    <a:pt x="102" y="19"/>
                    <a:pt x="103" y="20"/>
                  </a:cubicBezTo>
                  <a:cubicBezTo>
                    <a:pt x="107" y="22"/>
                    <a:pt x="110" y="25"/>
                    <a:pt x="110" y="31"/>
                  </a:cubicBezTo>
                  <a:cubicBezTo>
                    <a:pt x="110" y="97"/>
                    <a:pt x="110" y="97"/>
                    <a:pt x="110" y="97"/>
                  </a:cubicBezTo>
                  <a:close/>
                  <a:moveTo>
                    <a:pt x="94" y="122"/>
                  </a:moveTo>
                  <a:cubicBezTo>
                    <a:pt x="94" y="122"/>
                    <a:pt x="94" y="122"/>
                    <a:pt x="94" y="122"/>
                  </a:cubicBezTo>
                  <a:cubicBezTo>
                    <a:pt x="100" y="116"/>
                    <a:pt x="104" y="107"/>
                    <a:pt x="104" y="97"/>
                  </a:cubicBezTo>
                  <a:cubicBezTo>
                    <a:pt x="104" y="31"/>
                    <a:pt x="104" y="31"/>
                    <a:pt x="104" y="31"/>
                  </a:cubicBezTo>
                  <a:cubicBezTo>
                    <a:pt x="104" y="28"/>
                    <a:pt x="103" y="27"/>
                    <a:pt x="101" y="26"/>
                  </a:cubicBezTo>
                  <a:cubicBezTo>
                    <a:pt x="100" y="26"/>
                    <a:pt x="100" y="26"/>
                    <a:pt x="99" y="26"/>
                  </a:cubicBezTo>
                  <a:cubicBezTo>
                    <a:pt x="98" y="26"/>
                    <a:pt x="97" y="26"/>
                    <a:pt x="97" y="26"/>
                  </a:cubicBezTo>
                  <a:cubicBezTo>
                    <a:pt x="97" y="26"/>
                    <a:pt x="97" y="26"/>
                    <a:pt x="97" y="26"/>
                  </a:cubicBezTo>
                  <a:cubicBezTo>
                    <a:pt x="95" y="27"/>
                    <a:pt x="94" y="28"/>
                    <a:pt x="94" y="31"/>
                  </a:cubicBezTo>
                  <a:cubicBezTo>
                    <a:pt x="94" y="62"/>
                    <a:pt x="94" y="62"/>
                    <a:pt x="94" y="62"/>
                  </a:cubicBezTo>
                  <a:cubicBezTo>
                    <a:pt x="94" y="63"/>
                    <a:pt x="93" y="64"/>
                    <a:pt x="92" y="65"/>
                  </a:cubicBezTo>
                  <a:cubicBezTo>
                    <a:pt x="92" y="66"/>
                    <a:pt x="91" y="66"/>
                    <a:pt x="89" y="66"/>
                  </a:cubicBezTo>
                  <a:cubicBezTo>
                    <a:pt x="89" y="66"/>
                    <a:pt x="89" y="66"/>
                    <a:pt x="89" y="66"/>
                  </a:cubicBezTo>
                  <a:cubicBezTo>
                    <a:pt x="88" y="66"/>
                    <a:pt x="87" y="66"/>
                    <a:pt x="86" y="65"/>
                  </a:cubicBezTo>
                  <a:cubicBezTo>
                    <a:pt x="86" y="65"/>
                    <a:pt x="86" y="65"/>
                    <a:pt x="86" y="65"/>
                  </a:cubicBezTo>
                  <a:cubicBezTo>
                    <a:pt x="86" y="65"/>
                    <a:pt x="86" y="65"/>
                    <a:pt x="86" y="65"/>
                  </a:cubicBezTo>
                  <a:cubicBezTo>
                    <a:pt x="86" y="65"/>
                    <a:pt x="86" y="65"/>
                    <a:pt x="86" y="65"/>
                  </a:cubicBezTo>
                  <a:cubicBezTo>
                    <a:pt x="85" y="64"/>
                    <a:pt x="85" y="63"/>
                    <a:pt x="85" y="62"/>
                  </a:cubicBezTo>
                  <a:cubicBezTo>
                    <a:pt x="85" y="18"/>
                    <a:pt x="85" y="18"/>
                    <a:pt x="85" y="18"/>
                  </a:cubicBezTo>
                  <a:cubicBezTo>
                    <a:pt x="85" y="16"/>
                    <a:pt x="83" y="14"/>
                    <a:pt x="82" y="14"/>
                  </a:cubicBezTo>
                  <a:cubicBezTo>
                    <a:pt x="81" y="13"/>
                    <a:pt x="80" y="13"/>
                    <a:pt x="79" y="13"/>
                  </a:cubicBezTo>
                  <a:cubicBezTo>
                    <a:pt x="79" y="13"/>
                    <a:pt x="78" y="13"/>
                    <a:pt x="77" y="14"/>
                  </a:cubicBezTo>
                  <a:cubicBezTo>
                    <a:pt x="76" y="14"/>
                    <a:pt x="74" y="16"/>
                    <a:pt x="74" y="18"/>
                  </a:cubicBezTo>
                  <a:cubicBezTo>
                    <a:pt x="74" y="62"/>
                    <a:pt x="74" y="62"/>
                    <a:pt x="74" y="62"/>
                  </a:cubicBezTo>
                  <a:cubicBezTo>
                    <a:pt x="74" y="63"/>
                    <a:pt x="74" y="64"/>
                    <a:pt x="73" y="65"/>
                  </a:cubicBezTo>
                  <a:cubicBezTo>
                    <a:pt x="73" y="65"/>
                    <a:pt x="73" y="65"/>
                    <a:pt x="73" y="65"/>
                  </a:cubicBezTo>
                  <a:cubicBezTo>
                    <a:pt x="72" y="66"/>
                    <a:pt x="71" y="66"/>
                    <a:pt x="70" y="66"/>
                  </a:cubicBezTo>
                  <a:cubicBezTo>
                    <a:pt x="70" y="66"/>
                    <a:pt x="70" y="66"/>
                    <a:pt x="70" y="66"/>
                  </a:cubicBezTo>
                  <a:cubicBezTo>
                    <a:pt x="68" y="66"/>
                    <a:pt x="67" y="66"/>
                    <a:pt x="67" y="65"/>
                  </a:cubicBezTo>
                  <a:cubicBezTo>
                    <a:pt x="66" y="64"/>
                    <a:pt x="65" y="63"/>
                    <a:pt x="65" y="62"/>
                  </a:cubicBezTo>
                  <a:cubicBezTo>
                    <a:pt x="65" y="11"/>
                    <a:pt x="65" y="11"/>
                    <a:pt x="65" y="11"/>
                  </a:cubicBezTo>
                  <a:cubicBezTo>
                    <a:pt x="65" y="9"/>
                    <a:pt x="64" y="7"/>
                    <a:pt x="62" y="6"/>
                  </a:cubicBezTo>
                  <a:cubicBezTo>
                    <a:pt x="62" y="6"/>
                    <a:pt x="61" y="6"/>
                    <a:pt x="60" y="6"/>
                  </a:cubicBezTo>
                  <a:cubicBezTo>
                    <a:pt x="59" y="6"/>
                    <a:pt x="59" y="6"/>
                    <a:pt x="58" y="6"/>
                  </a:cubicBezTo>
                  <a:cubicBezTo>
                    <a:pt x="56" y="7"/>
                    <a:pt x="55" y="9"/>
                    <a:pt x="55" y="11"/>
                  </a:cubicBezTo>
                  <a:cubicBezTo>
                    <a:pt x="55" y="62"/>
                    <a:pt x="55" y="62"/>
                    <a:pt x="55" y="62"/>
                  </a:cubicBezTo>
                  <a:cubicBezTo>
                    <a:pt x="55" y="63"/>
                    <a:pt x="54" y="64"/>
                    <a:pt x="54" y="65"/>
                  </a:cubicBezTo>
                  <a:cubicBezTo>
                    <a:pt x="54" y="65"/>
                    <a:pt x="54" y="65"/>
                    <a:pt x="54" y="65"/>
                  </a:cubicBezTo>
                  <a:cubicBezTo>
                    <a:pt x="53" y="66"/>
                    <a:pt x="52" y="66"/>
                    <a:pt x="51" y="66"/>
                  </a:cubicBezTo>
                  <a:cubicBezTo>
                    <a:pt x="50" y="66"/>
                    <a:pt x="50" y="66"/>
                    <a:pt x="50" y="66"/>
                  </a:cubicBezTo>
                  <a:cubicBezTo>
                    <a:pt x="49" y="66"/>
                    <a:pt x="48" y="66"/>
                    <a:pt x="48" y="65"/>
                  </a:cubicBezTo>
                  <a:cubicBezTo>
                    <a:pt x="47" y="65"/>
                    <a:pt x="47" y="65"/>
                    <a:pt x="47" y="65"/>
                  </a:cubicBezTo>
                  <a:cubicBezTo>
                    <a:pt x="47" y="64"/>
                    <a:pt x="46" y="63"/>
                    <a:pt x="46" y="62"/>
                  </a:cubicBezTo>
                  <a:cubicBezTo>
                    <a:pt x="46" y="18"/>
                    <a:pt x="46" y="18"/>
                    <a:pt x="46" y="18"/>
                  </a:cubicBezTo>
                  <a:cubicBezTo>
                    <a:pt x="46" y="16"/>
                    <a:pt x="45" y="14"/>
                    <a:pt x="43" y="14"/>
                  </a:cubicBezTo>
                  <a:cubicBezTo>
                    <a:pt x="42" y="13"/>
                    <a:pt x="42" y="13"/>
                    <a:pt x="41" y="13"/>
                  </a:cubicBezTo>
                  <a:cubicBezTo>
                    <a:pt x="40" y="13"/>
                    <a:pt x="39" y="13"/>
                    <a:pt x="39" y="14"/>
                  </a:cubicBezTo>
                  <a:cubicBezTo>
                    <a:pt x="37" y="14"/>
                    <a:pt x="36" y="16"/>
                    <a:pt x="36" y="18"/>
                  </a:cubicBezTo>
                  <a:cubicBezTo>
                    <a:pt x="36" y="18"/>
                    <a:pt x="36" y="18"/>
                    <a:pt x="36" y="18"/>
                  </a:cubicBezTo>
                  <a:cubicBezTo>
                    <a:pt x="36" y="79"/>
                    <a:pt x="36" y="79"/>
                    <a:pt x="36" y="79"/>
                  </a:cubicBezTo>
                  <a:cubicBezTo>
                    <a:pt x="36" y="79"/>
                    <a:pt x="36" y="79"/>
                    <a:pt x="36" y="79"/>
                  </a:cubicBezTo>
                  <a:cubicBezTo>
                    <a:pt x="36" y="81"/>
                    <a:pt x="35" y="82"/>
                    <a:pt x="35" y="83"/>
                  </a:cubicBezTo>
                  <a:cubicBezTo>
                    <a:pt x="35" y="83"/>
                    <a:pt x="35" y="83"/>
                    <a:pt x="35" y="83"/>
                  </a:cubicBezTo>
                  <a:cubicBezTo>
                    <a:pt x="35" y="83"/>
                    <a:pt x="35" y="83"/>
                    <a:pt x="35" y="83"/>
                  </a:cubicBezTo>
                  <a:cubicBezTo>
                    <a:pt x="34" y="83"/>
                    <a:pt x="33" y="84"/>
                    <a:pt x="32" y="84"/>
                  </a:cubicBezTo>
                  <a:cubicBezTo>
                    <a:pt x="31" y="85"/>
                    <a:pt x="30" y="84"/>
                    <a:pt x="29" y="84"/>
                  </a:cubicBezTo>
                  <a:cubicBezTo>
                    <a:pt x="28" y="84"/>
                    <a:pt x="27" y="83"/>
                    <a:pt x="26" y="82"/>
                  </a:cubicBezTo>
                  <a:cubicBezTo>
                    <a:pt x="19" y="69"/>
                    <a:pt x="19" y="69"/>
                    <a:pt x="19" y="69"/>
                  </a:cubicBezTo>
                  <a:cubicBezTo>
                    <a:pt x="19" y="69"/>
                    <a:pt x="19" y="69"/>
                    <a:pt x="19" y="69"/>
                  </a:cubicBezTo>
                  <a:cubicBezTo>
                    <a:pt x="18" y="67"/>
                    <a:pt x="15" y="66"/>
                    <a:pt x="13" y="66"/>
                  </a:cubicBezTo>
                  <a:cubicBezTo>
                    <a:pt x="12" y="66"/>
                    <a:pt x="11" y="67"/>
                    <a:pt x="11" y="67"/>
                  </a:cubicBezTo>
                  <a:cubicBezTo>
                    <a:pt x="10" y="68"/>
                    <a:pt x="9" y="68"/>
                    <a:pt x="9" y="69"/>
                  </a:cubicBezTo>
                  <a:cubicBezTo>
                    <a:pt x="7" y="71"/>
                    <a:pt x="7" y="73"/>
                    <a:pt x="8" y="76"/>
                  </a:cubicBezTo>
                  <a:cubicBezTo>
                    <a:pt x="17" y="91"/>
                    <a:pt x="17" y="91"/>
                    <a:pt x="17" y="91"/>
                  </a:cubicBezTo>
                  <a:cubicBezTo>
                    <a:pt x="32" y="117"/>
                    <a:pt x="32" y="117"/>
                    <a:pt x="32" y="117"/>
                  </a:cubicBezTo>
                  <a:cubicBezTo>
                    <a:pt x="38" y="126"/>
                    <a:pt x="46" y="131"/>
                    <a:pt x="55" y="134"/>
                  </a:cubicBezTo>
                  <a:cubicBezTo>
                    <a:pt x="62" y="136"/>
                    <a:pt x="69" y="135"/>
                    <a:pt x="76" y="134"/>
                  </a:cubicBezTo>
                  <a:cubicBezTo>
                    <a:pt x="83" y="132"/>
                    <a:pt x="89" y="128"/>
                    <a:pt x="94" y="1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7" name="Freeform 210"/>
            <p:cNvSpPr>
              <a:spLocks noEditPoints="1"/>
            </p:cNvSpPr>
            <p:nvPr userDrawn="1"/>
          </p:nvSpPr>
          <p:spPr bwMode="auto">
            <a:xfrm>
              <a:off x="5696" y="59"/>
              <a:ext cx="226" cy="291"/>
            </a:xfrm>
            <a:custGeom>
              <a:avLst/>
              <a:gdLst>
                <a:gd name="T0" fmla="*/ 100 w 111"/>
                <a:gd name="T1" fmla="*/ 127 h 143"/>
                <a:gd name="T2" fmla="*/ 54 w 111"/>
                <a:gd name="T3" fmla="*/ 140 h 143"/>
                <a:gd name="T4" fmla="*/ 12 w 111"/>
                <a:gd name="T5" fmla="*/ 95 h 143"/>
                <a:gd name="T6" fmla="*/ 4 w 111"/>
                <a:gd name="T7" fmla="*/ 65 h 143"/>
                <a:gd name="T8" fmla="*/ 13 w 111"/>
                <a:gd name="T9" fmla="*/ 60 h 143"/>
                <a:gd name="T10" fmla="*/ 25 w 111"/>
                <a:gd name="T11" fmla="*/ 67 h 143"/>
                <a:gd name="T12" fmla="*/ 30 w 111"/>
                <a:gd name="T13" fmla="*/ 19 h 143"/>
                <a:gd name="T14" fmla="*/ 41 w 111"/>
                <a:gd name="T15" fmla="*/ 7 h 143"/>
                <a:gd name="T16" fmla="*/ 49 w 111"/>
                <a:gd name="T17" fmla="*/ 10 h 143"/>
                <a:gd name="T18" fmla="*/ 61 w 111"/>
                <a:gd name="T19" fmla="*/ 0 h 143"/>
                <a:gd name="T20" fmla="*/ 72 w 111"/>
                <a:gd name="T21" fmla="*/ 10 h 143"/>
                <a:gd name="T22" fmla="*/ 80 w 111"/>
                <a:gd name="T23" fmla="*/ 7 h 143"/>
                <a:gd name="T24" fmla="*/ 92 w 111"/>
                <a:gd name="T25" fmla="*/ 19 h 143"/>
                <a:gd name="T26" fmla="*/ 95 w 111"/>
                <a:gd name="T27" fmla="*/ 20 h 143"/>
                <a:gd name="T28" fmla="*/ 99 w 111"/>
                <a:gd name="T29" fmla="*/ 20 h 143"/>
                <a:gd name="T30" fmla="*/ 111 w 111"/>
                <a:gd name="T31" fmla="*/ 31 h 143"/>
                <a:gd name="T32" fmla="*/ 95 w 111"/>
                <a:gd name="T33" fmla="*/ 123 h 143"/>
                <a:gd name="T34" fmla="*/ 105 w 111"/>
                <a:gd name="T35" fmla="*/ 97 h 143"/>
                <a:gd name="T36" fmla="*/ 102 w 111"/>
                <a:gd name="T37" fmla="*/ 26 h 143"/>
                <a:gd name="T38" fmla="*/ 97 w 111"/>
                <a:gd name="T39" fmla="*/ 26 h 143"/>
                <a:gd name="T40" fmla="*/ 94 w 111"/>
                <a:gd name="T41" fmla="*/ 31 h 143"/>
                <a:gd name="T42" fmla="*/ 93 w 111"/>
                <a:gd name="T43" fmla="*/ 65 h 143"/>
                <a:gd name="T44" fmla="*/ 89 w 111"/>
                <a:gd name="T45" fmla="*/ 67 h 143"/>
                <a:gd name="T46" fmla="*/ 87 w 111"/>
                <a:gd name="T47" fmla="*/ 66 h 143"/>
                <a:gd name="T48" fmla="*/ 86 w 111"/>
                <a:gd name="T49" fmla="*/ 65 h 143"/>
                <a:gd name="T50" fmla="*/ 85 w 111"/>
                <a:gd name="T51" fmla="*/ 19 h 143"/>
                <a:gd name="T52" fmla="*/ 80 w 111"/>
                <a:gd name="T53" fmla="*/ 14 h 143"/>
                <a:gd name="T54" fmla="*/ 75 w 111"/>
                <a:gd name="T55" fmla="*/ 19 h 143"/>
                <a:gd name="T56" fmla="*/ 74 w 111"/>
                <a:gd name="T57" fmla="*/ 65 h 143"/>
                <a:gd name="T58" fmla="*/ 71 w 111"/>
                <a:gd name="T59" fmla="*/ 67 h 143"/>
                <a:gd name="T60" fmla="*/ 67 w 111"/>
                <a:gd name="T61" fmla="*/ 65 h 143"/>
                <a:gd name="T62" fmla="*/ 66 w 111"/>
                <a:gd name="T63" fmla="*/ 12 h 143"/>
                <a:gd name="T64" fmla="*/ 61 w 111"/>
                <a:gd name="T65" fmla="*/ 7 h 143"/>
                <a:gd name="T66" fmla="*/ 55 w 111"/>
                <a:gd name="T67" fmla="*/ 12 h 143"/>
                <a:gd name="T68" fmla="*/ 54 w 111"/>
                <a:gd name="T69" fmla="*/ 65 h 143"/>
                <a:gd name="T70" fmla="*/ 51 w 111"/>
                <a:gd name="T71" fmla="*/ 67 h 143"/>
                <a:gd name="T72" fmla="*/ 48 w 111"/>
                <a:gd name="T73" fmla="*/ 66 h 143"/>
                <a:gd name="T74" fmla="*/ 47 w 111"/>
                <a:gd name="T75" fmla="*/ 62 h 143"/>
                <a:gd name="T76" fmla="*/ 44 w 111"/>
                <a:gd name="T77" fmla="*/ 14 h 143"/>
                <a:gd name="T78" fmla="*/ 39 w 111"/>
                <a:gd name="T79" fmla="*/ 14 h 143"/>
                <a:gd name="T80" fmla="*/ 36 w 111"/>
                <a:gd name="T81" fmla="*/ 19 h 143"/>
                <a:gd name="T82" fmla="*/ 36 w 111"/>
                <a:gd name="T83" fmla="*/ 80 h 143"/>
                <a:gd name="T84" fmla="*/ 35 w 111"/>
                <a:gd name="T85" fmla="*/ 83 h 143"/>
                <a:gd name="T86" fmla="*/ 32 w 111"/>
                <a:gd name="T87" fmla="*/ 85 h 143"/>
                <a:gd name="T88" fmla="*/ 27 w 111"/>
                <a:gd name="T89" fmla="*/ 82 h 143"/>
                <a:gd name="T90" fmla="*/ 20 w 111"/>
                <a:gd name="T91" fmla="*/ 70 h 143"/>
                <a:gd name="T92" fmla="*/ 11 w 111"/>
                <a:gd name="T93" fmla="*/ 68 h 143"/>
                <a:gd name="T94" fmla="*/ 9 w 111"/>
                <a:gd name="T95" fmla="*/ 76 h 143"/>
                <a:gd name="T96" fmla="*/ 33 w 111"/>
                <a:gd name="T97" fmla="*/ 118 h 143"/>
                <a:gd name="T98" fmla="*/ 77 w 111"/>
                <a:gd name="T99" fmla="*/ 13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1" h="143">
                  <a:moveTo>
                    <a:pt x="111" y="97"/>
                  </a:moveTo>
                  <a:cubicBezTo>
                    <a:pt x="111" y="109"/>
                    <a:pt x="107" y="120"/>
                    <a:pt x="100" y="127"/>
                  </a:cubicBezTo>
                  <a:cubicBezTo>
                    <a:pt x="94" y="133"/>
                    <a:pt x="86" y="138"/>
                    <a:pt x="78" y="140"/>
                  </a:cubicBezTo>
                  <a:cubicBezTo>
                    <a:pt x="70" y="142"/>
                    <a:pt x="62" y="143"/>
                    <a:pt x="54" y="140"/>
                  </a:cubicBezTo>
                  <a:cubicBezTo>
                    <a:pt x="43" y="138"/>
                    <a:pt x="34" y="131"/>
                    <a:pt x="27" y="121"/>
                  </a:cubicBezTo>
                  <a:cubicBezTo>
                    <a:pt x="12" y="95"/>
                    <a:pt x="12" y="95"/>
                    <a:pt x="12" y="95"/>
                  </a:cubicBezTo>
                  <a:cubicBezTo>
                    <a:pt x="3" y="79"/>
                    <a:pt x="3" y="79"/>
                    <a:pt x="3" y="79"/>
                  </a:cubicBezTo>
                  <a:cubicBezTo>
                    <a:pt x="0" y="74"/>
                    <a:pt x="1" y="69"/>
                    <a:pt x="4" y="65"/>
                  </a:cubicBezTo>
                  <a:cubicBezTo>
                    <a:pt x="5" y="64"/>
                    <a:pt x="6" y="63"/>
                    <a:pt x="8" y="62"/>
                  </a:cubicBezTo>
                  <a:cubicBezTo>
                    <a:pt x="9" y="61"/>
                    <a:pt x="11" y="61"/>
                    <a:pt x="13" y="60"/>
                  </a:cubicBezTo>
                  <a:cubicBezTo>
                    <a:pt x="17" y="60"/>
                    <a:pt x="22" y="61"/>
                    <a:pt x="25" y="67"/>
                  </a:cubicBezTo>
                  <a:cubicBezTo>
                    <a:pt x="25" y="67"/>
                    <a:pt x="25" y="67"/>
                    <a:pt x="25" y="67"/>
                  </a:cubicBezTo>
                  <a:cubicBezTo>
                    <a:pt x="30" y="75"/>
                    <a:pt x="30" y="75"/>
                    <a:pt x="30" y="75"/>
                  </a:cubicBezTo>
                  <a:cubicBezTo>
                    <a:pt x="30" y="19"/>
                    <a:pt x="30" y="19"/>
                    <a:pt x="30" y="19"/>
                  </a:cubicBezTo>
                  <a:cubicBezTo>
                    <a:pt x="30" y="13"/>
                    <a:pt x="33" y="10"/>
                    <a:pt x="37" y="8"/>
                  </a:cubicBezTo>
                  <a:cubicBezTo>
                    <a:pt x="38" y="8"/>
                    <a:pt x="40" y="7"/>
                    <a:pt x="41" y="7"/>
                  </a:cubicBezTo>
                  <a:cubicBezTo>
                    <a:pt x="43" y="7"/>
                    <a:pt x="44" y="8"/>
                    <a:pt x="46" y="8"/>
                  </a:cubicBezTo>
                  <a:cubicBezTo>
                    <a:pt x="47" y="9"/>
                    <a:pt x="48" y="9"/>
                    <a:pt x="49" y="10"/>
                  </a:cubicBezTo>
                  <a:cubicBezTo>
                    <a:pt x="50" y="5"/>
                    <a:pt x="52" y="2"/>
                    <a:pt x="56" y="1"/>
                  </a:cubicBezTo>
                  <a:cubicBezTo>
                    <a:pt x="58" y="0"/>
                    <a:pt x="59" y="0"/>
                    <a:pt x="61" y="0"/>
                  </a:cubicBezTo>
                  <a:cubicBezTo>
                    <a:pt x="62" y="0"/>
                    <a:pt x="64" y="0"/>
                    <a:pt x="65" y="1"/>
                  </a:cubicBezTo>
                  <a:cubicBezTo>
                    <a:pt x="69" y="2"/>
                    <a:pt x="72" y="5"/>
                    <a:pt x="72" y="10"/>
                  </a:cubicBezTo>
                  <a:cubicBezTo>
                    <a:pt x="73" y="9"/>
                    <a:pt x="74" y="9"/>
                    <a:pt x="75" y="8"/>
                  </a:cubicBezTo>
                  <a:cubicBezTo>
                    <a:pt x="77" y="8"/>
                    <a:pt x="78" y="7"/>
                    <a:pt x="80" y="7"/>
                  </a:cubicBezTo>
                  <a:cubicBezTo>
                    <a:pt x="82" y="7"/>
                    <a:pt x="83" y="8"/>
                    <a:pt x="85" y="8"/>
                  </a:cubicBezTo>
                  <a:cubicBezTo>
                    <a:pt x="89" y="10"/>
                    <a:pt x="92" y="13"/>
                    <a:pt x="92" y="19"/>
                  </a:cubicBezTo>
                  <a:cubicBezTo>
                    <a:pt x="92" y="22"/>
                    <a:pt x="92" y="22"/>
                    <a:pt x="92" y="22"/>
                  </a:cubicBezTo>
                  <a:cubicBezTo>
                    <a:pt x="92" y="22"/>
                    <a:pt x="94" y="21"/>
                    <a:pt x="95" y="20"/>
                  </a:cubicBezTo>
                  <a:cubicBezTo>
                    <a:pt x="95" y="20"/>
                    <a:pt x="95" y="20"/>
                    <a:pt x="95" y="20"/>
                  </a:cubicBezTo>
                  <a:cubicBezTo>
                    <a:pt x="96" y="20"/>
                    <a:pt x="98" y="20"/>
                    <a:pt x="99" y="20"/>
                  </a:cubicBezTo>
                  <a:cubicBezTo>
                    <a:pt x="101" y="20"/>
                    <a:pt x="102" y="20"/>
                    <a:pt x="104" y="20"/>
                  </a:cubicBezTo>
                  <a:cubicBezTo>
                    <a:pt x="108" y="22"/>
                    <a:pt x="111" y="26"/>
                    <a:pt x="111" y="31"/>
                  </a:cubicBezTo>
                  <a:cubicBezTo>
                    <a:pt x="111" y="97"/>
                    <a:pt x="111" y="97"/>
                    <a:pt x="111" y="97"/>
                  </a:cubicBezTo>
                  <a:close/>
                  <a:moveTo>
                    <a:pt x="95" y="123"/>
                  </a:moveTo>
                  <a:cubicBezTo>
                    <a:pt x="95" y="123"/>
                    <a:pt x="95" y="123"/>
                    <a:pt x="95" y="123"/>
                  </a:cubicBezTo>
                  <a:cubicBezTo>
                    <a:pt x="101" y="117"/>
                    <a:pt x="105" y="108"/>
                    <a:pt x="105" y="97"/>
                  </a:cubicBezTo>
                  <a:cubicBezTo>
                    <a:pt x="105" y="31"/>
                    <a:pt x="105" y="31"/>
                    <a:pt x="105" y="31"/>
                  </a:cubicBezTo>
                  <a:cubicBezTo>
                    <a:pt x="105" y="29"/>
                    <a:pt x="103" y="27"/>
                    <a:pt x="102" y="26"/>
                  </a:cubicBezTo>
                  <a:cubicBezTo>
                    <a:pt x="101" y="26"/>
                    <a:pt x="100" y="26"/>
                    <a:pt x="99" y="26"/>
                  </a:cubicBezTo>
                  <a:cubicBezTo>
                    <a:pt x="99" y="26"/>
                    <a:pt x="98" y="26"/>
                    <a:pt x="97" y="26"/>
                  </a:cubicBezTo>
                  <a:cubicBezTo>
                    <a:pt x="97" y="26"/>
                    <a:pt x="97" y="26"/>
                    <a:pt x="97" y="26"/>
                  </a:cubicBezTo>
                  <a:cubicBezTo>
                    <a:pt x="95" y="27"/>
                    <a:pt x="94" y="29"/>
                    <a:pt x="94" y="31"/>
                  </a:cubicBezTo>
                  <a:cubicBezTo>
                    <a:pt x="94" y="62"/>
                    <a:pt x="94" y="62"/>
                    <a:pt x="94" y="62"/>
                  </a:cubicBezTo>
                  <a:cubicBezTo>
                    <a:pt x="94" y="64"/>
                    <a:pt x="94" y="65"/>
                    <a:pt x="93" y="65"/>
                  </a:cubicBezTo>
                  <a:cubicBezTo>
                    <a:pt x="92" y="66"/>
                    <a:pt x="91" y="67"/>
                    <a:pt x="90" y="67"/>
                  </a:cubicBezTo>
                  <a:cubicBezTo>
                    <a:pt x="89" y="67"/>
                    <a:pt x="89" y="67"/>
                    <a:pt x="89" y="67"/>
                  </a:cubicBezTo>
                  <a:cubicBezTo>
                    <a:pt x="88" y="67"/>
                    <a:pt x="87" y="66"/>
                    <a:pt x="87" y="66"/>
                  </a:cubicBezTo>
                  <a:cubicBezTo>
                    <a:pt x="87" y="66"/>
                    <a:pt x="87" y="66"/>
                    <a:pt x="87" y="66"/>
                  </a:cubicBezTo>
                  <a:cubicBezTo>
                    <a:pt x="86" y="65"/>
                    <a:pt x="86" y="65"/>
                    <a:pt x="86" y="65"/>
                  </a:cubicBezTo>
                  <a:cubicBezTo>
                    <a:pt x="86" y="65"/>
                    <a:pt x="86" y="65"/>
                    <a:pt x="86" y="65"/>
                  </a:cubicBezTo>
                  <a:cubicBezTo>
                    <a:pt x="86" y="65"/>
                    <a:pt x="85" y="64"/>
                    <a:pt x="85" y="62"/>
                  </a:cubicBezTo>
                  <a:cubicBezTo>
                    <a:pt x="85" y="19"/>
                    <a:pt x="85" y="19"/>
                    <a:pt x="85" y="19"/>
                  </a:cubicBezTo>
                  <a:cubicBezTo>
                    <a:pt x="85" y="16"/>
                    <a:pt x="84" y="15"/>
                    <a:pt x="82" y="14"/>
                  </a:cubicBezTo>
                  <a:cubicBezTo>
                    <a:pt x="82" y="14"/>
                    <a:pt x="81" y="14"/>
                    <a:pt x="80" y="14"/>
                  </a:cubicBezTo>
                  <a:cubicBezTo>
                    <a:pt x="79" y="14"/>
                    <a:pt x="78" y="14"/>
                    <a:pt x="78" y="14"/>
                  </a:cubicBezTo>
                  <a:cubicBezTo>
                    <a:pt x="76" y="15"/>
                    <a:pt x="75" y="16"/>
                    <a:pt x="75" y="19"/>
                  </a:cubicBezTo>
                  <a:cubicBezTo>
                    <a:pt x="75" y="62"/>
                    <a:pt x="75" y="62"/>
                    <a:pt x="75" y="62"/>
                  </a:cubicBezTo>
                  <a:cubicBezTo>
                    <a:pt x="75" y="63"/>
                    <a:pt x="74" y="64"/>
                    <a:pt x="74" y="65"/>
                  </a:cubicBezTo>
                  <a:cubicBezTo>
                    <a:pt x="74" y="65"/>
                    <a:pt x="74" y="65"/>
                    <a:pt x="74" y="65"/>
                  </a:cubicBezTo>
                  <a:cubicBezTo>
                    <a:pt x="73" y="66"/>
                    <a:pt x="72" y="67"/>
                    <a:pt x="71" y="67"/>
                  </a:cubicBezTo>
                  <a:cubicBezTo>
                    <a:pt x="70" y="67"/>
                    <a:pt x="70" y="67"/>
                    <a:pt x="70" y="67"/>
                  </a:cubicBezTo>
                  <a:cubicBezTo>
                    <a:pt x="69" y="67"/>
                    <a:pt x="68" y="66"/>
                    <a:pt x="67" y="65"/>
                  </a:cubicBezTo>
                  <a:cubicBezTo>
                    <a:pt x="66" y="65"/>
                    <a:pt x="66" y="64"/>
                    <a:pt x="66" y="62"/>
                  </a:cubicBezTo>
                  <a:cubicBezTo>
                    <a:pt x="66" y="12"/>
                    <a:pt x="66" y="12"/>
                    <a:pt x="66" y="12"/>
                  </a:cubicBezTo>
                  <a:cubicBezTo>
                    <a:pt x="66" y="9"/>
                    <a:pt x="65" y="8"/>
                    <a:pt x="63" y="7"/>
                  </a:cubicBezTo>
                  <a:cubicBezTo>
                    <a:pt x="62" y="7"/>
                    <a:pt x="61" y="7"/>
                    <a:pt x="61" y="7"/>
                  </a:cubicBezTo>
                  <a:cubicBezTo>
                    <a:pt x="60" y="7"/>
                    <a:pt x="59" y="7"/>
                    <a:pt x="58" y="7"/>
                  </a:cubicBezTo>
                  <a:cubicBezTo>
                    <a:pt x="57" y="8"/>
                    <a:pt x="55" y="9"/>
                    <a:pt x="55" y="12"/>
                  </a:cubicBezTo>
                  <a:cubicBezTo>
                    <a:pt x="55" y="62"/>
                    <a:pt x="55" y="62"/>
                    <a:pt x="55" y="62"/>
                  </a:cubicBezTo>
                  <a:cubicBezTo>
                    <a:pt x="55" y="64"/>
                    <a:pt x="55" y="65"/>
                    <a:pt x="54" y="65"/>
                  </a:cubicBezTo>
                  <a:cubicBezTo>
                    <a:pt x="54" y="65"/>
                    <a:pt x="54" y="65"/>
                    <a:pt x="54" y="65"/>
                  </a:cubicBezTo>
                  <a:cubicBezTo>
                    <a:pt x="53" y="66"/>
                    <a:pt x="52" y="67"/>
                    <a:pt x="51" y="67"/>
                  </a:cubicBezTo>
                  <a:cubicBezTo>
                    <a:pt x="51" y="67"/>
                    <a:pt x="51" y="67"/>
                    <a:pt x="51" y="67"/>
                  </a:cubicBezTo>
                  <a:cubicBezTo>
                    <a:pt x="50" y="67"/>
                    <a:pt x="49" y="66"/>
                    <a:pt x="48" y="66"/>
                  </a:cubicBezTo>
                  <a:cubicBezTo>
                    <a:pt x="48" y="65"/>
                    <a:pt x="48" y="65"/>
                    <a:pt x="48" y="65"/>
                  </a:cubicBezTo>
                  <a:cubicBezTo>
                    <a:pt x="47" y="65"/>
                    <a:pt x="47" y="64"/>
                    <a:pt x="47" y="62"/>
                  </a:cubicBezTo>
                  <a:cubicBezTo>
                    <a:pt x="47" y="19"/>
                    <a:pt x="47" y="19"/>
                    <a:pt x="47" y="19"/>
                  </a:cubicBezTo>
                  <a:cubicBezTo>
                    <a:pt x="47" y="16"/>
                    <a:pt x="45" y="15"/>
                    <a:pt x="44" y="14"/>
                  </a:cubicBezTo>
                  <a:cubicBezTo>
                    <a:pt x="43" y="14"/>
                    <a:pt x="42" y="14"/>
                    <a:pt x="41" y="14"/>
                  </a:cubicBezTo>
                  <a:cubicBezTo>
                    <a:pt x="41" y="14"/>
                    <a:pt x="40" y="14"/>
                    <a:pt x="39" y="14"/>
                  </a:cubicBezTo>
                  <a:cubicBezTo>
                    <a:pt x="37" y="15"/>
                    <a:pt x="36" y="16"/>
                    <a:pt x="36" y="19"/>
                  </a:cubicBezTo>
                  <a:cubicBezTo>
                    <a:pt x="36" y="19"/>
                    <a:pt x="36" y="19"/>
                    <a:pt x="36" y="19"/>
                  </a:cubicBezTo>
                  <a:cubicBezTo>
                    <a:pt x="36" y="80"/>
                    <a:pt x="36" y="80"/>
                    <a:pt x="36" y="80"/>
                  </a:cubicBezTo>
                  <a:cubicBezTo>
                    <a:pt x="36" y="80"/>
                    <a:pt x="36" y="80"/>
                    <a:pt x="36" y="80"/>
                  </a:cubicBezTo>
                  <a:cubicBezTo>
                    <a:pt x="36" y="81"/>
                    <a:pt x="36" y="82"/>
                    <a:pt x="35" y="83"/>
                  </a:cubicBezTo>
                  <a:cubicBezTo>
                    <a:pt x="35" y="83"/>
                    <a:pt x="35" y="83"/>
                    <a:pt x="35" y="83"/>
                  </a:cubicBezTo>
                  <a:cubicBezTo>
                    <a:pt x="35" y="83"/>
                    <a:pt x="35" y="83"/>
                    <a:pt x="35" y="83"/>
                  </a:cubicBezTo>
                  <a:cubicBezTo>
                    <a:pt x="34" y="84"/>
                    <a:pt x="34" y="85"/>
                    <a:pt x="32" y="85"/>
                  </a:cubicBezTo>
                  <a:cubicBezTo>
                    <a:pt x="31" y="85"/>
                    <a:pt x="30" y="85"/>
                    <a:pt x="29" y="85"/>
                  </a:cubicBezTo>
                  <a:cubicBezTo>
                    <a:pt x="28" y="84"/>
                    <a:pt x="27" y="83"/>
                    <a:pt x="27" y="82"/>
                  </a:cubicBezTo>
                  <a:cubicBezTo>
                    <a:pt x="20" y="70"/>
                    <a:pt x="20" y="70"/>
                    <a:pt x="20" y="70"/>
                  </a:cubicBezTo>
                  <a:cubicBezTo>
                    <a:pt x="20" y="70"/>
                    <a:pt x="20" y="70"/>
                    <a:pt x="20" y="70"/>
                  </a:cubicBezTo>
                  <a:cubicBezTo>
                    <a:pt x="18" y="67"/>
                    <a:pt x="16" y="66"/>
                    <a:pt x="14" y="67"/>
                  </a:cubicBezTo>
                  <a:cubicBezTo>
                    <a:pt x="13" y="67"/>
                    <a:pt x="12" y="67"/>
                    <a:pt x="11" y="68"/>
                  </a:cubicBezTo>
                  <a:cubicBezTo>
                    <a:pt x="10" y="68"/>
                    <a:pt x="10" y="69"/>
                    <a:pt x="9" y="69"/>
                  </a:cubicBezTo>
                  <a:cubicBezTo>
                    <a:pt x="8" y="71"/>
                    <a:pt x="7" y="73"/>
                    <a:pt x="9" y="76"/>
                  </a:cubicBezTo>
                  <a:cubicBezTo>
                    <a:pt x="18" y="92"/>
                    <a:pt x="18" y="92"/>
                    <a:pt x="18" y="92"/>
                  </a:cubicBezTo>
                  <a:cubicBezTo>
                    <a:pt x="33" y="118"/>
                    <a:pt x="33" y="118"/>
                    <a:pt x="33" y="118"/>
                  </a:cubicBezTo>
                  <a:cubicBezTo>
                    <a:pt x="38" y="126"/>
                    <a:pt x="46" y="132"/>
                    <a:pt x="55" y="134"/>
                  </a:cubicBezTo>
                  <a:cubicBezTo>
                    <a:pt x="62" y="136"/>
                    <a:pt x="70" y="136"/>
                    <a:pt x="77" y="134"/>
                  </a:cubicBezTo>
                  <a:cubicBezTo>
                    <a:pt x="84" y="132"/>
                    <a:pt x="90" y="128"/>
                    <a:pt x="95"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8" name="Freeform 211"/>
            <p:cNvSpPr>
              <a:spLocks noEditPoints="1"/>
            </p:cNvSpPr>
            <p:nvPr userDrawn="1"/>
          </p:nvSpPr>
          <p:spPr bwMode="auto">
            <a:xfrm>
              <a:off x="3490" y="4332"/>
              <a:ext cx="279" cy="218"/>
            </a:xfrm>
            <a:custGeom>
              <a:avLst/>
              <a:gdLst>
                <a:gd name="T0" fmla="*/ 50 w 137"/>
                <a:gd name="T1" fmla="*/ 7 h 107"/>
                <a:gd name="T2" fmla="*/ 74 w 137"/>
                <a:gd name="T3" fmla="*/ 13 h 107"/>
                <a:gd name="T4" fmla="*/ 85 w 137"/>
                <a:gd name="T5" fmla="*/ 2 h 107"/>
                <a:gd name="T6" fmla="*/ 90 w 137"/>
                <a:gd name="T7" fmla="*/ 2 h 107"/>
                <a:gd name="T8" fmla="*/ 96 w 137"/>
                <a:gd name="T9" fmla="*/ 8 h 107"/>
                <a:gd name="T10" fmla="*/ 102 w 137"/>
                <a:gd name="T11" fmla="*/ 4 h 107"/>
                <a:gd name="T12" fmla="*/ 111 w 137"/>
                <a:gd name="T13" fmla="*/ 2 h 107"/>
                <a:gd name="T14" fmla="*/ 121 w 137"/>
                <a:gd name="T15" fmla="*/ 4 h 107"/>
                <a:gd name="T16" fmla="*/ 129 w 137"/>
                <a:gd name="T17" fmla="*/ 10 h 107"/>
                <a:gd name="T18" fmla="*/ 135 w 137"/>
                <a:gd name="T19" fmla="*/ 18 h 107"/>
                <a:gd name="T20" fmla="*/ 137 w 137"/>
                <a:gd name="T21" fmla="*/ 28 h 107"/>
                <a:gd name="T22" fmla="*/ 134 w 137"/>
                <a:gd name="T23" fmla="*/ 31 h 107"/>
                <a:gd name="T24" fmla="*/ 130 w 137"/>
                <a:gd name="T25" fmla="*/ 28 h 107"/>
                <a:gd name="T26" fmla="*/ 129 w 137"/>
                <a:gd name="T27" fmla="*/ 20 h 107"/>
                <a:gd name="T28" fmla="*/ 125 w 137"/>
                <a:gd name="T29" fmla="*/ 14 h 107"/>
                <a:gd name="T30" fmla="*/ 119 w 137"/>
                <a:gd name="T31" fmla="*/ 10 h 107"/>
                <a:gd name="T32" fmla="*/ 111 w 137"/>
                <a:gd name="T33" fmla="*/ 9 h 107"/>
                <a:gd name="T34" fmla="*/ 104 w 137"/>
                <a:gd name="T35" fmla="*/ 10 h 107"/>
                <a:gd name="T36" fmla="*/ 100 w 137"/>
                <a:gd name="T37" fmla="*/ 12 h 107"/>
                <a:gd name="T38" fmla="*/ 106 w 137"/>
                <a:gd name="T39" fmla="*/ 18 h 107"/>
                <a:gd name="T40" fmla="*/ 106 w 137"/>
                <a:gd name="T41" fmla="*/ 22 h 107"/>
                <a:gd name="T42" fmla="*/ 105 w 137"/>
                <a:gd name="T43" fmla="*/ 22 h 107"/>
                <a:gd name="T44" fmla="*/ 95 w 137"/>
                <a:gd name="T45" fmla="*/ 33 h 107"/>
                <a:gd name="T46" fmla="*/ 101 w 137"/>
                <a:gd name="T47" fmla="*/ 57 h 107"/>
                <a:gd name="T48" fmla="*/ 50 w 137"/>
                <a:gd name="T49" fmla="*/ 107 h 107"/>
                <a:gd name="T50" fmla="*/ 0 w 137"/>
                <a:gd name="T51" fmla="*/ 57 h 107"/>
                <a:gd name="T52" fmla="*/ 50 w 137"/>
                <a:gd name="T53" fmla="*/ 7 h 107"/>
                <a:gd name="T54" fmla="*/ 80 w 137"/>
                <a:gd name="T55" fmla="*/ 16 h 107"/>
                <a:gd name="T56" fmla="*/ 80 w 137"/>
                <a:gd name="T57" fmla="*/ 16 h 107"/>
                <a:gd name="T58" fmla="*/ 91 w 137"/>
                <a:gd name="T59" fmla="*/ 27 h 107"/>
                <a:gd name="T60" fmla="*/ 99 w 137"/>
                <a:gd name="T61" fmla="*/ 20 h 107"/>
                <a:gd name="T62" fmla="*/ 88 w 137"/>
                <a:gd name="T63" fmla="*/ 8 h 107"/>
                <a:gd name="T64" fmla="*/ 80 w 137"/>
                <a:gd name="T65" fmla="*/ 16 h 107"/>
                <a:gd name="T66" fmla="*/ 50 w 137"/>
                <a:gd name="T67" fmla="*/ 17 h 107"/>
                <a:gd name="T68" fmla="*/ 50 w 137"/>
                <a:gd name="T69" fmla="*/ 17 h 107"/>
                <a:gd name="T70" fmla="*/ 11 w 137"/>
                <a:gd name="T71" fmla="*/ 57 h 107"/>
                <a:gd name="T72" fmla="*/ 50 w 137"/>
                <a:gd name="T73" fmla="*/ 97 h 107"/>
                <a:gd name="T74" fmla="*/ 90 w 137"/>
                <a:gd name="T75" fmla="*/ 57 h 107"/>
                <a:gd name="T76" fmla="*/ 50 w 137"/>
                <a:gd name="T77" fmla="*/ 1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7" h="107">
                  <a:moveTo>
                    <a:pt x="50" y="7"/>
                  </a:moveTo>
                  <a:cubicBezTo>
                    <a:pt x="59" y="7"/>
                    <a:pt x="67" y="9"/>
                    <a:pt x="74" y="13"/>
                  </a:cubicBezTo>
                  <a:cubicBezTo>
                    <a:pt x="85" y="2"/>
                    <a:pt x="85" y="2"/>
                    <a:pt x="85" y="2"/>
                  </a:cubicBezTo>
                  <a:cubicBezTo>
                    <a:pt x="87" y="0"/>
                    <a:pt x="89" y="0"/>
                    <a:pt x="90" y="2"/>
                  </a:cubicBezTo>
                  <a:cubicBezTo>
                    <a:pt x="96" y="8"/>
                    <a:pt x="96" y="8"/>
                    <a:pt x="96" y="8"/>
                  </a:cubicBezTo>
                  <a:cubicBezTo>
                    <a:pt x="97" y="6"/>
                    <a:pt x="99" y="5"/>
                    <a:pt x="102" y="4"/>
                  </a:cubicBezTo>
                  <a:cubicBezTo>
                    <a:pt x="105" y="3"/>
                    <a:pt x="108" y="2"/>
                    <a:pt x="111" y="2"/>
                  </a:cubicBezTo>
                  <a:cubicBezTo>
                    <a:pt x="115" y="2"/>
                    <a:pt x="118" y="3"/>
                    <a:pt x="121" y="4"/>
                  </a:cubicBezTo>
                  <a:cubicBezTo>
                    <a:pt x="124" y="5"/>
                    <a:pt x="127" y="7"/>
                    <a:pt x="129" y="10"/>
                  </a:cubicBezTo>
                  <a:cubicBezTo>
                    <a:pt x="132" y="12"/>
                    <a:pt x="133" y="15"/>
                    <a:pt x="135" y="18"/>
                  </a:cubicBezTo>
                  <a:cubicBezTo>
                    <a:pt x="136" y="21"/>
                    <a:pt x="137" y="24"/>
                    <a:pt x="137" y="28"/>
                  </a:cubicBezTo>
                  <a:cubicBezTo>
                    <a:pt x="137" y="29"/>
                    <a:pt x="135" y="31"/>
                    <a:pt x="134" y="31"/>
                  </a:cubicBezTo>
                  <a:cubicBezTo>
                    <a:pt x="132" y="31"/>
                    <a:pt x="130" y="29"/>
                    <a:pt x="130" y="28"/>
                  </a:cubicBezTo>
                  <a:cubicBezTo>
                    <a:pt x="130" y="25"/>
                    <a:pt x="130" y="22"/>
                    <a:pt x="129" y="20"/>
                  </a:cubicBezTo>
                  <a:cubicBezTo>
                    <a:pt x="128" y="18"/>
                    <a:pt x="126" y="16"/>
                    <a:pt x="125" y="14"/>
                  </a:cubicBezTo>
                  <a:cubicBezTo>
                    <a:pt x="123" y="12"/>
                    <a:pt x="121" y="11"/>
                    <a:pt x="119" y="10"/>
                  </a:cubicBezTo>
                  <a:cubicBezTo>
                    <a:pt x="116" y="9"/>
                    <a:pt x="114" y="9"/>
                    <a:pt x="111" y="9"/>
                  </a:cubicBezTo>
                  <a:cubicBezTo>
                    <a:pt x="109" y="9"/>
                    <a:pt x="106" y="9"/>
                    <a:pt x="104" y="10"/>
                  </a:cubicBezTo>
                  <a:cubicBezTo>
                    <a:pt x="103" y="11"/>
                    <a:pt x="101" y="11"/>
                    <a:pt x="100" y="12"/>
                  </a:cubicBezTo>
                  <a:cubicBezTo>
                    <a:pt x="106" y="18"/>
                    <a:pt x="106" y="18"/>
                    <a:pt x="106" y="18"/>
                  </a:cubicBezTo>
                  <a:cubicBezTo>
                    <a:pt x="107" y="19"/>
                    <a:pt x="107" y="21"/>
                    <a:pt x="106" y="22"/>
                  </a:cubicBezTo>
                  <a:cubicBezTo>
                    <a:pt x="105" y="22"/>
                    <a:pt x="105" y="22"/>
                    <a:pt x="105" y="22"/>
                  </a:cubicBezTo>
                  <a:cubicBezTo>
                    <a:pt x="95" y="33"/>
                    <a:pt x="95" y="33"/>
                    <a:pt x="95" y="33"/>
                  </a:cubicBezTo>
                  <a:cubicBezTo>
                    <a:pt x="99" y="40"/>
                    <a:pt x="101" y="48"/>
                    <a:pt x="101" y="57"/>
                  </a:cubicBezTo>
                  <a:cubicBezTo>
                    <a:pt x="101" y="85"/>
                    <a:pt x="78" y="107"/>
                    <a:pt x="50" y="107"/>
                  </a:cubicBezTo>
                  <a:cubicBezTo>
                    <a:pt x="23" y="107"/>
                    <a:pt x="0" y="85"/>
                    <a:pt x="0" y="57"/>
                  </a:cubicBezTo>
                  <a:cubicBezTo>
                    <a:pt x="0" y="29"/>
                    <a:pt x="23" y="7"/>
                    <a:pt x="50" y="7"/>
                  </a:cubicBezTo>
                  <a:close/>
                  <a:moveTo>
                    <a:pt x="80" y="16"/>
                  </a:moveTo>
                  <a:cubicBezTo>
                    <a:pt x="80" y="16"/>
                    <a:pt x="80" y="16"/>
                    <a:pt x="80" y="16"/>
                  </a:cubicBezTo>
                  <a:cubicBezTo>
                    <a:pt x="84" y="19"/>
                    <a:pt x="88" y="23"/>
                    <a:pt x="91" y="27"/>
                  </a:cubicBezTo>
                  <a:cubicBezTo>
                    <a:pt x="99" y="20"/>
                    <a:pt x="99" y="20"/>
                    <a:pt x="99" y="20"/>
                  </a:cubicBezTo>
                  <a:cubicBezTo>
                    <a:pt x="88" y="8"/>
                    <a:pt x="88" y="8"/>
                    <a:pt x="88" y="8"/>
                  </a:cubicBezTo>
                  <a:cubicBezTo>
                    <a:pt x="80" y="16"/>
                    <a:pt x="80" y="16"/>
                    <a:pt x="80" y="16"/>
                  </a:cubicBezTo>
                  <a:close/>
                  <a:moveTo>
                    <a:pt x="50" y="17"/>
                  </a:moveTo>
                  <a:cubicBezTo>
                    <a:pt x="50" y="17"/>
                    <a:pt x="50" y="17"/>
                    <a:pt x="50" y="17"/>
                  </a:cubicBezTo>
                  <a:cubicBezTo>
                    <a:pt x="29" y="17"/>
                    <a:pt x="11" y="35"/>
                    <a:pt x="11" y="57"/>
                  </a:cubicBezTo>
                  <a:cubicBezTo>
                    <a:pt x="11" y="79"/>
                    <a:pt x="29" y="97"/>
                    <a:pt x="50" y="97"/>
                  </a:cubicBezTo>
                  <a:cubicBezTo>
                    <a:pt x="72" y="97"/>
                    <a:pt x="90" y="79"/>
                    <a:pt x="90" y="57"/>
                  </a:cubicBezTo>
                  <a:cubicBezTo>
                    <a:pt x="90" y="35"/>
                    <a:pt x="72" y="17"/>
                    <a:pt x="5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9" name="Freeform 212"/>
            <p:cNvSpPr>
              <a:spLocks noEditPoints="1"/>
            </p:cNvSpPr>
            <p:nvPr userDrawn="1"/>
          </p:nvSpPr>
          <p:spPr bwMode="auto">
            <a:xfrm>
              <a:off x="5382" y="12"/>
              <a:ext cx="289" cy="171"/>
            </a:xfrm>
            <a:custGeom>
              <a:avLst/>
              <a:gdLst>
                <a:gd name="T0" fmla="*/ 7 w 142"/>
                <a:gd name="T1" fmla="*/ 46 h 84"/>
                <a:gd name="T2" fmla="*/ 2 w 142"/>
                <a:gd name="T3" fmla="*/ 67 h 84"/>
                <a:gd name="T4" fmla="*/ 7 w 142"/>
                <a:gd name="T5" fmla="*/ 63 h 84"/>
                <a:gd name="T6" fmla="*/ 11 w 142"/>
                <a:gd name="T7" fmla="*/ 69 h 84"/>
                <a:gd name="T8" fmla="*/ 14 w 142"/>
                <a:gd name="T9" fmla="*/ 63 h 84"/>
                <a:gd name="T10" fmla="*/ 19 w 142"/>
                <a:gd name="T11" fmla="*/ 67 h 84"/>
                <a:gd name="T12" fmla="*/ 14 w 142"/>
                <a:gd name="T13" fmla="*/ 47 h 84"/>
                <a:gd name="T14" fmla="*/ 37 w 142"/>
                <a:gd name="T15" fmla="*/ 45 h 84"/>
                <a:gd name="T16" fmla="*/ 37 w 142"/>
                <a:gd name="T17" fmla="*/ 70 h 84"/>
                <a:gd name="T18" fmla="*/ 37 w 142"/>
                <a:gd name="T19" fmla="*/ 70 h 84"/>
                <a:gd name="T20" fmla="*/ 72 w 142"/>
                <a:gd name="T21" fmla="*/ 84 h 84"/>
                <a:gd name="T22" fmla="*/ 107 w 142"/>
                <a:gd name="T23" fmla="*/ 70 h 84"/>
                <a:gd name="T24" fmla="*/ 107 w 142"/>
                <a:gd name="T25" fmla="*/ 70 h 84"/>
                <a:gd name="T26" fmla="*/ 107 w 142"/>
                <a:gd name="T27" fmla="*/ 45 h 84"/>
                <a:gd name="T28" fmla="*/ 141 w 142"/>
                <a:gd name="T29" fmla="*/ 31 h 84"/>
                <a:gd name="T30" fmla="*/ 74 w 142"/>
                <a:gd name="T31" fmla="*/ 1 h 84"/>
                <a:gd name="T32" fmla="*/ 6 w 142"/>
                <a:gd name="T33" fmla="*/ 24 h 84"/>
                <a:gd name="T34" fmla="*/ 6 w 142"/>
                <a:gd name="T35" fmla="*/ 34 h 84"/>
                <a:gd name="T36" fmla="*/ 38 w 142"/>
                <a:gd name="T37" fmla="*/ 34 h 84"/>
                <a:gd name="T38" fmla="*/ 23 w 142"/>
                <a:gd name="T39" fmla="*/ 29 h 84"/>
                <a:gd name="T40" fmla="*/ 120 w 142"/>
                <a:gd name="T41" fmla="*/ 29 h 84"/>
                <a:gd name="T42" fmla="*/ 95 w 142"/>
                <a:gd name="T43" fmla="*/ 28 h 84"/>
                <a:gd name="T44" fmla="*/ 48 w 142"/>
                <a:gd name="T45" fmla="*/ 28 h 84"/>
                <a:gd name="T46" fmla="*/ 100 w 142"/>
                <a:gd name="T47" fmla="*/ 61 h 84"/>
                <a:gd name="T48" fmla="*/ 95 w 142"/>
                <a:gd name="T49" fmla="*/ 59 h 84"/>
                <a:gd name="T50" fmla="*/ 48 w 142"/>
                <a:gd name="T51" fmla="*/ 59 h 84"/>
                <a:gd name="T52" fmla="*/ 43 w 142"/>
                <a:gd name="T53" fmla="*/ 38 h 84"/>
                <a:gd name="T54" fmla="*/ 72 w 142"/>
                <a:gd name="T55" fmla="*/ 31 h 84"/>
                <a:gd name="T56" fmla="*/ 100 w 142"/>
                <a:gd name="T57" fmla="*/ 38 h 84"/>
                <a:gd name="T58" fmla="*/ 93 w 142"/>
                <a:gd name="T59" fmla="*/ 65 h 84"/>
                <a:gd name="T60" fmla="*/ 100 w 142"/>
                <a:gd name="T61" fmla="*/ 70 h 84"/>
                <a:gd name="T62" fmla="*/ 100 w 142"/>
                <a:gd name="T63" fmla="*/ 70 h 84"/>
                <a:gd name="T64" fmla="*/ 72 w 142"/>
                <a:gd name="T65" fmla="*/ 77 h 84"/>
                <a:gd name="T66" fmla="*/ 43 w 142"/>
                <a:gd name="T67" fmla="*/ 70 h 84"/>
                <a:gd name="T68" fmla="*/ 43 w 142"/>
                <a:gd name="T69" fmla="*/ 70 h 84"/>
                <a:gd name="T70" fmla="*/ 72 w 142"/>
                <a:gd name="T71" fmla="*/ 6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2" h="84">
                  <a:moveTo>
                    <a:pt x="7" y="34"/>
                  </a:moveTo>
                  <a:cubicBezTo>
                    <a:pt x="7" y="46"/>
                    <a:pt x="7" y="46"/>
                    <a:pt x="7" y="46"/>
                  </a:cubicBezTo>
                  <a:cubicBezTo>
                    <a:pt x="0" y="63"/>
                    <a:pt x="0" y="63"/>
                    <a:pt x="0" y="63"/>
                  </a:cubicBezTo>
                  <a:cubicBezTo>
                    <a:pt x="0" y="65"/>
                    <a:pt x="1" y="67"/>
                    <a:pt x="2" y="67"/>
                  </a:cubicBezTo>
                  <a:cubicBezTo>
                    <a:pt x="4" y="68"/>
                    <a:pt x="6" y="67"/>
                    <a:pt x="6" y="66"/>
                  </a:cubicBezTo>
                  <a:cubicBezTo>
                    <a:pt x="7" y="63"/>
                    <a:pt x="7" y="63"/>
                    <a:pt x="7" y="63"/>
                  </a:cubicBezTo>
                  <a:cubicBezTo>
                    <a:pt x="7" y="66"/>
                    <a:pt x="7" y="66"/>
                    <a:pt x="7" y="66"/>
                  </a:cubicBezTo>
                  <a:cubicBezTo>
                    <a:pt x="7" y="68"/>
                    <a:pt x="9" y="69"/>
                    <a:pt x="11" y="69"/>
                  </a:cubicBezTo>
                  <a:cubicBezTo>
                    <a:pt x="12" y="69"/>
                    <a:pt x="14" y="68"/>
                    <a:pt x="14" y="66"/>
                  </a:cubicBezTo>
                  <a:cubicBezTo>
                    <a:pt x="14" y="63"/>
                    <a:pt x="14" y="63"/>
                    <a:pt x="14" y="63"/>
                  </a:cubicBezTo>
                  <a:cubicBezTo>
                    <a:pt x="15" y="66"/>
                    <a:pt x="15" y="66"/>
                    <a:pt x="15" y="66"/>
                  </a:cubicBezTo>
                  <a:cubicBezTo>
                    <a:pt x="16" y="67"/>
                    <a:pt x="18" y="68"/>
                    <a:pt x="19" y="67"/>
                  </a:cubicBezTo>
                  <a:cubicBezTo>
                    <a:pt x="21" y="67"/>
                    <a:pt x="22" y="65"/>
                    <a:pt x="21" y="63"/>
                  </a:cubicBezTo>
                  <a:cubicBezTo>
                    <a:pt x="14" y="47"/>
                    <a:pt x="14" y="47"/>
                    <a:pt x="14" y="47"/>
                  </a:cubicBezTo>
                  <a:cubicBezTo>
                    <a:pt x="14" y="37"/>
                    <a:pt x="14" y="37"/>
                    <a:pt x="14" y="37"/>
                  </a:cubicBezTo>
                  <a:cubicBezTo>
                    <a:pt x="37" y="45"/>
                    <a:pt x="37" y="45"/>
                    <a:pt x="37" y="45"/>
                  </a:cubicBezTo>
                  <a:cubicBezTo>
                    <a:pt x="37" y="70"/>
                    <a:pt x="37" y="70"/>
                    <a:pt x="37" y="70"/>
                  </a:cubicBezTo>
                  <a:cubicBezTo>
                    <a:pt x="37" y="70"/>
                    <a:pt x="37" y="70"/>
                    <a:pt x="37" y="70"/>
                  </a:cubicBezTo>
                  <a:cubicBezTo>
                    <a:pt x="37" y="70"/>
                    <a:pt x="37" y="70"/>
                    <a:pt x="37" y="70"/>
                  </a:cubicBezTo>
                  <a:cubicBezTo>
                    <a:pt x="37" y="70"/>
                    <a:pt x="37" y="70"/>
                    <a:pt x="37" y="70"/>
                  </a:cubicBezTo>
                  <a:cubicBezTo>
                    <a:pt x="37" y="74"/>
                    <a:pt x="41" y="78"/>
                    <a:pt x="48" y="80"/>
                  </a:cubicBezTo>
                  <a:cubicBezTo>
                    <a:pt x="54" y="83"/>
                    <a:pt x="63" y="84"/>
                    <a:pt x="72" y="84"/>
                  </a:cubicBezTo>
                  <a:cubicBezTo>
                    <a:pt x="81" y="84"/>
                    <a:pt x="89" y="83"/>
                    <a:pt x="95" y="80"/>
                  </a:cubicBezTo>
                  <a:cubicBezTo>
                    <a:pt x="102" y="78"/>
                    <a:pt x="107" y="74"/>
                    <a:pt x="107" y="70"/>
                  </a:cubicBezTo>
                  <a:cubicBezTo>
                    <a:pt x="107" y="70"/>
                    <a:pt x="107" y="70"/>
                    <a:pt x="107" y="70"/>
                  </a:cubicBezTo>
                  <a:cubicBezTo>
                    <a:pt x="107" y="70"/>
                    <a:pt x="107" y="70"/>
                    <a:pt x="107" y="70"/>
                  </a:cubicBezTo>
                  <a:cubicBezTo>
                    <a:pt x="107" y="70"/>
                    <a:pt x="107" y="70"/>
                    <a:pt x="107" y="70"/>
                  </a:cubicBezTo>
                  <a:cubicBezTo>
                    <a:pt x="107" y="45"/>
                    <a:pt x="107" y="45"/>
                    <a:pt x="107" y="45"/>
                  </a:cubicBezTo>
                  <a:cubicBezTo>
                    <a:pt x="138" y="34"/>
                    <a:pt x="138" y="34"/>
                    <a:pt x="138" y="34"/>
                  </a:cubicBezTo>
                  <a:cubicBezTo>
                    <a:pt x="139" y="33"/>
                    <a:pt x="140" y="32"/>
                    <a:pt x="141" y="31"/>
                  </a:cubicBezTo>
                  <a:cubicBezTo>
                    <a:pt x="142" y="28"/>
                    <a:pt x="141" y="25"/>
                    <a:pt x="138" y="24"/>
                  </a:cubicBezTo>
                  <a:cubicBezTo>
                    <a:pt x="74" y="1"/>
                    <a:pt x="74" y="1"/>
                    <a:pt x="74" y="1"/>
                  </a:cubicBezTo>
                  <a:cubicBezTo>
                    <a:pt x="73" y="0"/>
                    <a:pt x="71" y="0"/>
                    <a:pt x="70" y="1"/>
                  </a:cubicBezTo>
                  <a:cubicBezTo>
                    <a:pt x="6" y="24"/>
                    <a:pt x="6" y="24"/>
                    <a:pt x="6" y="24"/>
                  </a:cubicBezTo>
                  <a:cubicBezTo>
                    <a:pt x="5" y="24"/>
                    <a:pt x="3" y="25"/>
                    <a:pt x="3" y="27"/>
                  </a:cubicBezTo>
                  <a:cubicBezTo>
                    <a:pt x="2" y="30"/>
                    <a:pt x="3" y="33"/>
                    <a:pt x="6" y="34"/>
                  </a:cubicBezTo>
                  <a:cubicBezTo>
                    <a:pt x="7" y="34"/>
                    <a:pt x="7" y="34"/>
                    <a:pt x="7" y="34"/>
                  </a:cubicBezTo>
                  <a:close/>
                  <a:moveTo>
                    <a:pt x="38" y="34"/>
                  </a:moveTo>
                  <a:cubicBezTo>
                    <a:pt x="38" y="34"/>
                    <a:pt x="38" y="34"/>
                    <a:pt x="38" y="34"/>
                  </a:cubicBezTo>
                  <a:cubicBezTo>
                    <a:pt x="23" y="29"/>
                    <a:pt x="23" y="29"/>
                    <a:pt x="23" y="29"/>
                  </a:cubicBezTo>
                  <a:cubicBezTo>
                    <a:pt x="72" y="11"/>
                    <a:pt x="72" y="11"/>
                    <a:pt x="72" y="11"/>
                  </a:cubicBezTo>
                  <a:cubicBezTo>
                    <a:pt x="120" y="29"/>
                    <a:pt x="120" y="29"/>
                    <a:pt x="120" y="29"/>
                  </a:cubicBezTo>
                  <a:cubicBezTo>
                    <a:pt x="105" y="34"/>
                    <a:pt x="105" y="34"/>
                    <a:pt x="105" y="34"/>
                  </a:cubicBezTo>
                  <a:cubicBezTo>
                    <a:pt x="104" y="31"/>
                    <a:pt x="100" y="29"/>
                    <a:pt x="95" y="28"/>
                  </a:cubicBezTo>
                  <a:cubicBezTo>
                    <a:pt x="89" y="26"/>
                    <a:pt x="81" y="24"/>
                    <a:pt x="72" y="24"/>
                  </a:cubicBezTo>
                  <a:cubicBezTo>
                    <a:pt x="63" y="24"/>
                    <a:pt x="54" y="26"/>
                    <a:pt x="48" y="28"/>
                  </a:cubicBezTo>
                  <a:cubicBezTo>
                    <a:pt x="44" y="29"/>
                    <a:pt x="40" y="31"/>
                    <a:pt x="38" y="34"/>
                  </a:cubicBezTo>
                  <a:close/>
                  <a:moveTo>
                    <a:pt x="100" y="61"/>
                  </a:moveTo>
                  <a:cubicBezTo>
                    <a:pt x="100" y="61"/>
                    <a:pt x="100" y="61"/>
                    <a:pt x="100" y="61"/>
                  </a:cubicBezTo>
                  <a:cubicBezTo>
                    <a:pt x="99" y="60"/>
                    <a:pt x="97" y="60"/>
                    <a:pt x="95" y="59"/>
                  </a:cubicBezTo>
                  <a:cubicBezTo>
                    <a:pt x="89" y="57"/>
                    <a:pt x="81" y="56"/>
                    <a:pt x="72" y="56"/>
                  </a:cubicBezTo>
                  <a:cubicBezTo>
                    <a:pt x="63" y="56"/>
                    <a:pt x="54" y="57"/>
                    <a:pt x="48" y="59"/>
                  </a:cubicBezTo>
                  <a:cubicBezTo>
                    <a:pt x="46" y="60"/>
                    <a:pt x="45" y="60"/>
                    <a:pt x="43" y="61"/>
                  </a:cubicBezTo>
                  <a:cubicBezTo>
                    <a:pt x="43" y="38"/>
                    <a:pt x="43" y="38"/>
                    <a:pt x="43" y="38"/>
                  </a:cubicBezTo>
                  <a:cubicBezTo>
                    <a:pt x="43" y="37"/>
                    <a:pt x="46" y="35"/>
                    <a:pt x="50" y="34"/>
                  </a:cubicBezTo>
                  <a:cubicBezTo>
                    <a:pt x="56" y="32"/>
                    <a:pt x="63" y="31"/>
                    <a:pt x="72" y="31"/>
                  </a:cubicBezTo>
                  <a:cubicBezTo>
                    <a:pt x="80" y="31"/>
                    <a:pt x="88" y="32"/>
                    <a:pt x="93" y="34"/>
                  </a:cubicBezTo>
                  <a:cubicBezTo>
                    <a:pt x="98" y="35"/>
                    <a:pt x="100" y="37"/>
                    <a:pt x="100" y="38"/>
                  </a:cubicBezTo>
                  <a:cubicBezTo>
                    <a:pt x="100" y="61"/>
                    <a:pt x="100" y="61"/>
                    <a:pt x="100" y="61"/>
                  </a:cubicBezTo>
                  <a:close/>
                  <a:moveTo>
                    <a:pt x="93" y="65"/>
                  </a:moveTo>
                  <a:cubicBezTo>
                    <a:pt x="93" y="65"/>
                    <a:pt x="93" y="65"/>
                    <a:pt x="93" y="65"/>
                  </a:cubicBezTo>
                  <a:cubicBezTo>
                    <a:pt x="98" y="67"/>
                    <a:pt x="100" y="68"/>
                    <a:pt x="100" y="70"/>
                  </a:cubicBezTo>
                  <a:cubicBezTo>
                    <a:pt x="100" y="70"/>
                    <a:pt x="100" y="70"/>
                    <a:pt x="100" y="70"/>
                  </a:cubicBezTo>
                  <a:cubicBezTo>
                    <a:pt x="100" y="70"/>
                    <a:pt x="100" y="70"/>
                    <a:pt x="100" y="70"/>
                  </a:cubicBezTo>
                  <a:cubicBezTo>
                    <a:pt x="100" y="71"/>
                    <a:pt x="98" y="73"/>
                    <a:pt x="93" y="74"/>
                  </a:cubicBezTo>
                  <a:cubicBezTo>
                    <a:pt x="88" y="76"/>
                    <a:pt x="80" y="77"/>
                    <a:pt x="72" y="77"/>
                  </a:cubicBezTo>
                  <a:cubicBezTo>
                    <a:pt x="63" y="77"/>
                    <a:pt x="56" y="76"/>
                    <a:pt x="50" y="74"/>
                  </a:cubicBezTo>
                  <a:cubicBezTo>
                    <a:pt x="46" y="73"/>
                    <a:pt x="43" y="71"/>
                    <a:pt x="43" y="70"/>
                  </a:cubicBezTo>
                  <a:cubicBezTo>
                    <a:pt x="43" y="70"/>
                    <a:pt x="43" y="70"/>
                    <a:pt x="43" y="70"/>
                  </a:cubicBezTo>
                  <a:cubicBezTo>
                    <a:pt x="43" y="70"/>
                    <a:pt x="43" y="70"/>
                    <a:pt x="43" y="70"/>
                  </a:cubicBezTo>
                  <a:cubicBezTo>
                    <a:pt x="43" y="68"/>
                    <a:pt x="46" y="67"/>
                    <a:pt x="50" y="65"/>
                  </a:cubicBezTo>
                  <a:cubicBezTo>
                    <a:pt x="56" y="63"/>
                    <a:pt x="63" y="62"/>
                    <a:pt x="72" y="62"/>
                  </a:cubicBezTo>
                  <a:cubicBezTo>
                    <a:pt x="80" y="62"/>
                    <a:pt x="88" y="63"/>
                    <a:pt x="93"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0" name="Freeform 213"/>
            <p:cNvSpPr>
              <a:spLocks noEditPoints="1"/>
            </p:cNvSpPr>
            <p:nvPr userDrawn="1"/>
          </p:nvSpPr>
          <p:spPr bwMode="auto">
            <a:xfrm>
              <a:off x="3223" y="238"/>
              <a:ext cx="228" cy="289"/>
            </a:xfrm>
            <a:custGeom>
              <a:avLst/>
              <a:gdLst>
                <a:gd name="T0" fmla="*/ 5 w 112"/>
                <a:gd name="T1" fmla="*/ 12 h 142"/>
                <a:gd name="T2" fmla="*/ 8 w 112"/>
                <a:gd name="T3" fmla="*/ 5 h 142"/>
                <a:gd name="T4" fmla="*/ 14 w 112"/>
                <a:gd name="T5" fmla="*/ 0 h 142"/>
                <a:gd name="T6" fmla="*/ 103 w 112"/>
                <a:gd name="T7" fmla="*/ 5 h 142"/>
                <a:gd name="T8" fmla="*/ 103 w 112"/>
                <a:gd name="T9" fmla="*/ 12 h 142"/>
                <a:gd name="T10" fmla="*/ 112 w 112"/>
                <a:gd name="T11" fmla="*/ 17 h 142"/>
                <a:gd name="T12" fmla="*/ 112 w 112"/>
                <a:gd name="T13" fmla="*/ 35 h 142"/>
                <a:gd name="T14" fmla="*/ 106 w 112"/>
                <a:gd name="T15" fmla="*/ 41 h 142"/>
                <a:gd name="T16" fmla="*/ 94 w 112"/>
                <a:gd name="T17" fmla="*/ 137 h 142"/>
                <a:gd name="T18" fmla="*/ 89 w 112"/>
                <a:gd name="T19" fmla="*/ 142 h 142"/>
                <a:gd name="T20" fmla="*/ 18 w 112"/>
                <a:gd name="T21" fmla="*/ 137 h 142"/>
                <a:gd name="T22" fmla="*/ 5 w 112"/>
                <a:gd name="T23" fmla="*/ 41 h 142"/>
                <a:gd name="T24" fmla="*/ 0 w 112"/>
                <a:gd name="T25" fmla="*/ 35 h 142"/>
                <a:gd name="T26" fmla="*/ 5 w 112"/>
                <a:gd name="T27" fmla="*/ 12 h 142"/>
                <a:gd name="T28" fmla="*/ 26 w 112"/>
                <a:gd name="T29" fmla="*/ 115 h 142"/>
                <a:gd name="T30" fmla="*/ 90 w 112"/>
                <a:gd name="T31" fmla="*/ 57 h 142"/>
                <a:gd name="T32" fmla="*/ 26 w 112"/>
                <a:gd name="T33" fmla="*/ 115 h 142"/>
                <a:gd name="T34" fmla="*/ 85 w 112"/>
                <a:gd name="T35" fmla="*/ 121 h 142"/>
                <a:gd name="T36" fmla="*/ 28 w 112"/>
                <a:gd name="T37" fmla="*/ 131 h 142"/>
                <a:gd name="T38" fmla="*/ 85 w 112"/>
                <a:gd name="T39" fmla="*/ 121 h 142"/>
                <a:gd name="T40" fmla="*/ 21 w 112"/>
                <a:gd name="T41" fmla="*/ 51 h 142"/>
                <a:gd name="T42" fmla="*/ 92 w 112"/>
                <a:gd name="T43" fmla="*/ 41 h 142"/>
                <a:gd name="T44" fmla="*/ 21 w 112"/>
                <a:gd name="T45" fmla="*/ 51 h 142"/>
                <a:gd name="T46" fmla="*/ 43 w 112"/>
                <a:gd name="T47" fmla="*/ 16 h 142"/>
                <a:gd name="T48" fmla="*/ 43 w 112"/>
                <a:gd name="T49" fmla="*/ 23 h 142"/>
                <a:gd name="T50" fmla="*/ 72 w 112"/>
                <a:gd name="T51" fmla="*/ 19 h 142"/>
                <a:gd name="T52" fmla="*/ 43 w 112"/>
                <a:gd name="T53" fmla="*/ 16 h 142"/>
                <a:gd name="T54" fmla="*/ 14 w 112"/>
                <a:gd name="T55" fmla="*/ 23 h 142"/>
                <a:gd name="T56" fmla="*/ 11 w 112"/>
                <a:gd name="T57" fmla="*/ 30 h 142"/>
                <a:gd name="T58" fmla="*/ 101 w 112"/>
                <a:gd name="T59" fmla="*/ 23 h 142"/>
                <a:gd name="T60" fmla="*/ 98 w 112"/>
                <a:gd name="T61" fmla="*/ 23 h 142"/>
                <a:gd name="T62" fmla="*/ 93 w 112"/>
                <a:gd name="T63" fmla="*/ 11 h 142"/>
                <a:gd name="T64" fmla="*/ 19 w 112"/>
                <a:gd name="T65" fmla="*/ 17 h 142"/>
                <a:gd name="T66" fmla="*/ 14 w 112"/>
                <a:gd name="T67" fmla="*/ 2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142">
                  <a:moveTo>
                    <a:pt x="5" y="12"/>
                  </a:moveTo>
                  <a:cubicBezTo>
                    <a:pt x="5" y="12"/>
                    <a:pt x="5" y="12"/>
                    <a:pt x="5" y="12"/>
                  </a:cubicBezTo>
                  <a:cubicBezTo>
                    <a:pt x="8" y="12"/>
                    <a:pt x="8" y="12"/>
                    <a:pt x="8" y="12"/>
                  </a:cubicBezTo>
                  <a:cubicBezTo>
                    <a:pt x="8" y="5"/>
                    <a:pt x="8" y="5"/>
                    <a:pt x="8" y="5"/>
                  </a:cubicBezTo>
                  <a:cubicBezTo>
                    <a:pt x="8" y="2"/>
                    <a:pt x="11" y="0"/>
                    <a:pt x="14" y="0"/>
                  </a:cubicBezTo>
                  <a:cubicBezTo>
                    <a:pt x="14" y="0"/>
                    <a:pt x="14" y="0"/>
                    <a:pt x="14" y="0"/>
                  </a:cubicBezTo>
                  <a:cubicBezTo>
                    <a:pt x="98" y="0"/>
                    <a:pt x="98" y="0"/>
                    <a:pt x="98" y="0"/>
                  </a:cubicBezTo>
                  <a:cubicBezTo>
                    <a:pt x="101" y="0"/>
                    <a:pt x="103" y="2"/>
                    <a:pt x="103" y="5"/>
                  </a:cubicBezTo>
                  <a:cubicBezTo>
                    <a:pt x="103" y="5"/>
                    <a:pt x="103" y="5"/>
                    <a:pt x="103" y="5"/>
                  </a:cubicBezTo>
                  <a:cubicBezTo>
                    <a:pt x="103" y="12"/>
                    <a:pt x="103" y="12"/>
                    <a:pt x="103" y="12"/>
                  </a:cubicBezTo>
                  <a:cubicBezTo>
                    <a:pt x="106" y="12"/>
                    <a:pt x="106" y="12"/>
                    <a:pt x="106" y="12"/>
                  </a:cubicBezTo>
                  <a:cubicBezTo>
                    <a:pt x="109" y="12"/>
                    <a:pt x="112" y="14"/>
                    <a:pt x="112" y="17"/>
                  </a:cubicBezTo>
                  <a:cubicBezTo>
                    <a:pt x="112" y="17"/>
                    <a:pt x="112" y="17"/>
                    <a:pt x="112" y="17"/>
                  </a:cubicBezTo>
                  <a:cubicBezTo>
                    <a:pt x="112" y="35"/>
                    <a:pt x="112" y="35"/>
                    <a:pt x="112" y="35"/>
                  </a:cubicBezTo>
                  <a:cubicBezTo>
                    <a:pt x="112" y="38"/>
                    <a:pt x="109" y="41"/>
                    <a:pt x="106" y="41"/>
                  </a:cubicBezTo>
                  <a:cubicBezTo>
                    <a:pt x="106" y="41"/>
                    <a:pt x="106" y="41"/>
                    <a:pt x="106" y="41"/>
                  </a:cubicBezTo>
                  <a:cubicBezTo>
                    <a:pt x="102" y="41"/>
                    <a:pt x="102" y="41"/>
                    <a:pt x="102" y="41"/>
                  </a:cubicBezTo>
                  <a:cubicBezTo>
                    <a:pt x="94" y="137"/>
                    <a:pt x="94" y="137"/>
                    <a:pt x="94" y="137"/>
                  </a:cubicBezTo>
                  <a:cubicBezTo>
                    <a:pt x="94" y="140"/>
                    <a:pt x="91" y="142"/>
                    <a:pt x="89" y="142"/>
                  </a:cubicBezTo>
                  <a:cubicBezTo>
                    <a:pt x="89" y="142"/>
                    <a:pt x="89" y="142"/>
                    <a:pt x="89" y="142"/>
                  </a:cubicBezTo>
                  <a:cubicBezTo>
                    <a:pt x="23" y="142"/>
                    <a:pt x="23" y="142"/>
                    <a:pt x="23" y="142"/>
                  </a:cubicBezTo>
                  <a:cubicBezTo>
                    <a:pt x="20" y="142"/>
                    <a:pt x="18" y="140"/>
                    <a:pt x="18" y="137"/>
                  </a:cubicBezTo>
                  <a:cubicBezTo>
                    <a:pt x="9" y="41"/>
                    <a:pt x="9" y="41"/>
                    <a:pt x="9" y="41"/>
                  </a:cubicBezTo>
                  <a:cubicBezTo>
                    <a:pt x="5" y="41"/>
                    <a:pt x="5" y="41"/>
                    <a:pt x="5" y="41"/>
                  </a:cubicBezTo>
                  <a:cubicBezTo>
                    <a:pt x="2" y="41"/>
                    <a:pt x="0" y="38"/>
                    <a:pt x="0" y="35"/>
                  </a:cubicBezTo>
                  <a:cubicBezTo>
                    <a:pt x="0" y="35"/>
                    <a:pt x="0" y="35"/>
                    <a:pt x="0" y="35"/>
                  </a:cubicBezTo>
                  <a:cubicBezTo>
                    <a:pt x="0" y="17"/>
                    <a:pt x="0" y="17"/>
                    <a:pt x="0" y="17"/>
                  </a:cubicBezTo>
                  <a:cubicBezTo>
                    <a:pt x="0" y="14"/>
                    <a:pt x="2" y="12"/>
                    <a:pt x="5" y="12"/>
                  </a:cubicBezTo>
                  <a:close/>
                  <a:moveTo>
                    <a:pt x="26" y="115"/>
                  </a:moveTo>
                  <a:cubicBezTo>
                    <a:pt x="26" y="115"/>
                    <a:pt x="26" y="115"/>
                    <a:pt x="26" y="115"/>
                  </a:cubicBezTo>
                  <a:cubicBezTo>
                    <a:pt x="85" y="115"/>
                    <a:pt x="85" y="115"/>
                    <a:pt x="85" y="115"/>
                  </a:cubicBezTo>
                  <a:cubicBezTo>
                    <a:pt x="90" y="57"/>
                    <a:pt x="90" y="57"/>
                    <a:pt x="90" y="57"/>
                  </a:cubicBezTo>
                  <a:cubicBezTo>
                    <a:pt x="21" y="57"/>
                    <a:pt x="21" y="57"/>
                    <a:pt x="21" y="57"/>
                  </a:cubicBezTo>
                  <a:cubicBezTo>
                    <a:pt x="26" y="115"/>
                    <a:pt x="26" y="115"/>
                    <a:pt x="26" y="115"/>
                  </a:cubicBezTo>
                  <a:close/>
                  <a:moveTo>
                    <a:pt x="85" y="121"/>
                  </a:moveTo>
                  <a:cubicBezTo>
                    <a:pt x="85" y="121"/>
                    <a:pt x="85" y="121"/>
                    <a:pt x="85" y="121"/>
                  </a:cubicBezTo>
                  <a:cubicBezTo>
                    <a:pt x="27" y="121"/>
                    <a:pt x="27" y="121"/>
                    <a:pt x="27" y="121"/>
                  </a:cubicBezTo>
                  <a:cubicBezTo>
                    <a:pt x="28" y="131"/>
                    <a:pt x="28" y="131"/>
                    <a:pt x="28" y="131"/>
                  </a:cubicBezTo>
                  <a:cubicBezTo>
                    <a:pt x="84" y="131"/>
                    <a:pt x="84" y="131"/>
                    <a:pt x="84" y="131"/>
                  </a:cubicBezTo>
                  <a:cubicBezTo>
                    <a:pt x="85" y="121"/>
                    <a:pt x="85" y="121"/>
                    <a:pt x="85" y="121"/>
                  </a:cubicBezTo>
                  <a:close/>
                  <a:moveTo>
                    <a:pt x="21" y="51"/>
                  </a:moveTo>
                  <a:cubicBezTo>
                    <a:pt x="21" y="51"/>
                    <a:pt x="21" y="51"/>
                    <a:pt x="21" y="51"/>
                  </a:cubicBezTo>
                  <a:cubicBezTo>
                    <a:pt x="91" y="51"/>
                    <a:pt x="91" y="51"/>
                    <a:pt x="91" y="51"/>
                  </a:cubicBezTo>
                  <a:cubicBezTo>
                    <a:pt x="92" y="41"/>
                    <a:pt x="92" y="41"/>
                    <a:pt x="92" y="41"/>
                  </a:cubicBezTo>
                  <a:cubicBezTo>
                    <a:pt x="20" y="41"/>
                    <a:pt x="20" y="41"/>
                    <a:pt x="20" y="41"/>
                  </a:cubicBezTo>
                  <a:cubicBezTo>
                    <a:pt x="21" y="51"/>
                    <a:pt x="21" y="51"/>
                    <a:pt x="21" y="51"/>
                  </a:cubicBezTo>
                  <a:close/>
                  <a:moveTo>
                    <a:pt x="43" y="16"/>
                  </a:moveTo>
                  <a:cubicBezTo>
                    <a:pt x="43" y="16"/>
                    <a:pt x="43" y="16"/>
                    <a:pt x="43" y="16"/>
                  </a:cubicBezTo>
                  <a:cubicBezTo>
                    <a:pt x="41" y="16"/>
                    <a:pt x="39" y="18"/>
                    <a:pt x="39" y="19"/>
                  </a:cubicBezTo>
                  <a:cubicBezTo>
                    <a:pt x="39" y="21"/>
                    <a:pt x="41" y="23"/>
                    <a:pt x="43" y="23"/>
                  </a:cubicBezTo>
                  <a:cubicBezTo>
                    <a:pt x="69" y="23"/>
                    <a:pt x="69" y="23"/>
                    <a:pt x="69" y="23"/>
                  </a:cubicBezTo>
                  <a:cubicBezTo>
                    <a:pt x="71" y="23"/>
                    <a:pt x="72" y="21"/>
                    <a:pt x="72" y="19"/>
                  </a:cubicBezTo>
                  <a:cubicBezTo>
                    <a:pt x="72" y="18"/>
                    <a:pt x="71" y="16"/>
                    <a:pt x="69" y="16"/>
                  </a:cubicBezTo>
                  <a:cubicBezTo>
                    <a:pt x="43" y="16"/>
                    <a:pt x="43" y="16"/>
                    <a:pt x="43" y="16"/>
                  </a:cubicBezTo>
                  <a:close/>
                  <a:moveTo>
                    <a:pt x="14" y="23"/>
                  </a:moveTo>
                  <a:cubicBezTo>
                    <a:pt x="14" y="23"/>
                    <a:pt x="14" y="23"/>
                    <a:pt x="14" y="23"/>
                  </a:cubicBezTo>
                  <a:cubicBezTo>
                    <a:pt x="11" y="23"/>
                    <a:pt x="11" y="23"/>
                    <a:pt x="11" y="23"/>
                  </a:cubicBezTo>
                  <a:cubicBezTo>
                    <a:pt x="11" y="30"/>
                    <a:pt x="11" y="30"/>
                    <a:pt x="11" y="30"/>
                  </a:cubicBezTo>
                  <a:cubicBezTo>
                    <a:pt x="101" y="30"/>
                    <a:pt x="101" y="30"/>
                    <a:pt x="101" y="30"/>
                  </a:cubicBezTo>
                  <a:cubicBezTo>
                    <a:pt x="101" y="23"/>
                    <a:pt x="101" y="23"/>
                    <a:pt x="101" y="23"/>
                  </a:cubicBezTo>
                  <a:cubicBezTo>
                    <a:pt x="98" y="23"/>
                    <a:pt x="98" y="23"/>
                    <a:pt x="98" y="23"/>
                  </a:cubicBezTo>
                  <a:cubicBezTo>
                    <a:pt x="98" y="23"/>
                    <a:pt x="98" y="23"/>
                    <a:pt x="98" y="23"/>
                  </a:cubicBezTo>
                  <a:cubicBezTo>
                    <a:pt x="95" y="23"/>
                    <a:pt x="93" y="20"/>
                    <a:pt x="93" y="17"/>
                  </a:cubicBezTo>
                  <a:cubicBezTo>
                    <a:pt x="93" y="11"/>
                    <a:pt x="93" y="11"/>
                    <a:pt x="93" y="11"/>
                  </a:cubicBezTo>
                  <a:cubicBezTo>
                    <a:pt x="19" y="11"/>
                    <a:pt x="19" y="11"/>
                    <a:pt x="19" y="11"/>
                  </a:cubicBezTo>
                  <a:cubicBezTo>
                    <a:pt x="19" y="17"/>
                    <a:pt x="19" y="17"/>
                    <a:pt x="19" y="17"/>
                  </a:cubicBezTo>
                  <a:cubicBezTo>
                    <a:pt x="19" y="17"/>
                    <a:pt x="19" y="17"/>
                    <a:pt x="19" y="17"/>
                  </a:cubicBezTo>
                  <a:cubicBezTo>
                    <a:pt x="19" y="20"/>
                    <a:pt x="17" y="23"/>
                    <a:pt x="14"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1" name="Freeform 214"/>
            <p:cNvSpPr>
              <a:spLocks noEditPoints="1"/>
            </p:cNvSpPr>
            <p:nvPr userDrawn="1"/>
          </p:nvSpPr>
          <p:spPr bwMode="auto">
            <a:xfrm>
              <a:off x="-150" y="3401"/>
              <a:ext cx="283" cy="283"/>
            </a:xfrm>
            <a:custGeom>
              <a:avLst/>
              <a:gdLst>
                <a:gd name="T0" fmla="*/ 70 w 139"/>
                <a:gd name="T1" fmla="*/ 27 h 139"/>
                <a:gd name="T2" fmla="*/ 35 w 139"/>
                <a:gd name="T3" fmla="*/ 61 h 139"/>
                <a:gd name="T4" fmla="*/ 70 w 139"/>
                <a:gd name="T5" fmla="*/ 96 h 139"/>
                <a:gd name="T6" fmla="*/ 104 w 139"/>
                <a:gd name="T7" fmla="*/ 61 h 139"/>
                <a:gd name="T8" fmla="*/ 70 w 139"/>
                <a:gd name="T9" fmla="*/ 27 h 139"/>
                <a:gd name="T10" fmla="*/ 70 w 139"/>
                <a:gd name="T11" fmla="*/ 89 h 139"/>
                <a:gd name="T12" fmla="*/ 70 w 139"/>
                <a:gd name="T13" fmla="*/ 89 h 139"/>
                <a:gd name="T14" fmla="*/ 42 w 139"/>
                <a:gd name="T15" fmla="*/ 61 h 139"/>
                <a:gd name="T16" fmla="*/ 70 w 139"/>
                <a:gd name="T17" fmla="*/ 33 h 139"/>
                <a:gd name="T18" fmla="*/ 98 w 139"/>
                <a:gd name="T19" fmla="*/ 61 h 139"/>
                <a:gd name="T20" fmla="*/ 70 w 139"/>
                <a:gd name="T21" fmla="*/ 89 h 139"/>
                <a:gd name="T22" fmla="*/ 70 w 139"/>
                <a:gd name="T23" fmla="*/ 0 h 139"/>
                <a:gd name="T24" fmla="*/ 70 w 139"/>
                <a:gd name="T25" fmla="*/ 0 h 139"/>
                <a:gd name="T26" fmla="*/ 0 w 139"/>
                <a:gd name="T27" fmla="*/ 70 h 139"/>
                <a:gd name="T28" fmla="*/ 70 w 139"/>
                <a:gd name="T29" fmla="*/ 139 h 139"/>
                <a:gd name="T30" fmla="*/ 139 w 139"/>
                <a:gd name="T31" fmla="*/ 70 h 139"/>
                <a:gd name="T32" fmla="*/ 70 w 139"/>
                <a:gd name="T33" fmla="*/ 0 h 139"/>
                <a:gd name="T34" fmla="*/ 70 w 139"/>
                <a:gd name="T35" fmla="*/ 128 h 139"/>
                <a:gd name="T36" fmla="*/ 70 w 139"/>
                <a:gd name="T37" fmla="*/ 128 h 139"/>
                <a:gd name="T38" fmla="*/ 11 w 139"/>
                <a:gd name="T39" fmla="*/ 70 h 139"/>
                <a:gd name="T40" fmla="*/ 70 w 139"/>
                <a:gd name="T41" fmla="*/ 11 h 139"/>
                <a:gd name="T42" fmla="*/ 129 w 139"/>
                <a:gd name="T43" fmla="*/ 70 h 139"/>
                <a:gd name="T44" fmla="*/ 70 w 139"/>
                <a:gd name="T45" fmla="*/ 128 h 139"/>
                <a:gd name="T46" fmla="*/ 84 w 139"/>
                <a:gd name="T47" fmla="*/ 51 h 139"/>
                <a:gd name="T48" fmla="*/ 84 w 139"/>
                <a:gd name="T49" fmla="*/ 51 h 139"/>
                <a:gd name="T50" fmla="*/ 80 w 139"/>
                <a:gd name="T51" fmla="*/ 42 h 139"/>
                <a:gd name="T52" fmla="*/ 70 w 139"/>
                <a:gd name="T53" fmla="*/ 38 h 139"/>
                <a:gd name="T54" fmla="*/ 60 w 139"/>
                <a:gd name="T55" fmla="*/ 42 h 139"/>
                <a:gd name="T56" fmla="*/ 55 w 139"/>
                <a:gd name="T57" fmla="*/ 51 h 139"/>
                <a:gd name="T58" fmla="*/ 60 w 139"/>
                <a:gd name="T59" fmla="*/ 61 h 139"/>
                <a:gd name="T60" fmla="*/ 60 w 139"/>
                <a:gd name="T61" fmla="*/ 61 h 139"/>
                <a:gd name="T62" fmla="*/ 60 w 139"/>
                <a:gd name="T63" fmla="*/ 62 h 139"/>
                <a:gd name="T64" fmla="*/ 55 w 139"/>
                <a:gd name="T65" fmla="*/ 71 h 139"/>
                <a:gd name="T66" fmla="*/ 60 w 139"/>
                <a:gd name="T67" fmla="*/ 80 h 139"/>
                <a:gd name="T68" fmla="*/ 70 w 139"/>
                <a:gd name="T69" fmla="*/ 84 h 139"/>
                <a:gd name="T70" fmla="*/ 80 w 139"/>
                <a:gd name="T71" fmla="*/ 80 h 139"/>
                <a:gd name="T72" fmla="*/ 84 w 139"/>
                <a:gd name="T73" fmla="*/ 71 h 139"/>
                <a:gd name="T74" fmla="*/ 80 w 139"/>
                <a:gd name="T75" fmla="*/ 62 h 139"/>
                <a:gd name="T76" fmla="*/ 79 w 139"/>
                <a:gd name="T77" fmla="*/ 61 h 139"/>
                <a:gd name="T78" fmla="*/ 80 w 139"/>
                <a:gd name="T79" fmla="*/ 61 h 139"/>
                <a:gd name="T80" fmla="*/ 84 w 139"/>
                <a:gd name="T81" fmla="*/ 51 h 139"/>
                <a:gd name="T82" fmla="*/ 75 w 139"/>
                <a:gd name="T83" fmla="*/ 76 h 139"/>
                <a:gd name="T84" fmla="*/ 75 w 139"/>
                <a:gd name="T85" fmla="*/ 76 h 139"/>
                <a:gd name="T86" fmla="*/ 70 w 139"/>
                <a:gd name="T87" fmla="*/ 78 h 139"/>
                <a:gd name="T88" fmla="*/ 64 w 139"/>
                <a:gd name="T89" fmla="*/ 76 h 139"/>
                <a:gd name="T90" fmla="*/ 62 w 139"/>
                <a:gd name="T91" fmla="*/ 71 h 139"/>
                <a:gd name="T92" fmla="*/ 64 w 139"/>
                <a:gd name="T93" fmla="*/ 66 h 139"/>
                <a:gd name="T94" fmla="*/ 70 w 139"/>
                <a:gd name="T95" fmla="*/ 64 h 139"/>
                <a:gd name="T96" fmla="*/ 70 w 139"/>
                <a:gd name="T97" fmla="*/ 64 h 139"/>
                <a:gd name="T98" fmla="*/ 75 w 139"/>
                <a:gd name="T99" fmla="*/ 66 h 139"/>
                <a:gd name="T100" fmla="*/ 78 w 139"/>
                <a:gd name="T101" fmla="*/ 71 h 139"/>
                <a:gd name="T102" fmla="*/ 75 w 139"/>
                <a:gd name="T103" fmla="*/ 76 h 139"/>
                <a:gd name="T104" fmla="*/ 75 w 139"/>
                <a:gd name="T105" fmla="*/ 56 h 139"/>
                <a:gd name="T106" fmla="*/ 75 w 139"/>
                <a:gd name="T107" fmla="*/ 56 h 139"/>
                <a:gd name="T108" fmla="*/ 70 w 139"/>
                <a:gd name="T109" fmla="*/ 58 h 139"/>
                <a:gd name="T110" fmla="*/ 70 w 139"/>
                <a:gd name="T111" fmla="*/ 58 h 139"/>
                <a:gd name="T112" fmla="*/ 64 w 139"/>
                <a:gd name="T113" fmla="*/ 56 h 139"/>
                <a:gd name="T114" fmla="*/ 62 w 139"/>
                <a:gd name="T115" fmla="*/ 51 h 139"/>
                <a:gd name="T116" fmla="*/ 64 w 139"/>
                <a:gd name="T117" fmla="*/ 47 h 139"/>
                <a:gd name="T118" fmla="*/ 70 w 139"/>
                <a:gd name="T119" fmla="*/ 44 h 139"/>
                <a:gd name="T120" fmla="*/ 75 w 139"/>
                <a:gd name="T121" fmla="*/ 47 h 139"/>
                <a:gd name="T122" fmla="*/ 78 w 139"/>
                <a:gd name="T123" fmla="*/ 51 h 139"/>
                <a:gd name="T124" fmla="*/ 75 w 139"/>
                <a:gd name="T125" fmla="*/ 56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9" h="139">
                  <a:moveTo>
                    <a:pt x="70" y="27"/>
                  </a:moveTo>
                  <a:cubicBezTo>
                    <a:pt x="51" y="27"/>
                    <a:pt x="35" y="42"/>
                    <a:pt x="35" y="61"/>
                  </a:cubicBezTo>
                  <a:cubicBezTo>
                    <a:pt x="35" y="80"/>
                    <a:pt x="51" y="96"/>
                    <a:pt x="70" y="96"/>
                  </a:cubicBezTo>
                  <a:cubicBezTo>
                    <a:pt x="89" y="96"/>
                    <a:pt x="104" y="80"/>
                    <a:pt x="104" y="61"/>
                  </a:cubicBezTo>
                  <a:cubicBezTo>
                    <a:pt x="104" y="42"/>
                    <a:pt x="89" y="27"/>
                    <a:pt x="70" y="27"/>
                  </a:cubicBezTo>
                  <a:close/>
                  <a:moveTo>
                    <a:pt x="70" y="89"/>
                  </a:moveTo>
                  <a:cubicBezTo>
                    <a:pt x="70" y="89"/>
                    <a:pt x="70" y="89"/>
                    <a:pt x="70" y="89"/>
                  </a:cubicBezTo>
                  <a:cubicBezTo>
                    <a:pt x="54" y="89"/>
                    <a:pt x="42" y="77"/>
                    <a:pt x="42" y="61"/>
                  </a:cubicBezTo>
                  <a:cubicBezTo>
                    <a:pt x="42" y="46"/>
                    <a:pt x="54" y="33"/>
                    <a:pt x="70" y="33"/>
                  </a:cubicBezTo>
                  <a:cubicBezTo>
                    <a:pt x="85" y="33"/>
                    <a:pt x="98" y="46"/>
                    <a:pt x="98" y="61"/>
                  </a:cubicBezTo>
                  <a:cubicBezTo>
                    <a:pt x="98" y="77"/>
                    <a:pt x="85" y="89"/>
                    <a:pt x="70" y="89"/>
                  </a:cubicBezTo>
                  <a:close/>
                  <a:moveTo>
                    <a:pt x="70" y="0"/>
                  </a:moveTo>
                  <a:cubicBezTo>
                    <a:pt x="70" y="0"/>
                    <a:pt x="70" y="0"/>
                    <a:pt x="70" y="0"/>
                  </a:cubicBezTo>
                  <a:cubicBezTo>
                    <a:pt x="32" y="0"/>
                    <a:pt x="0" y="31"/>
                    <a:pt x="0" y="70"/>
                  </a:cubicBezTo>
                  <a:cubicBezTo>
                    <a:pt x="0" y="108"/>
                    <a:pt x="32" y="139"/>
                    <a:pt x="70" y="139"/>
                  </a:cubicBezTo>
                  <a:cubicBezTo>
                    <a:pt x="108" y="139"/>
                    <a:pt x="139" y="108"/>
                    <a:pt x="139" y="70"/>
                  </a:cubicBezTo>
                  <a:cubicBezTo>
                    <a:pt x="139" y="31"/>
                    <a:pt x="108" y="0"/>
                    <a:pt x="70" y="0"/>
                  </a:cubicBezTo>
                  <a:close/>
                  <a:moveTo>
                    <a:pt x="70" y="128"/>
                  </a:moveTo>
                  <a:cubicBezTo>
                    <a:pt x="70" y="128"/>
                    <a:pt x="70" y="128"/>
                    <a:pt x="70" y="128"/>
                  </a:cubicBezTo>
                  <a:cubicBezTo>
                    <a:pt x="37" y="128"/>
                    <a:pt x="11" y="102"/>
                    <a:pt x="11" y="70"/>
                  </a:cubicBezTo>
                  <a:cubicBezTo>
                    <a:pt x="11" y="37"/>
                    <a:pt x="37" y="11"/>
                    <a:pt x="70" y="11"/>
                  </a:cubicBezTo>
                  <a:cubicBezTo>
                    <a:pt x="102" y="11"/>
                    <a:pt x="129" y="37"/>
                    <a:pt x="129" y="70"/>
                  </a:cubicBezTo>
                  <a:cubicBezTo>
                    <a:pt x="129" y="102"/>
                    <a:pt x="102" y="128"/>
                    <a:pt x="70" y="128"/>
                  </a:cubicBezTo>
                  <a:close/>
                  <a:moveTo>
                    <a:pt x="84" y="51"/>
                  </a:moveTo>
                  <a:cubicBezTo>
                    <a:pt x="84" y="51"/>
                    <a:pt x="84" y="51"/>
                    <a:pt x="84" y="51"/>
                  </a:cubicBezTo>
                  <a:cubicBezTo>
                    <a:pt x="84" y="47"/>
                    <a:pt x="82" y="44"/>
                    <a:pt x="80" y="42"/>
                  </a:cubicBezTo>
                  <a:cubicBezTo>
                    <a:pt x="77" y="39"/>
                    <a:pt x="74" y="38"/>
                    <a:pt x="70" y="38"/>
                  </a:cubicBezTo>
                  <a:cubicBezTo>
                    <a:pt x="66" y="38"/>
                    <a:pt x="62" y="39"/>
                    <a:pt x="60" y="42"/>
                  </a:cubicBezTo>
                  <a:cubicBezTo>
                    <a:pt x="57" y="44"/>
                    <a:pt x="55" y="47"/>
                    <a:pt x="55" y="51"/>
                  </a:cubicBezTo>
                  <a:cubicBezTo>
                    <a:pt x="55" y="55"/>
                    <a:pt x="57" y="58"/>
                    <a:pt x="60" y="61"/>
                  </a:cubicBezTo>
                  <a:cubicBezTo>
                    <a:pt x="60" y="61"/>
                    <a:pt x="60" y="61"/>
                    <a:pt x="60" y="61"/>
                  </a:cubicBezTo>
                  <a:cubicBezTo>
                    <a:pt x="60" y="62"/>
                    <a:pt x="60" y="62"/>
                    <a:pt x="60" y="62"/>
                  </a:cubicBezTo>
                  <a:cubicBezTo>
                    <a:pt x="57" y="64"/>
                    <a:pt x="55" y="67"/>
                    <a:pt x="55" y="71"/>
                  </a:cubicBezTo>
                  <a:cubicBezTo>
                    <a:pt x="55" y="75"/>
                    <a:pt x="57" y="78"/>
                    <a:pt x="60" y="80"/>
                  </a:cubicBezTo>
                  <a:cubicBezTo>
                    <a:pt x="62" y="83"/>
                    <a:pt x="66" y="84"/>
                    <a:pt x="70" y="84"/>
                  </a:cubicBezTo>
                  <a:cubicBezTo>
                    <a:pt x="74" y="84"/>
                    <a:pt x="77" y="83"/>
                    <a:pt x="80" y="80"/>
                  </a:cubicBezTo>
                  <a:cubicBezTo>
                    <a:pt x="82" y="78"/>
                    <a:pt x="84" y="75"/>
                    <a:pt x="84" y="71"/>
                  </a:cubicBezTo>
                  <a:cubicBezTo>
                    <a:pt x="84" y="67"/>
                    <a:pt x="82" y="64"/>
                    <a:pt x="80" y="62"/>
                  </a:cubicBezTo>
                  <a:cubicBezTo>
                    <a:pt x="79" y="61"/>
                    <a:pt x="79" y="61"/>
                    <a:pt x="79" y="61"/>
                  </a:cubicBezTo>
                  <a:cubicBezTo>
                    <a:pt x="80" y="61"/>
                    <a:pt x="80" y="61"/>
                    <a:pt x="80" y="61"/>
                  </a:cubicBezTo>
                  <a:cubicBezTo>
                    <a:pt x="82" y="58"/>
                    <a:pt x="84" y="55"/>
                    <a:pt x="84" y="51"/>
                  </a:cubicBezTo>
                  <a:close/>
                  <a:moveTo>
                    <a:pt x="75" y="76"/>
                  </a:moveTo>
                  <a:cubicBezTo>
                    <a:pt x="75" y="76"/>
                    <a:pt x="75" y="76"/>
                    <a:pt x="75" y="76"/>
                  </a:cubicBezTo>
                  <a:cubicBezTo>
                    <a:pt x="74" y="77"/>
                    <a:pt x="72" y="78"/>
                    <a:pt x="70" y="78"/>
                  </a:cubicBezTo>
                  <a:cubicBezTo>
                    <a:pt x="68" y="78"/>
                    <a:pt x="65" y="77"/>
                    <a:pt x="64" y="76"/>
                  </a:cubicBezTo>
                  <a:cubicBezTo>
                    <a:pt x="63" y="74"/>
                    <a:pt x="62" y="73"/>
                    <a:pt x="62" y="71"/>
                  </a:cubicBezTo>
                  <a:cubicBezTo>
                    <a:pt x="62" y="69"/>
                    <a:pt x="63" y="68"/>
                    <a:pt x="64" y="66"/>
                  </a:cubicBezTo>
                  <a:cubicBezTo>
                    <a:pt x="65" y="65"/>
                    <a:pt x="67" y="64"/>
                    <a:pt x="70" y="64"/>
                  </a:cubicBezTo>
                  <a:cubicBezTo>
                    <a:pt x="70" y="64"/>
                    <a:pt x="70" y="64"/>
                    <a:pt x="70" y="64"/>
                  </a:cubicBezTo>
                  <a:cubicBezTo>
                    <a:pt x="72" y="64"/>
                    <a:pt x="74" y="65"/>
                    <a:pt x="75" y="66"/>
                  </a:cubicBezTo>
                  <a:cubicBezTo>
                    <a:pt x="77" y="68"/>
                    <a:pt x="78" y="69"/>
                    <a:pt x="78" y="71"/>
                  </a:cubicBezTo>
                  <a:cubicBezTo>
                    <a:pt x="78" y="73"/>
                    <a:pt x="77" y="74"/>
                    <a:pt x="75" y="76"/>
                  </a:cubicBezTo>
                  <a:close/>
                  <a:moveTo>
                    <a:pt x="75" y="56"/>
                  </a:moveTo>
                  <a:cubicBezTo>
                    <a:pt x="75" y="56"/>
                    <a:pt x="75" y="56"/>
                    <a:pt x="75" y="56"/>
                  </a:cubicBezTo>
                  <a:cubicBezTo>
                    <a:pt x="74" y="57"/>
                    <a:pt x="72" y="58"/>
                    <a:pt x="70" y="58"/>
                  </a:cubicBezTo>
                  <a:cubicBezTo>
                    <a:pt x="70" y="58"/>
                    <a:pt x="70" y="58"/>
                    <a:pt x="70" y="58"/>
                  </a:cubicBezTo>
                  <a:cubicBezTo>
                    <a:pt x="67" y="58"/>
                    <a:pt x="65" y="57"/>
                    <a:pt x="64" y="56"/>
                  </a:cubicBezTo>
                  <a:cubicBezTo>
                    <a:pt x="63" y="55"/>
                    <a:pt x="62" y="53"/>
                    <a:pt x="62" y="51"/>
                  </a:cubicBezTo>
                  <a:cubicBezTo>
                    <a:pt x="62" y="49"/>
                    <a:pt x="63" y="48"/>
                    <a:pt x="64" y="47"/>
                  </a:cubicBezTo>
                  <a:cubicBezTo>
                    <a:pt x="65" y="45"/>
                    <a:pt x="68" y="44"/>
                    <a:pt x="70" y="44"/>
                  </a:cubicBezTo>
                  <a:cubicBezTo>
                    <a:pt x="72" y="44"/>
                    <a:pt x="74" y="45"/>
                    <a:pt x="75" y="47"/>
                  </a:cubicBezTo>
                  <a:cubicBezTo>
                    <a:pt x="77" y="48"/>
                    <a:pt x="78" y="49"/>
                    <a:pt x="78" y="51"/>
                  </a:cubicBezTo>
                  <a:cubicBezTo>
                    <a:pt x="78" y="53"/>
                    <a:pt x="77" y="55"/>
                    <a:pt x="75" y="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2" name="Freeform 215"/>
            <p:cNvSpPr>
              <a:spLocks noEditPoints="1"/>
            </p:cNvSpPr>
            <p:nvPr userDrawn="1"/>
          </p:nvSpPr>
          <p:spPr bwMode="auto">
            <a:xfrm>
              <a:off x="1514" y="3713"/>
              <a:ext cx="248" cy="305"/>
            </a:xfrm>
            <a:custGeom>
              <a:avLst/>
              <a:gdLst>
                <a:gd name="T0" fmla="*/ 62 w 122"/>
                <a:gd name="T1" fmla="*/ 25 h 150"/>
                <a:gd name="T2" fmla="*/ 54 w 122"/>
                <a:gd name="T3" fmla="*/ 23 h 150"/>
                <a:gd name="T4" fmla="*/ 56 w 122"/>
                <a:gd name="T5" fmla="*/ 16 h 150"/>
                <a:gd name="T6" fmla="*/ 82 w 122"/>
                <a:gd name="T7" fmla="*/ 2 h 150"/>
                <a:gd name="T8" fmla="*/ 89 w 122"/>
                <a:gd name="T9" fmla="*/ 4 h 150"/>
                <a:gd name="T10" fmla="*/ 89 w 122"/>
                <a:gd name="T11" fmla="*/ 4 h 150"/>
                <a:gd name="T12" fmla="*/ 103 w 122"/>
                <a:gd name="T13" fmla="*/ 29 h 150"/>
                <a:gd name="T14" fmla="*/ 101 w 122"/>
                <a:gd name="T15" fmla="*/ 37 h 150"/>
                <a:gd name="T16" fmla="*/ 94 w 122"/>
                <a:gd name="T17" fmla="*/ 35 h 150"/>
                <a:gd name="T18" fmla="*/ 86 w 122"/>
                <a:gd name="T19" fmla="*/ 20 h 150"/>
                <a:gd name="T20" fmla="*/ 81 w 122"/>
                <a:gd name="T21" fmla="*/ 40 h 150"/>
                <a:gd name="T22" fmla="*/ 107 w 122"/>
                <a:gd name="T23" fmla="*/ 64 h 150"/>
                <a:gd name="T24" fmla="*/ 107 w 122"/>
                <a:gd name="T25" fmla="*/ 64 h 150"/>
                <a:gd name="T26" fmla="*/ 87 w 122"/>
                <a:gd name="T27" fmla="*/ 136 h 150"/>
                <a:gd name="T28" fmla="*/ 14 w 122"/>
                <a:gd name="T29" fmla="*/ 115 h 150"/>
                <a:gd name="T30" fmla="*/ 14 w 122"/>
                <a:gd name="T31" fmla="*/ 115 h 150"/>
                <a:gd name="T32" fmla="*/ 35 w 122"/>
                <a:gd name="T33" fmla="*/ 43 h 150"/>
                <a:gd name="T34" fmla="*/ 70 w 122"/>
                <a:gd name="T35" fmla="*/ 37 h 150"/>
                <a:gd name="T36" fmla="*/ 76 w 122"/>
                <a:gd name="T37" fmla="*/ 17 h 150"/>
                <a:gd name="T38" fmla="*/ 62 w 122"/>
                <a:gd name="T39" fmla="*/ 25 h 150"/>
                <a:gd name="T40" fmla="*/ 40 w 122"/>
                <a:gd name="T41" fmla="*/ 53 h 150"/>
                <a:gd name="T42" fmla="*/ 40 w 122"/>
                <a:gd name="T43" fmla="*/ 53 h 150"/>
                <a:gd name="T44" fmla="*/ 24 w 122"/>
                <a:gd name="T45" fmla="*/ 110 h 150"/>
                <a:gd name="T46" fmla="*/ 24 w 122"/>
                <a:gd name="T47" fmla="*/ 110 h 150"/>
                <a:gd name="T48" fmla="*/ 82 w 122"/>
                <a:gd name="T49" fmla="*/ 127 h 150"/>
                <a:gd name="T50" fmla="*/ 98 w 122"/>
                <a:gd name="T51" fmla="*/ 69 h 150"/>
                <a:gd name="T52" fmla="*/ 98 w 122"/>
                <a:gd name="T53" fmla="*/ 69 h 150"/>
                <a:gd name="T54" fmla="*/ 40 w 122"/>
                <a:gd name="T55" fmla="*/ 53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2" h="150">
                  <a:moveTo>
                    <a:pt x="62" y="25"/>
                  </a:moveTo>
                  <a:cubicBezTo>
                    <a:pt x="59" y="27"/>
                    <a:pt x="56" y="26"/>
                    <a:pt x="54" y="23"/>
                  </a:cubicBezTo>
                  <a:cubicBezTo>
                    <a:pt x="53" y="21"/>
                    <a:pt x="54" y="18"/>
                    <a:pt x="56" y="16"/>
                  </a:cubicBezTo>
                  <a:cubicBezTo>
                    <a:pt x="82" y="2"/>
                    <a:pt x="82" y="2"/>
                    <a:pt x="82" y="2"/>
                  </a:cubicBezTo>
                  <a:cubicBezTo>
                    <a:pt x="85" y="0"/>
                    <a:pt x="88" y="1"/>
                    <a:pt x="89" y="4"/>
                  </a:cubicBezTo>
                  <a:cubicBezTo>
                    <a:pt x="89" y="4"/>
                    <a:pt x="89" y="4"/>
                    <a:pt x="89" y="4"/>
                  </a:cubicBezTo>
                  <a:cubicBezTo>
                    <a:pt x="103" y="29"/>
                    <a:pt x="103" y="29"/>
                    <a:pt x="103" y="29"/>
                  </a:cubicBezTo>
                  <a:cubicBezTo>
                    <a:pt x="105" y="32"/>
                    <a:pt x="104" y="35"/>
                    <a:pt x="101" y="37"/>
                  </a:cubicBezTo>
                  <a:cubicBezTo>
                    <a:pt x="99" y="38"/>
                    <a:pt x="96" y="37"/>
                    <a:pt x="94" y="35"/>
                  </a:cubicBezTo>
                  <a:cubicBezTo>
                    <a:pt x="86" y="20"/>
                    <a:pt x="86" y="20"/>
                    <a:pt x="86" y="20"/>
                  </a:cubicBezTo>
                  <a:cubicBezTo>
                    <a:pt x="81" y="40"/>
                    <a:pt x="81" y="40"/>
                    <a:pt x="81" y="40"/>
                  </a:cubicBezTo>
                  <a:cubicBezTo>
                    <a:pt x="92" y="45"/>
                    <a:pt x="101" y="53"/>
                    <a:pt x="107" y="64"/>
                  </a:cubicBezTo>
                  <a:cubicBezTo>
                    <a:pt x="107" y="64"/>
                    <a:pt x="107" y="64"/>
                    <a:pt x="107" y="64"/>
                  </a:cubicBezTo>
                  <a:cubicBezTo>
                    <a:pt x="122" y="89"/>
                    <a:pt x="112" y="122"/>
                    <a:pt x="87" y="136"/>
                  </a:cubicBezTo>
                  <a:cubicBezTo>
                    <a:pt x="61" y="150"/>
                    <a:pt x="29" y="141"/>
                    <a:pt x="14" y="115"/>
                  </a:cubicBezTo>
                  <a:cubicBezTo>
                    <a:pt x="14" y="115"/>
                    <a:pt x="14" y="115"/>
                    <a:pt x="14" y="115"/>
                  </a:cubicBezTo>
                  <a:cubicBezTo>
                    <a:pt x="0" y="90"/>
                    <a:pt x="9" y="57"/>
                    <a:pt x="35" y="43"/>
                  </a:cubicBezTo>
                  <a:cubicBezTo>
                    <a:pt x="45" y="37"/>
                    <a:pt x="58" y="35"/>
                    <a:pt x="70" y="37"/>
                  </a:cubicBezTo>
                  <a:cubicBezTo>
                    <a:pt x="76" y="17"/>
                    <a:pt x="76" y="17"/>
                    <a:pt x="76" y="17"/>
                  </a:cubicBezTo>
                  <a:cubicBezTo>
                    <a:pt x="62" y="25"/>
                    <a:pt x="62" y="25"/>
                    <a:pt x="62" y="25"/>
                  </a:cubicBezTo>
                  <a:close/>
                  <a:moveTo>
                    <a:pt x="40" y="53"/>
                  </a:moveTo>
                  <a:cubicBezTo>
                    <a:pt x="40" y="53"/>
                    <a:pt x="40" y="53"/>
                    <a:pt x="40" y="53"/>
                  </a:cubicBezTo>
                  <a:cubicBezTo>
                    <a:pt x="20" y="64"/>
                    <a:pt x="12" y="90"/>
                    <a:pt x="24" y="110"/>
                  </a:cubicBezTo>
                  <a:cubicBezTo>
                    <a:pt x="24" y="110"/>
                    <a:pt x="24" y="110"/>
                    <a:pt x="24" y="110"/>
                  </a:cubicBezTo>
                  <a:cubicBezTo>
                    <a:pt x="35" y="131"/>
                    <a:pt x="61" y="138"/>
                    <a:pt x="82" y="127"/>
                  </a:cubicBezTo>
                  <a:cubicBezTo>
                    <a:pt x="102" y="115"/>
                    <a:pt x="109" y="89"/>
                    <a:pt x="98" y="69"/>
                  </a:cubicBezTo>
                  <a:cubicBezTo>
                    <a:pt x="98" y="69"/>
                    <a:pt x="98" y="69"/>
                    <a:pt x="98" y="69"/>
                  </a:cubicBezTo>
                  <a:cubicBezTo>
                    <a:pt x="87" y="49"/>
                    <a:pt x="61" y="41"/>
                    <a:pt x="40"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3" name="Freeform 216"/>
            <p:cNvSpPr>
              <a:spLocks noEditPoints="1"/>
            </p:cNvSpPr>
            <p:nvPr userDrawn="1"/>
          </p:nvSpPr>
          <p:spPr bwMode="auto">
            <a:xfrm>
              <a:off x="5347" y="1921"/>
              <a:ext cx="251" cy="241"/>
            </a:xfrm>
            <a:custGeom>
              <a:avLst/>
              <a:gdLst>
                <a:gd name="T0" fmla="*/ 113 w 123"/>
                <a:gd name="T1" fmla="*/ 86 h 118"/>
                <a:gd name="T2" fmla="*/ 121 w 123"/>
                <a:gd name="T3" fmla="*/ 86 h 118"/>
                <a:gd name="T4" fmla="*/ 121 w 123"/>
                <a:gd name="T5" fmla="*/ 93 h 118"/>
                <a:gd name="T6" fmla="*/ 113 w 123"/>
                <a:gd name="T7" fmla="*/ 101 h 118"/>
                <a:gd name="T8" fmla="*/ 118 w 123"/>
                <a:gd name="T9" fmla="*/ 107 h 118"/>
                <a:gd name="T10" fmla="*/ 118 w 123"/>
                <a:gd name="T11" fmla="*/ 114 h 118"/>
                <a:gd name="T12" fmla="*/ 111 w 123"/>
                <a:gd name="T13" fmla="*/ 114 h 118"/>
                <a:gd name="T14" fmla="*/ 105 w 123"/>
                <a:gd name="T15" fmla="*/ 108 h 118"/>
                <a:gd name="T16" fmla="*/ 97 w 123"/>
                <a:gd name="T17" fmla="*/ 116 h 118"/>
                <a:gd name="T18" fmla="*/ 90 w 123"/>
                <a:gd name="T19" fmla="*/ 116 h 118"/>
                <a:gd name="T20" fmla="*/ 90 w 123"/>
                <a:gd name="T21" fmla="*/ 109 h 118"/>
                <a:gd name="T22" fmla="*/ 98 w 123"/>
                <a:gd name="T23" fmla="*/ 101 h 118"/>
                <a:gd name="T24" fmla="*/ 92 w 123"/>
                <a:gd name="T25" fmla="*/ 94 h 118"/>
                <a:gd name="T26" fmla="*/ 58 w 123"/>
                <a:gd name="T27" fmla="*/ 106 h 118"/>
                <a:gd name="T28" fmla="*/ 20 w 123"/>
                <a:gd name="T29" fmla="*/ 90 h 118"/>
                <a:gd name="T30" fmla="*/ 21 w 123"/>
                <a:gd name="T31" fmla="*/ 15 h 118"/>
                <a:gd name="T32" fmla="*/ 59 w 123"/>
                <a:gd name="T33" fmla="*/ 0 h 118"/>
                <a:gd name="T34" fmla="*/ 111 w 123"/>
                <a:gd name="T35" fmla="*/ 54 h 118"/>
                <a:gd name="T36" fmla="*/ 99 w 123"/>
                <a:gd name="T37" fmla="*/ 87 h 118"/>
                <a:gd name="T38" fmla="*/ 105 w 123"/>
                <a:gd name="T39" fmla="*/ 93 h 118"/>
                <a:gd name="T40" fmla="*/ 113 w 123"/>
                <a:gd name="T41" fmla="*/ 86 h 118"/>
                <a:gd name="T42" fmla="*/ 101 w 123"/>
                <a:gd name="T43" fmla="*/ 53 h 118"/>
                <a:gd name="T44" fmla="*/ 101 w 123"/>
                <a:gd name="T45" fmla="*/ 53 h 118"/>
                <a:gd name="T46" fmla="*/ 59 w 123"/>
                <a:gd name="T47" fmla="*/ 11 h 118"/>
                <a:gd name="T48" fmla="*/ 29 w 123"/>
                <a:gd name="T49" fmla="*/ 23 h 118"/>
                <a:gd name="T50" fmla="*/ 28 w 123"/>
                <a:gd name="T51" fmla="*/ 83 h 118"/>
                <a:gd name="T52" fmla="*/ 58 w 123"/>
                <a:gd name="T53" fmla="*/ 95 h 118"/>
                <a:gd name="T54" fmla="*/ 101 w 123"/>
                <a:gd name="T55" fmla="*/ 5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3" h="118">
                  <a:moveTo>
                    <a:pt x="113" y="86"/>
                  </a:moveTo>
                  <a:cubicBezTo>
                    <a:pt x="115" y="84"/>
                    <a:pt x="119" y="84"/>
                    <a:pt x="121" y="86"/>
                  </a:cubicBezTo>
                  <a:cubicBezTo>
                    <a:pt x="123" y="88"/>
                    <a:pt x="123" y="91"/>
                    <a:pt x="121" y="93"/>
                  </a:cubicBezTo>
                  <a:cubicBezTo>
                    <a:pt x="113" y="101"/>
                    <a:pt x="113" y="101"/>
                    <a:pt x="113" y="101"/>
                  </a:cubicBezTo>
                  <a:cubicBezTo>
                    <a:pt x="118" y="107"/>
                    <a:pt x="118" y="107"/>
                    <a:pt x="118" y="107"/>
                  </a:cubicBezTo>
                  <a:cubicBezTo>
                    <a:pt x="120" y="109"/>
                    <a:pt x="120" y="112"/>
                    <a:pt x="118" y="114"/>
                  </a:cubicBezTo>
                  <a:cubicBezTo>
                    <a:pt x="116" y="116"/>
                    <a:pt x="113" y="116"/>
                    <a:pt x="111" y="114"/>
                  </a:cubicBezTo>
                  <a:cubicBezTo>
                    <a:pt x="105" y="108"/>
                    <a:pt x="105" y="108"/>
                    <a:pt x="105" y="108"/>
                  </a:cubicBezTo>
                  <a:cubicBezTo>
                    <a:pt x="97" y="116"/>
                    <a:pt x="97" y="116"/>
                    <a:pt x="97" y="116"/>
                  </a:cubicBezTo>
                  <a:cubicBezTo>
                    <a:pt x="95" y="118"/>
                    <a:pt x="92" y="118"/>
                    <a:pt x="90" y="116"/>
                  </a:cubicBezTo>
                  <a:cubicBezTo>
                    <a:pt x="88" y="114"/>
                    <a:pt x="88" y="111"/>
                    <a:pt x="90" y="109"/>
                  </a:cubicBezTo>
                  <a:cubicBezTo>
                    <a:pt x="98" y="101"/>
                    <a:pt x="98" y="101"/>
                    <a:pt x="98" y="101"/>
                  </a:cubicBezTo>
                  <a:cubicBezTo>
                    <a:pt x="92" y="94"/>
                    <a:pt x="92" y="94"/>
                    <a:pt x="92" y="94"/>
                  </a:cubicBezTo>
                  <a:cubicBezTo>
                    <a:pt x="82" y="102"/>
                    <a:pt x="70" y="106"/>
                    <a:pt x="58" y="106"/>
                  </a:cubicBezTo>
                  <a:cubicBezTo>
                    <a:pt x="44" y="106"/>
                    <a:pt x="31" y="101"/>
                    <a:pt x="20" y="90"/>
                  </a:cubicBezTo>
                  <a:cubicBezTo>
                    <a:pt x="0" y="69"/>
                    <a:pt x="0" y="35"/>
                    <a:pt x="21" y="15"/>
                  </a:cubicBezTo>
                  <a:cubicBezTo>
                    <a:pt x="32" y="5"/>
                    <a:pt x="45" y="0"/>
                    <a:pt x="59" y="0"/>
                  </a:cubicBezTo>
                  <a:cubicBezTo>
                    <a:pt x="88" y="0"/>
                    <a:pt x="112" y="24"/>
                    <a:pt x="111" y="54"/>
                  </a:cubicBezTo>
                  <a:cubicBezTo>
                    <a:pt x="111" y="65"/>
                    <a:pt x="107" y="77"/>
                    <a:pt x="99" y="87"/>
                  </a:cubicBezTo>
                  <a:cubicBezTo>
                    <a:pt x="105" y="93"/>
                    <a:pt x="105" y="93"/>
                    <a:pt x="105" y="93"/>
                  </a:cubicBezTo>
                  <a:cubicBezTo>
                    <a:pt x="113" y="86"/>
                    <a:pt x="113" y="86"/>
                    <a:pt x="113" y="86"/>
                  </a:cubicBezTo>
                  <a:close/>
                  <a:moveTo>
                    <a:pt x="101" y="53"/>
                  </a:moveTo>
                  <a:cubicBezTo>
                    <a:pt x="101" y="53"/>
                    <a:pt x="101" y="53"/>
                    <a:pt x="101" y="53"/>
                  </a:cubicBezTo>
                  <a:cubicBezTo>
                    <a:pt x="101" y="30"/>
                    <a:pt x="82" y="11"/>
                    <a:pt x="59" y="11"/>
                  </a:cubicBezTo>
                  <a:cubicBezTo>
                    <a:pt x="48" y="10"/>
                    <a:pt x="37" y="14"/>
                    <a:pt x="29" y="23"/>
                  </a:cubicBezTo>
                  <a:cubicBezTo>
                    <a:pt x="12" y="39"/>
                    <a:pt x="12" y="66"/>
                    <a:pt x="28" y="83"/>
                  </a:cubicBezTo>
                  <a:cubicBezTo>
                    <a:pt x="36" y="91"/>
                    <a:pt x="47" y="95"/>
                    <a:pt x="58" y="95"/>
                  </a:cubicBezTo>
                  <a:cubicBezTo>
                    <a:pt x="81" y="96"/>
                    <a:pt x="100" y="77"/>
                    <a:pt x="101"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4" name="Freeform 217"/>
            <p:cNvSpPr>
              <a:spLocks noEditPoints="1"/>
            </p:cNvSpPr>
            <p:nvPr userDrawn="1"/>
          </p:nvSpPr>
          <p:spPr bwMode="auto">
            <a:xfrm>
              <a:off x="5044" y="3692"/>
              <a:ext cx="285" cy="283"/>
            </a:xfrm>
            <a:custGeom>
              <a:avLst/>
              <a:gdLst>
                <a:gd name="T0" fmla="*/ 17 w 140"/>
                <a:gd name="T1" fmla="*/ 123 h 139"/>
                <a:gd name="T2" fmla="*/ 0 w 140"/>
                <a:gd name="T3" fmla="*/ 83 h 139"/>
                <a:gd name="T4" fmla="*/ 17 w 140"/>
                <a:gd name="T5" fmla="*/ 43 h 139"/>
                <a:gd name="T6" fmla="*/ 17 w 140"/>
                <a:gd name="T7" fmla="*/ 43 h 139"/>
                <a:gd name="T8" fmla="*/ 58 w 140"/>
                <a:gd name="T9" fmla="*/ 2 h 139"/>
                <a:gd name="T10" fmla="*/ 65 w 140"/>
                <a:gd name="T11" fmla="*/ 2 h 139"/>
                <a:gd name="T12" fmla="*/ 86 w 140"/>
                <a:gd name="T13" fmla="*/ 23 h 139"/>
                <a:gd name="T14" fmla="*/ 86 w 140"/>
                <a:gd name="T15" fmla="*/ 30 h 139"/>
                <a:gd name="T16" fmla="*/ 86 w 140"/>
                <a:gd name="T17" fmla="*/ 30 h 139"/>
                <a:gd name="T18" fmla="*/ 45 w 140"/>
                <a:gd name="T19" fmla="*/ 72 h 139"/>
                <a:gd name="T20" fmla="*/ 44 w 140"/>
                <a:gd name="T21" fmla="*/ 72 h 139"/>
                <a:gd name="T22" fmla="*/ 40 w 140"/>
                <a:gd name="T23" fmla="*/ 83 h 139"/>
                <a:gd name="T24" fmla="*/ 45 w 140"/>
                <a:gd name="T25" fmla="*/ 95 h 139"/>
                <a:gd name="T26" fmla="*/ 56 w 140"/>
                <a:gd name="T27" fmla="*/ 100 h 139"/>
                <a:gd name="T28" fmla="*/ 68 w 140"/>
                <a:gd name="T29" fmla="*/ 95 h 139"/>
                <a:gd name="T30" fmla="*/ 109 w 140"/>
                <a:gd name="T31" fmla="*/ 54 h 139"/>
                <a:gd name="T32" fmla="*/ 117 w 140"/>
                <a:gd name="T33" fmla="*/ 54 h 139"/>
                <a:gd name="T34" fmla="*/ 117 w 140"/>
                <a:gd name="T35" fmla="*/ 54 h 139"/>
                <a:gd name="T36" fmla="*/ 137 w 140"/>
                <a:gd name="T37" fmla="*/ 74 h 139"/>
                <a:gd name="T38" fmla="*/ 137 w 140"/>
                <a:gd name="T39" fmla="*/ 82 h 139"/>
                <a:gd name="T40" fmla="*/ 137 w 140"/>
                <a:gd name="T41" fmla="*/ 82 h 139"/>
                <a:gd name="T42" fmla="*/ 96 w 140"/>
                <a:gd name="T43" fmla="*/ 123 h 139"/>
                <a:gd name="T44" fmla="*/ 56 w 140"/>
                <a:gd name="T45" fmla="*/ 139 h 139"/>
                <a:gd name="T46" fmla="*/ 17 w 140"/>
                <a:gd name="T47" fmla="*/ 123 h 139"/>
                <a:gd name="T48" fmla="*/ 56 w 140"/>
                <a:gd name="T49" fmla="*/ 45 h 139"/>
                <a:gd name="T50" fmla="*/ 56 w 140"/>
                <a:gd name="T51" fmla="*/ 45 h 139"/>
                <a:gd name="T52" fmla="*/ 43 w 140"/>
                <a:gd name="T53" fmla="*/ 32 h 139"/>
                <a:gd name="T54" fmla="*/ 24 w 140"/>
                <a:gd name="T55" fmla="*/ 51 h 139"/>
                <a:gd name="T56" fmla="*/ 11 w 140"/>
                <a:gd name="T57" fmla="*/ 83 h 139"/>
                <a:gd name="T58" fmla="*/ 24 w 140"/>
                <a:gd name="T59" fmla="*/ 116 h 139"/>
                <a:gd name="T60" fmla="*/ 56 w 140"/>
                <a:gd name="T61" fmla="*/ 129 h 139"/>
                <a:gd name="T62" fmla="*/ 89 w 140"/>
                <a:gd name="T63" fmla="*/ 116 h 139"/>
                <a:gd name="T64" fmla="*/ 107 w 140"/>
                <a:gd name="T65" fmla="*/ 97 h 139"/>
                <a:gd name="T66" fmla="*/ 95 w 140"/>
                <a:gd name="T67" fmla="*/ 84 h 139"/>
                <a:gd name="T68" fmla="*/ 76 w 140"/>
                <a:gd name="T69" fmla="*/ 103 h 139"/>
                <a:gd name="T70" fmla="*/ 56 w 140"/>
                <a:gd name="T71" fmla="*/ 110 h 139"/>
                <a:gd name="T72" fmla="*/ 37 w 140"/>
                <a:gd name="T73" fmla="*/ 103 h 139"/>
                <a:gd name="T74" fmla="*/ 29 w 140"/>
                <a:gd name="T75" fmla="*/ 83 h 139"/>
                <a:gd name="T76" fmla="*/ 37 w 140"/>
                <a:gd name="T77" fmla="*/ 64 h 139"/>
                <a:gd name="T78" fmla="*/ 37 w 140"/>
                <a:gd name="T79" fmla="*/ 64 h 139"/>
                <a:gd name="T80" fmla="*/ 56 w 140"/>
                <a:gd name="T81" fmla="*/ 45 h 139"/>
                <a:gd name="T82" fmla="*/ 48 w 140"/>
                <a:gd name="T83" fmla="*/ 28 h 139"/>
                <a:gd name="T84" fmla="*/ 48 w 140"/>
                <a:gd name="T85" fmla="*/ 28 h 139"/>
                <a:gd name="T86" fmla="*/ 60 w 140"/>
                <a:gd name="T87" fmla="*/ 41 h 139"/>
                <a:gd name="T88" fmla="*/ 75 w 140"/>
                <a:gd name="T89" fmla="*/ 26 h 139"/>
                <a:gd name="T90" fmla="*/ 62 w 140"/>
                <a:gd name="T91" fmla="*/ 13 h 139"/>
                <a:gd name="T92" fmla="*/ 48 w 140"/>
                <a:gd name="T93" fmla="*/ 28 h 139"/>
                <a:gd name="T94" fmla="*/ 112 w 140"/>
                <a:gd name="T95" fmla="*/ 92 h 139"/>
                <a:gd name="T96" fmla="*/ 112 w 140"/>
                <a:gd name="T97" fmla="*/ 92 h 139"/>
                <a:gd name="T98" fmla="*/ 126 w 140"/>
                <a:gd name="T99" fmla="*/ 78 h 139"/>
                <a:gd name="T100" fmla="*/ 113 w 140"/>
                <a:gd name="T101" fmla="*/ 65 h 139"/>
                <a:gd name="T102" fmla="*/ 99 w 140"/>
                <a:gd name="T103" fmla="*/ 79 h 139"/>
                <a:gd name="T104" fmla="*/ 112 w 140"/>
                <a:gd name="T105" fmla="*/ 9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0" h="139">
                  <a:moveTo>
                    <a:pt x="17" y="123"/>
                  </a:moveTo>
                  <a:cubicBezTo>
                    <a:pt x="6" y="112"/>
                    <a:pt x="0" y="98"/>
                    <a:pt x="0" y="83"/>
                  </a:cubicBezTo>
                  <a:cubicBezTo>
                    <a:pt x="0" y="69"/>
                    <a:pt x="6" y="54"/>
                    <a:pt x="17" y="43"/>
                  </a:cubicBezTo>
                  <a:cubicBezTo>
                    <a:pt x="17" y="43"/>
                    <a:pt x="17" y="43"/>
                    <a:pt x="17" y="43"/>
                  </a:cubicBezTo>
                  <a:cubicBezTo>
                    <a:pt x="58" y="2"/>
                    <a:pt x="58" y="2"/>
                    <a:pt x="58" y="2"/>
                  </a:cubicBezTo>
                  <a:cubicBezTo>
                    <a:pt x="60" y="0"/>
                    <a:pt x="63" y="0"/>
                    <a:pt x="65" y="2"/>
                  </a:cubicBezTo>
                  <a:cubicBezTo>
                    <a:pt x="86" y="23"/>
                    <a:pt x="86" y="23"/>
                    <a:pt x="86" y="23"/>
                  </a:cubicBezTo>
                  <a:cubicBezTo>
                    <a:pt x="88" y="25"/>
                    <a:pt x="88" y="28"/>
                    <a:pt x="86" y="30"/>
                  </a:cubicBezTo>
                  <a:cubicBezTo>
                    <a:pt x="86" y="30"/>
                    <a:pt x="86" y="30"/>
                    <a:pt x="86" y="30"/>
                  </a:cubicBezTo>
                  <a:cubicBezTo>
                    <a:pt x="45" y="72"/>
                    <a:pt x="45" y="72"/>
                    <a:pt x="45" y="72"/>
                  </a:cubicBezTo>
                  <a:cubicBezTo>
                    <a:pt x="44" y="72"/>
                    <a:pt x="44" y="72"/>
                    <a:pt x="44" y="72"/>
                  </a:cubicBezTo>
                  <a:cubicBezTo>
                    <a:pt x="41" y="75"/>
                    <a:pt x="40" y="79"/>
                    <a:pt x="40" y="83"/>
                  </a:cubicBezTo>
                  <a:cubicBezTo>
                    <a:pt x="40" y="88"/>
                    <a:pt x="41" y="92"/>
                    <a:pt x="45" y="95"/>
                  </a:cubicBezTo>
                  <a:cubicBezTo>
                    <a:pt x="48" y="98"/>
                    <a:pt x="52" y="100"/>
                    <a:pt x="56" y="100"/>
                  </a:cubicBezTo>
                  <a:cubicBezTo>
                    <a:pt x="61" y="100"/>
                    <a:pt x="65" y="98"/>
                    <a:pt x="68" y="95"/>
                  </a:cubicBezTo>
                  <a:cubicBezTo>
                    <a:pt x="109" y="54"/>
                    <a:pt x="109" y="54"/>
                    <a:pt x="109" y="54"/>
                  </a:cubicBezTo>
                  <a:cubicBezTo>
                    <a:pt x="112" y="52"/>
                    <a:pt x="115" y="52"/>
                    <a:pt x="117" y="54"/>
                  </a:cubicBezTo>
                  <a:cubicBezTo>
                    <a:pt x="117" y="54"/>
                    <a:pt x="117" y="54"/>
                    <a:pt x="117" y="54"/>
                  </a:cubicBezTo>
                  <a:cubicBezTo>
                    <a:pt x="137" y="74"/>
                    <a:pt x="137" y="74"/>
                    <a:pt x="137" y="74"/>
                  </a:cubicBezTo>
                  <a:cubicBezTo>
                    <a:pt x="140" y="76"/>
                    <a:pt x="140" y="80"/>
                    <a:pt x="137" y="82"/>
                  </a:cubicBezTo>
                  <a:cubicBezTo>
                    <a:pt x="137" y="82"/>
                    <a:pt x="137" y="82"/>
                    <a:pt x="137" y="82"/>
                  </a:cubicBezTo>
                  <a:cubicBezTo>
                    <a:pt x="96" y="123"/>
                    <a:pt x="96" y="123"/>
                    <a:pt x="96" y="123"/>
                  </a:cubicBezTo>
                  <a:cubicBezTo>
                    <a:pt x="85" y="134"/>
                    <a:pt x="71" y="139"/>
                    <a:pt x="56" y="139"/>
                  </a:cubicBezTo>
                  <a:cubicBezTo>
                    <a:pt x="42" y="139"/>
                    <a:pt x="28" y="134"/>
                    <a:pt x="17" y="123"/>
                  </a:cubicBezTo>
                  <a:close/>
                  <a:moveTo>
                    <a:pt x="56" y="45"/>
                  </a:moveTo>
                  <a:cubicBezTo>
                    <a:pt x="56" y="45"/>
                    <a:pt x="56" y="45"/>
                    <a:pt x="56" y="45"/>
                  </a:cubicBezTo>
                  <a:cubicBezTo>
                    <a:pt x="43" y="32"/>
                    <a:pt x="43" y="32"/>
                    <a:pt x="43" y="32"/>
                  </a:cubicBezTo>
                  <a:cubicBezTo>
                    <a:pt x="24" y="51"/>
                    <a:pt x="24" y="51"/>
                    <a:pt x="24" y="51"/>
                  </a:cubicBezTo>
                  <a:cubicBezTo>
                    <a:pt x="15" y="60"/>
                    <a:pt x="11" y="72"/>
                    <a:pt x="11" y="83"/>
                  </a:cubicBezTo>
                  <a:cubicBezTo>
                    <a:pt x="11" y="95"/>
                    <a:pt x="15" y="107"/>
                    <a:pt x="24" y="116"/>
                  </a:cubicBezTo>
                  <a:cubicBezTo>
                    <a:pt x="33" y="124"/>
                    <a:pt x="45" y="129"/>
                    <a:pt x="56" y="129"/>
                  </a:cubicBezTo>
                  <a:cubicBezTo>
                    <a:pt x="68" y="129"/>
                    <a:pt x="80" y="124"/>
                    <a:pt x="89" y="116"/>
                  </a:cubicBezTo>
                  <a:cubicBezTo>
                    <a:pt x="107" y="97"/>
                    <a:pt x="107" y="97"/>
                    <a:pt x="107" y="97"/>
                  </a:cubicBezTo>
                  <a:cubicBezTo>
                    <a:pt x="95" y="84"/>
                    <a:pt x="95" y="84"/>
                    <a:pt x="95" y="84"/>
                  </a:cubicBezTo>
                  <a:cubicBezTo>
                    <a:pt x="76" y="103"/>
                    <a:pt x="76" y="103"/>
                    <a:pt x="76" y="103"/>
                  </a:cubicBezTo>
                  <a:cubicBezTo>
                    <a:pt x="70" y="108"/>
                    <a:pt x="63" y="110"/>
                    <a:pt x="56" y="110"/>
                  </a:cubicBezTo>
                  <a:cubicBezTo>
                    <a:pt x="49" y="110"/>
                    <a:pt x="42" y="108"/>
                    <a:pt x="37" y="103"/>
                  </a:cubicBezTo>
                  <a:cubicBezTo>
                    <a:pt x="32" y="97"/>
                    <a:pt x="29" y="90"/>
                    <a:pt x="29" y="83"/>
                  </a:cubicBezTo>
                  <a:cubicBezTo>
                    <a:pt x="29" y="76"/>
                    <a:pt x="32" y="70"/>
                    <a:pt x="37" y="64"/>
                  </a:cubicBezTo>
                  <a:cubicBezTo>
                    <a:pt x="37" y="64"/>
                    <a:pt x="37" y="64"/>
                    <a:pt x="37" y="64"/>
                  </a:cubicBezTo>
                  <a:cubicBezTo>
                    <a:pt x="56" y="45"/>
                    <a:pt x="56" y="45"/>
                    <a:pt x="56" y="45"/>
                  </a:cubicBezTo>
                  <a:close/>
                  <a:moveTo>
                    <a:pt x="48" y="28"/>
                  </a:moveTo>
                  <a:cubicBezTo>
                    <a:pt x="48" y="28"/>
                    <a:pt x="48" y="28"/>
                    <a:pt x="48" y="28"/>
                  </a:cubicBezTo>
                  <a:cubicBezTo>
                    <a:pt x="60" y="41"/>
                    <a:pt x="60" y="41"/>
                    <a:pt x="60" y="41"/>
                  </a:cubicBezTo>
                  <a:cubicBezTo>
                    <a:pt x="75" y="26"/>
                    <a:pt x="75" y="26"/>
                    <a:pt x="75" y="26"/>
                  </a:cubicBezTo>
                  <a:cubicBezTo>
                    <a:pt x="62" y="13"/>
                    <a:pt x="62" y="13"/>
                    <a:pt x="62" y="13"/>
                  </a:cubicBezTo>
                  <a:cubicBezTo>
                    <a:pt x="48" y="28"/>
                    <a:pt x="48" y="28"/>
                    <a:pt x="48" y="28"/>
                  </a:cubicBezTo>
                  <a:close/>
                  <a:moveTo>
                    <a:pt x="112" y="92"/>
                  </a:moveTo>
                  <a:cubicBezTo>
                    <a:pt x="112" y="92"/>
                    <a:pt x="112" y="92"/>
                    <a:pt x="112" y="92"/>
                  </a:cubicBezTo>
                  <a:cubicBezTo>
                    <a:pt x="126" y="78"/>
                    <a:pt x="126" y="78"/>
                    <a:pt x="126" y="78"/>
                  </a:cubicBezTo>
                  <a:cubicBezTo>
                    <a:pt x="113" y="65"/>
                    <a:pt x="113" y="65"/>
                    <a:pt x="113" y="65"/>
                  </a:cubicBezTo>
                  <a:cubicBezTo>
                    <a:pt x="99" y="79"/>
                    <a:pt x="99" y="79"/>
                    <a:pt x="99" y="79"/>
                  </a:cubicBezTo>
                  <a:cubicBezTo>
                    <a:pt x="112" y="92"/>
                    <a:pt x="112" y="92"/>
                    <a:pt x="112" y="9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5" name="Freeform 218"/>
            <p:cNvSpPr>
              <a:spLocks noEditPoints="1"/>
            </p:cNvSpPr>
            <p:nvPr userDrawn="1"/>
          </p:nvSpPr>
          <p:spPr bwMode="auto">
            <a:xfrm>
              <a:off x="-112" y="4118"/>
              <a:ext cx="285" cy="257"/>
            </a:xfrm>
            <a:custGeom>
              <a:avLst/>
              <a:gdLst>
                <a:gd name="T0" fmla="*/ 75 w 140"/>
                <a:gd name="T1" fmla="*/ 106 h 126"/>
                <a:gd name="T2" fmla="*/ 92 w 140"/>
                <a:gd name="T3" fmla="*/ 102 h 126"/>
                <a:gd name="T4" fmla="*/ 111 w 140"/>
                <a:gd name="T5" fmla="*/ 89 h 126"/>
                <a:gd name="T6" fmla="*/ 111 w 140"/>
                <a:gd name="T7" fmla="*/ 89 h 126"/>
                <a:gd name="T8" fmla="*/ 113 w 140"/>
                <a:gd name="T9" fmla="*/ 82 h 126"/>
                <a:gd name="T10" fmla="*/ 110 w 140"/>
                <a:gd name="T11" fmla="*/ 72 h 126"/>
                <a:gd name="T12" fmla="*/ 134 w 140"/>
                <a:gd name="T13" fmla="*/ 71 h 126"/>
                <a:gd name="T14" fmla="*/ 135 w 140"/>
                <a:gd name="T15" fmla="*/ 95 h 126"/>
                <a:gd name="T16" fmla="*/ 127 w 140"/>
                <a:gd name="T17" fmla="*/ 87 h 126"/>
                <a:gd name="T18" fmla="*/ 119 w 140"/>
                <a:gd name="T19" fmla="*/ 97 h 126"/>
                <a:gd name="T20" fmla="*/ 97 w 140"/>
                <a:gd name="T21" fmla="*/ 112 h 126"/>
                <a:gd name="T22" fmla="*/ 75 w 140"/>
                <a:gd name="T23" fmla="*/ 117 h 126"/>
                <a:gd name="T24" fmla="*/ 69 w 140"/>
                <a:gd name="T25" fmla="*/ 126 h 126"/>
                <a:gd name="T26" fmla="*/ 64 w 140"/>
                <a:gd name="T27" fmla="*/ 117 h 126"/>
                <a:gd name="T28" fmla="*/ 42 w 140"/>
                <a:gd name="T29" fmla="*/ 112 h 126"/>
                <a:gd name="T30" fmla="*/ 31 w 140"/>
                <a:gd name="T31" fmla="*/ 105 h 126"/>
                <a:gd name="T32" fmla="*/ 20 w 140"/>
                <a:gd name="T33" fmla="*/ 97 h 126"/>
                <a:gd name="T34" fmla="*/ 12 w 140"/>
                <a:gd name="T35" fmla="*/ 87 h 126"/>
                <a:gd name="T36" fmla="*/ 4 w 140"/>
                <a:gd name="T37" fmla="*/ 95 h 126"/>
                <a:gd name="T38" fmla="*/ 5 w 140"/>
                <a:gd name="T39" fmla="*/ 71 h 126"/>
                <a:gd name="T40" fmla="*/ 29 w 140"/>
                <a:gd name="T41" fmla="*/ 72 h 126"/>
                <a:gd name="T42" fmla="*/ 26 w 140"/>
                <a:gd name="T43" fmla="*/ 82 h 126"/>
                <a:gd name="T44" fmla="*/ 28 w 140"/>
                <a:gd name="T45" fmla="*/ 89 h 126"/>
                <a:gd name="T46" fmla="*/ 28 w 140"/>
                <a:gd name="T47" fmla="*/ 89 h 126"/>
                <a:gd name="T48" fmla="*/ 37 w 140"/>
                <a:gd name="T49" fmla="*/ 96 h 126"/>
                <a:gd name="T50" fmla="*/ 47 w 140"/>
                <a:gd name="T51" fmla="*/ 102 h 126"/>
                <a:gd name="T52" fmla="*/ 64 w 140"/>
                <a:gd name="T53" fmla="*/ 106 h 126"/>
                <a:gd name="T54" fmla="*/ 53 w 140"/>
                <a:gd name="T55" fmla="*/ 39 h 126"/>
                <a:gd name="T56" fmla="*/ 53 w 140"/>
                <a:gd name="T57" fmla="*/ 39 h 126"/>
                <a:gd name="T58" fmla="*/ 53 w 140"/>
                <a:gd name="T59" fmla="*/ 7 h 126"/>
                <a:gd name="T60" fmla="*/ 86 w 140"/>
                <a:gd name="T61" fmla="*/ 7 h 126"/>
                <a:gd name="T62" fmla="*/ 86 w 140"/>
                <a:gd name="T63" fmla="*/ 39 h 126"/>
                <a:gd name="T64" fmla="*/ 86 w 140"/>
                <a:gd name="T65" fmla="*/ 39 h 126"/>
                <a:gd name="T66" fmla="*/ 78 w 140"/>
                <a:gd name="T67" fmla="*/ 14 h 126"/>
                <a:gd name="T68" fmla="*/ 69 w 140"/>
                <a:gd name="T69" fmla="*/ 11 h 126"/>
                <a:gd name="T70" fmla="*/ 57 w 140"/>
                <a:gd name="T71" fmla="*/ 23 h 126"/>
                <a:gd name="T72" fmla="*/ 61 w 140"/>
                <a:gd name="T73" fmla="*/ 31 h 126"/>
                <a:gd name="T74" fmla="*/ 78 w 140"/>
                <a:gd name="T75" fmla="*/ 31 h 126"/>
                <a:gd name="T76" fmla="*/ 78 w 140"/>
                <a:gd name="T77" fmla="*/ 1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0" h="126">
                  <a:moveTo>
                    <a:pt x="75" y="45"/>
                  </a:moveTo>
                  <a:cubicBezTo>
                    <a:pt x="75" y="106"/>
                    <a:pt x="75" y="106"/>
                    <a:pt x="75" y="106"/>
                  </a:cubicBezTo>
                  <a:cubicBezTo>
                    <a:pt x="77" y="106"/>
                    <a:pt x="79" y="106"/>
                    <a:pt x="81" y="105"/>
                  </a:cubicBezTo>
                  <a:cubicBezTo>
                    <a:pt x="85" y="104"/>
                    <a:pt x="89" y="103"/>
                    <a:pt x="92" y="102"/>
                  </a:cubicBezTo>
                  <a:cubicBezTo>
                    <a:pt x="96" y="100"/>
                    <a:pt x="99" y="98"/>
                    <a:pt x="103" y="96"/>
                  </a:cubicBezTo>
                  <a:cubicBezTo>
                    <a:pt x="106" y="94"/>
                    <a:pt x="109" y="92"/>
                    <a:pt x="111" y="89"/>
                  </a:cubicBezTo>
                  <a:cubicBezTo>
                    <a:pt x="111" y="89"/>
                    <a:pt x="111" y="89"/>
                    <a:pt x="111" y="89"/>
                  </a:cubicBezTo>
                  <a:cubicBezTo>
                    <a:pt x="111" y="89"/>
                    <a:pt x="111" y="89"/>
                    <a:pt x="111" y="89"/>
                  </a:cubicBezTo>
                  <a:cubicBezTo>
                    <a:pt x="114" y="87"/>
                    <a:pt x="116" y="84"/>
                    <a:pt x="118" y="81"/>
                  </a:cubicBezTo>
                  <a:cubicBezTo>
                    <a:pt x="113" y="82"/>
                    <a:pt x="113" y="82"/>
                    <a:pt x="113" y="82"/>
                  </a:cubicBezTo>
                  <a:cubicBezTo>
                    <a:pt x="110" y="83"/>
                    <a:pt x="107" y="81"/>
                    <a:pt x="106" y="78"/>
                  </a:cubicBezTo>
                  <a:cubicBezTo>
                    <a:pt x="105" y="76"/>
                    <a:pt x="107" y="73"/>
                    <a:pt x="110" y="72"/>
                  </a:cubicBezTo>
                  <a:cubicBezTo>
                    <a:pt x="128" y="67"/>
                    <a:pt x="128" y="67"/>
                    <a:pt x="128" y="67"/>
                  </a:cubicBezTo>
                  <a:cubicBezTo>
                    <a:pt x="130" y="66"/>
                    <a:pt x="133" y="68"/>
                    <a:pt x="134" y="71"/>
                  </a:cubicBezTo>
                  <a:cubicBezTo>
                    <a:pt x="139" y="89"/>
                    <a:pt x="139" y="89"/>
                    <a:pt x="139" y="89"/>
                  </a:cubicBezTo>
                  <a:cubicBezTo>
                    <a:pt x="140" y="91"/>
                    <a:pt x="138" y="94"/>
                    <a:pt x="135" y="95"/>
                  </a:cubicBezTo>
                  <a:cubicBezTo>
                    <a:pt x="132" y="96"/>
                    <a:pt x="129" y="94"/>
                    <a:pt x="128" y="91"/>
                  </a:cubicBezTo>
                  <a:cubicBezTo>
                    <a:pt x="127" y="87"/>
                    <a:pt x="127" y="87"/>
                    <a:pt x="127" y="87"/>
                  </a:cubicBezTo>
                  <a:cubicBezTo>
                    <a:pt x="125" y="90"/>
                    <a:pt x="122" y="94"/>
                    <a:pt x="119" y="97"/>
                  </a:cubicBezTo>
                  <a:cubicBezTo>
                    <a:pt x="119" y="97"/>
                    <a:pt x="119" y="97"/>
                    <a:pt x="119" y="97"/>
                  </a:cubicBezTo>
                  <a:cubicBezTo>
                    <a:pt x="116" y="100"/>
                    <a:pt x="112" y="103"/>
                    <a:pt x="108" y="105"/>
                  </a:cubicBezTo>
                  <a:cubicBezTo>
                    <a:pt x="105" y="108"/>
                    <a:pt x="101" y="110"/>
                    <a:pt x="97" y="112"/>
                  </a:cubicBezTo>
                  <a:cubicBezTo>
                    <a:pt x="92" y="113"/>
                    <a:pt x="88" y="115"/>
                    <a:pt x="83" y="116"/>
                  </a:cubicBezTo>
                  <a:cubicBezTo>
                    <a:pt x="81" y="116"/>
                    <a:pt x="78" y="117"/>
                    <a:pt x="75" y="117"/>
                  </a:cubicBezTo>
                  <a:cubicBezTo>
                    <a:pt x="75" y="120"/>
                    <a:pt x="75" y="120"/>
                    <a:pt x="75" y="120"/>
                  </a:cubicBezTo>
                  <a:cubicBezTo>
                    <a:pt x="75" y="123"/>
                    <a:pt x="72" y="126"/>
                    <a:pt x="69" y="126"/>
                  </a:cubicBezTo>
                  <a:cubicBezTo>
                    <a:pt x="66" y="126"/>
                    <a:pt x="64" y="123"/>
                    <a:pt x="64" y="120"/>
                  </a:cubicBezTo>
                  <a:cubicBezTo>
                    <a:pt x="64" y="117"/>
                    <a:pt x="64" y="117"/>
                    <a:pt x="64" y="117"/>
                  </a:cubicBezTo>
                  <a:cubicBezTo>
                    <a:pt x="61" y="117"/>
                    <a:pt x="58" y="116"/>
                    <a:pt x="56" y="116"/>
                  </a:cubicBezTo>
                  <a:cubicBezTo>
                    <a:pt x="51" y="115"/>
                    <a:pt x="47" y="113"/>
                    <a:pt x="42" y="112"/>
                  </a:cubicBezTo>
                  <a:cubicBezTo>
                    <a:pt x="42" y="111"/>
                    <a:pt x="42" y="111"/>
                    <a:pt x="42" y="111"/>
                  </a:cubicBezTo>
                  <a:cubicBezTo>
                    <a:pt x="38" y="110"/>
                    <a:pt x="34" y="108"/>
                    <a:pt x="31" y="105"/>
                  </a:cubicBezTo>
                  <a:cubicBezTo>
                    <a:pt x="31" y="105"/>
                    <a:pt x="31" y="105"/>
                    <a:pt x="31" y="105"/>
                  </a:cubicBezTo>
                  <a:cubicBezTo>
                    <a:pt x="27" y="103"/>
                    <a:pt x="23" y="100"/>
                    <a:pt x="20" y="97"/>
                  </a:cubicBezTo>
                  <a:cubicBezTo>
                    <a:pt x="20" y="97"/>
                    <a:pt x="20" y="97"/>
                    <a:pt x="20" y="97"/>
                  </a:cubicBezTo>
                  <a:cubicBezTo>
                    <a:pt x="17" y="94"/>
                    <a:pt x="14" y="90"/>
                    <a:pt x="12" y="87"/>
                  </a:cubicBezTo>
                  <a:cubicBezTo>
                    <a:pt x="11" y="91"/>
                    <a:pt x="11" y="91"/>
                    <a:pt x="11" y="91"/>
                  </a:cubicBezTo>
                  <a:cubicBezTo>
                    <a:pt x="10" y="94"/>
                    <a:pt x="7" y="96"/>
                    <a:pt x="4" y="95"/>
                  </a:cubicBezTo>
                  <a:cubicBezTo>
                    <a:pt x="1" y="94"/>
                    <a:pt x="0" y="91"/>
                    <a:pt x="0" y="89"/>
                  </a:cubicBezTo>
                  <a:cubicBezTo>
                    <a:pt x="5" y="71"/>
                    <a:pt x="5" y="71"/>
                    <a:pt x="5" y="71"/>
                  </a:cubicBezTo>
                  <a:cubicBezTo>
                    <a:pt x="6" y="68"/>
                    <a:pt x="9" y="66"/>
                    <a:pt x="11" y="67"/>
                  </a:cubicBezTo>
                  <a:cubicBezTo>
                    <a:pt x="29" y="72"/>
                    <a:pt x="29" y="72"/>
                    <a:pt x="29" y="72"/>
                  </a:cubicBezTo>
                  <a:cubicBezTo>
                    <a:pt x="32" y="73"/>
                    <a:pt x="34" y="76"/>
                    <a:pt x="33" y="78"/>
                  </a:cubicBezTo>
                  <a:cubicBezTo>
                    <a:pt x="32" y="81"/>
                    <a:pt x="29" y="83"/>
                    <a:pt x="26" y="82"/>
                  </a:cubicBezTo>
                  <a:cubicBezTo>
                    <a:pt x="21" y="81"/>
                    <a:pt x="21" y="81"/>
                    <a:pt x="21" y="81"/>
                  </a:cubicBezTo>
                  <a:cubicBezTo>
                    <a:pt x="23" y="84"/>
                    <a:pt x="25" y="86"/>
                    <a:pt x="28" y="89"/>
                  </a:cubicBezTo>
                  <a:cubicBezTo>
                    <a:pt x="28" y="89"/>
                    <a:pt x="28" y="89"/>
                    <a:pt x="28" y="89"/>
                  </a:cubicBezTo>
                  <a:cubicBezTo>
                    <a:pt x="28" y="89"/>
                    <a:pt x="28" y="89"/>
                    <a:pt x="28" y="89"/>
                  </a:cubicBezTo>
                  <a:cubicBezTo>
                    <a:pt x="30" y="92"/>
                    <a:pt x="33" y="94"/>
                    <a:pt x="37" y="96"/>
                  </a:cubicBezTo>
                  <a:cubicBezTo>
                    <a:pt x="37" y="96"/>
                    <a:pt x="37" y="96"/>
                    <a:pt x="37" y="96"/>
                  </a:cubicBezTo>
                  <a:cubicBezTo>
                    <a:pt x="40" y="98"/>
                    <a:pt x="43" y="100"/>
                    <a:pt x="46" y="102"/>
                  </a:cubicBezTo>
                  <a:cubicBezTo>
                    <a:pt x="47" y="102"/>
                    <a:pt x="47" y="102"/>
                    <a:pt x="47" y="102"/>
                  </a:cubicBezTo>
                  <a:cubicBezTo>
                    <a:pt x="50" y="103"/>
                    <a:pt x="54" y="104"/>
                    <a:pt x="58" y="105"/>
                  </a:cubicBezTo>
                  <a:cubicBezTo>
                    <a:pt x="60" y="106"/>
                    <a:pt x="62" y="106"/>
                    <a:pt x="64" y="106"/>
                  </a:cubicBezTo>
                  <a:cubicBezTo>
                    <a:pt x="64" y="45"/>
                    <a:pt x="64" y="45"/>
                    <a:pt x="64" y="45"/>
                  </a:cubicBezTo>
                  <a:cubicBezTo>
                    <a:pt x="60" y="44"/>
                    <a:pt x="56" y="42"/>
                    <a:pt x="53" y="39"/>
                  </a:cubicBezTo>
                  <a:cubicBezTo>
                    <a:pt x="53" y="39"/>
                    <a:pt x="53" y="39"/>
                    <a:pt x="53" y="39"/>
                  </a:cubicBezTo>
                  <a:cubicBezTo>
                    <a:pt x="53" y="39"/>
                    <a:pt x="53" y="39"/>
                    <a:pt x="53" y="39"/>
                  </a:cubicBezTo>
                  <a:cubicBezTo>
                    <a:pt x="49" y="35"/>
                    <a:pt x="47" y="29"/>
                    <a:pt x="47" y="23"/>
                  </a:cubicBezTo>
                  <a:cubicBezTo>
                    <a:pt x="47" y="16"/>
                    <a:pt x="49" y="11"/>
                    <a:pt x="53" y="7"/>
                  </a:cubicBezTo>
                  <a:cubicBezTo>
                    <a:pt x="57" y="2"/>
                    <a:pt x="63" y="0"/>
                    <a:pt x="69" y="0"/>
                  </a:cubicBezTo>
                  <a:cubicBezTo>
                    <a:pt x="76" y="0"/>
                    <a:pt x="82" y="2"/>
                    <a:pt x="86" y="7"/>
                  </a:cubicBezTo>
                  <a:cubicBezTo>
                    <a:pt x="90" y="11"/>
                    <a:pt x="92" y="16"/>
                    <a:pt x="92" y="23"/>
                  </a:cubicBezTo>
                  <a:cubicBezTo>
                    <a:pt x="92" y="29"/>
                    <a:pt x="90" y="35"/>
                    <a:pt x="86" y="39"/>
                  </a:cubicBezTo>
                  <a:cubicBezTo>
                    <a:pt x="86" y="39"/>
                    <a:pt x="86" y="39"/>
                    <a:pt x="86" y="39"/>
                  </a:cubicBezTo>
                  <a:cubicBezTo>
                    <a:pt x="86" y="39"/>
                    <a:pt x="86" y="39"/>
                    <a:pt x="86" y="39"/>
                  </a:cubicBezTo>
                  <a:cubicBezTo>
                    <a:pt x="83" y="42"/>
                    <a:pt x="79" y="44"/>
                    <a:pt x="75" y="45"/>
                  </a:cubicBezTo>
                  <a:close/>
                  <a:moveTo>
                    <a:pt x="78" y="14"/>
                  </a:moveTo>
                  <a:cubicBezTo>
                    <a:pt x="78" y="14"/>
                    <a:pt x="78" y="14"/>
                    <a:pt x="78" y="14"/>
                  </a:cubicBezTo>
                  <a:cubicBezTo>
                    <a:pt x="76" y="12"/>
                    <a:pt x="73" y="11"/>
                    <a:pt x="69" y="11"/>
                  </a:cubicBezTo>
                  <a:cubicBezTo>
                    <a:pt x="66" y="11"/>
                    <a:pt x="63" y="12"/>
                    <a:pt x="61" y="14"/>
                  </a:cubicBezTo>
                  <a:cubicBezTo>
                    <a:pt x="59" y="16"/>
                    <a:pt x="57" y="19"/>
                    <a:pt x="57" y="23"/>
                  </a:cubicBezTo>
                  <a:cubicBezTo>
                    <a:pt x="57" y="26"/>
                    <a:pt x="59" y="29"/>
                    <a:pt x="61" y="31"/>
                  </a:cubicBezTo>
                  <a:cubicBezTo>
                    <a:pt x="61" y="31"/>
                    <a:pt x="61" y="31"/>
                    <a:pt x="61" y="31"/>
                  </a:cubicBezTo>
                  <a:cubicBezTo>
                    <a:pt x="63" y="34"/>
                    <a:pt x="66" y="35"/>
                    <a:pt x="69" y="35"/>
                  </a:cubicBezTo>
                  <a:cubicBezTo>
                    <a:pt x="73" y="35"/>
                    <a:pt x="76" y="34"/>
                    <a:pt x="78" y="31"/>
                  </a:cubicBezTo>
                  <a:cubicBezTo>
                    <a:pt x="80" y="29"/>
                    <a:pt x="82" y="26"/>
                    <a:pt x="82" y="23"/>
                  </a:cubicBezTo>
                  <a:cubicBezTo>
                    <a:pt x="82" y="19"/>
                    <a:pt x="80" y="16"/>
                    <a:pt x="78"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6" name="Freeform 219"/>
            <p:cNvSpPr>
              <a:spLocks noEditPoints="1"/>
            </p:cNvSpPr>
            <p:nvPr userDrawn="1"/>
          </p:nvSpPr>
          <p:spPr bwMode="auto">
            <a:xfrm>
              <a:off x="5343" y="2655"/>
              <a:ext cx="269" cy="283"/>
            </a:xfrm>
            <a:custGeom>
              <a:avLst/>
              <a:gdLst>
                <a:gd name="T0" fmla="*/ 129 w 132"/>
                <a:gd name="T1" fmla="*/ 51 h 139"/>
                <a:gd name="T2" fmla="*/ 129 w 132"/>
                <a:gd name="T3" fmla="*/ 51 h 139"/>
                <a:gd name="T4" fmla="*/ 130 w 132"/>
                <a:gd name="T5" fmla="*/ 51 h 139"/>
                <a:gd name="T6" fmla="*/ 130 w 132"/>
                <a:gd name="T7" fmla="*/ 52 h 139"/>
                <a:gd name="T8" fmla="*/ 130 w 132"/>
                <a:gd name="T9" fmla="*/ 52 h 139"/>
                <a:gd name="T10" fmla="*/ 130 w 132"/>
                <a:gd name="T11" fmla="*/ 52 h 139"/>
                <a:gd name="T12" fmla="*/ 130 w 132"/>
                <a:gd name="T13" fmla="*/ 52 h 139"/>
                <a:gd name="T14" fmla="*/ 130 w 132"/>
                <a:gd name="T15" fmla="*/ 52 h 139"/>
                <a:gd name="T16" fmla="*/ 131 w 132"/>
                <a:gd name="T17" fmla="*/ 52 h 139"/>
                <a:gd name="T18" fmla="*/ 131 w 132"/>
                <a:gd name="T19" fmla="*/ 52 h 139"/>
                <a:gd name="T20" fmla="*/ 131 w 132"/>
                <a:gd name="T21" fmla="*/ 52 h 139"/>
                <a:gd name="T22" fmla="*/ 131 w 132"/>
                <a:gd name="T23" fmla="*/ 53 h 139"/>
                <a:gd name="T24" fmla="*/ 131 w 132"/>
                <a:gd name="T25" fmla="*/ 53 h 139"/>
                <a:gd name="T26" fmla="*/ 131 w 132"/>
                <a:gd name="T27" fmla="*/ 53 h 139"/>
                <a:gd name="T28" fmla="*/ 131 w 132"/>
                <a:gd name="T29" fmla="*/ 53 h 139"/>
                <a:gd name="T30" fmla="*/ 131 w 132"/>
                <a:gd name="T31" fmla="*/ 53 h 139"/>
                <a:gd name="T32" fmla="*/ 131 w 132"/>
                <a:gd name="T33" fmla="*/ 53 h 139"/>
                <a:gd name="T34" fmla="*/ 131 w 132"/>
                <a:gd name="T35" fmla="*/ 53 h 139"/>
                <a:gd name="T36" fmla="*/ 131 w 132"/>
                <a:gd name="T37" fmla="*/ 54 h 139"/>
                <a:gd name="T38" fmla="*/ 131 w 132"/>
                <a:gd name="T39" fmla="*/ 54 h 139"/>
                <a:gd name="T40" fmla="*/ 131 w 132"/>
                <a:gd name="T41" fmla="*/ 54 h 139"/>
                <a:gd name="T42" fmla="*/ 131 w 132"/>
                <a:gd name="T43" fmla="*/ 54 h 139"/>
                <a:gd name="T44" fmla="*/ 131 w 132"/>
                <a:gd name="T45" fmla="*/ 54 h 139"/>
                <a:gd name="T46" fmla="*/ 131 w 132"/>
                <a:gd name="T47" fmla="*/ 54 h 139"/>
                <a:gd name="T48" fmla="*/ 131 w 132"/>
                <a:gd name="T49" fmla="*/ 54 h 139"/>
                <a:gd name="T50" fmla="*/ 131 w 132"/>
                <a:gd name="T51" fmla="*/ 54 h 139"/>
                <a:gd name="T52" fmla="*/ 132 w 132"/>
                <a:gd name="T53" fmla="*/ 55 h 139"/>
                <a:gd name="T54" fmla="*/ 132 w 132"/>
                <a:gd name="T55" fmla="*/ 55 h 139"/>
                <a:gd name="T56" fmla="*/ 132 w 132"/>
                <a:gd name="T57" fmla="*/ 55 h 139"/>
                <a:gd name="T58" fmla="*/ 132 w 132"/>
                <a:gd name="T59" fmla="*/ 55 h 139"/>
                <a:gd name="T60" fmla="*/ 132 w 132"/>
                <a:gd name="T61" fmla="*/ 55 h 139"/>
                <a:gd name="T62" fmla="*/ 132 w 132"/>
                <a:gd name="T63" fmla="*/ 55 h 139"/>
                <a:gd name="T64" fmla="*/ 132 w 132"/>
                <a:gd name="T65" fmla="*/ 55 h 139"/>
                <a:gd name="T66" fmla="*/ 132 w 132"/>
                <a:gd name="T67" fmla="*/ 134 h 139"/>
                <a:gd name="T68" fmla="*/ 126 w 132"/>
                <a:gd name="T69" fmla="*/ 139 h 139"/>
                <a:gd name="T70" fmla="*/ 0 w 132"/>
                <a:gd name="T71" fmla="*/ 134 h 139"/>
                <a:gd name="T72" fmla="*/ 0 w 132"/>
                <a:gd name="T73" fmla="*/ 55 h 139"/>
                <a:gd name="T74" fmla="*/ 11 w 132"/>
                <a:gd name="T75" fmla="*/ 44 h 139"/>
                <a:gd name="T76" fmla="*/ 12 w 132"/>
                <a:gd name="T77" fmla="*/ 22 h 139"/>
                <a:gd name="T78" fmla="*/ 15 w 132"/>
                <a:gd name="T79" fmla="*/ 18 h 139"/>
                <a:gd name="T80" fmla="*/ 43 w 132"/>
                <a:gd name="T81" fmla="*/ 18 h 139"/>
                <a:gd name="T82" fmla="*/ 69 w 132"/>
                <a:gd name="T83" fmla="*/ 2 h 139"/>
                <a:gd name="T84" fmla="*/ 89 w 132"/>
                <a:gd name="T85" fmla="*/ 18 h 139"/>
                <a:gd name="T86" fmla="*/ 120 w 132"/>
                <a:gd name="T87" fmla="*/ 22 h 139"/>
                <a:gd name="T88" fmla="*/ 120 w 132"/>
                <a:gd name="T89" fmla="*/ 43 h 139"/>
                <a:gd name="T90" fmla="*/ 129 w 132"/>
                <a:gd name="T91" fmla="*/ 51 h 139"/>
                <a:gd name="T92" fmla="*/ 18 w 132"/>
                <a:gd name="T93" fmla="*/ 55 h 139"/>
                <a:gd name="T94" fmla="*/ 18 w 132"/>
                <a:gd name="T95" fmla="*/ 55 h 139"/>
                <a:gd name="T96" fmla="*/ 65 w 132"/>
                <a:gd name="T97" fmla="*/ 100 h 139"/>
                <a:gd name="T98" fmla="*/ 113 w 132"/>
                <a:gd name="T99" fmla="*/ 62 h 139"/>
                <a:gd name="T100" fmla="*/ 113 w 132"/>
                <a:gd name="T101" fmla="*/ 55 h 139"/>
                <a:gd name="T102" fmla="*/ 18 w 132"/>
                <a:gd name="T103" fmla="*/ 25 h 139"/>
                <a:gd name="T104" fmla="*/ 11 w 132"/>
                <a:gd name="T105" fmla="*/ 64 h 139"/>
                <a:gd name="T106" fmla="*/ 11 w 132"/>
                <a:gd name="T107" fmla="*/ 129 h 139"/>
                <a:gd name="T108" fmla="*/ 121 w 132"/>
                <a:gd name="T109" fmla="*/ 64 h 139"/>
                <a:gd name="T110" fmla="*/ 67 w 132"/>
                <a:gd name="T111" fmla="*/ 107 h 139"/>
                <a:gd name="T112" fmla="*/ 62 w 132"/>
                <a:gd name="T113" fmla="*/ 106 h 139"/>
                <a:gd name="T114" fmla="*/ 59 w 132"/>
                <a:gd name="T115" fmla="*/ 18 h 139"/>
                <a:gd name="T116" fmla="*/ 73 w 132"/>
                <a:gd name="T117" fmla="*/ 18 h 139"/>
                <a:gd name="T118" fmla="*/ 59 w 132"/>
                <a:gd name="T119" fmla="*/ 18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2" h="139">
                  <a:moveTo>
                    <a:pt x="129" y="51"/>
                  </a:moveTo>
                  <a:cubicBezTo>
                    <a:pt x="129" y="51"/>
                    <a:pt x="129" y="51"/>
                    <a:pt x="129" y="51"/>
                  </a:cubicBezTo>
                  <a:cubicBezTo>
                    <a:pt x="129" y="51"/>
                    <a:pt x="129" y="51"/>
                    <a:pt x="129" y="51"/>
                  </a:cubicBezTo>
                  <a:cubicBezTo>
                    <a:pt x="129" y="51"/>
                    <a:pt x="129" y="51"/>
                    <a:pt x="129" y="51"/>
                  </a:cubicBezTo>
                  <a:cubicBezTo>
                    <a:pt x="130" y="51"/>
                    <a:pt x="130" y="51"/>
                    <a:pt x="130" y="51"/>
                  </a:cubicBezTo>
                  <a:cubicBezTo>
                    <a:pt x="130" y="51"/>
                    <a:pt x="130" y="51"/>
                    <a:pt x="130" y="51"/>
                  </a:cubicBezTo>
                  <a:cubicBezTo>
                    <a:pt x="130" y="52"/>
                    <a:pt x="130" y="52"/>
                    <a:pt x="130" y="52"/>
                  </a:cubicBezTo>
                  <a:cubicBezTo>
                    <a:pt x="130" y="52"/>
                    <a:pt x="130" y="52"/>
                    <a:pt x="130" y="52"/>
                  </a:cubicBezTo>
                  <a:cubicBezTo>
                    <a:pt x="130" y="52"/>
                    <a:pt x="130" y="52"/>
                    <a:pt x="130" y="52"/>
                  </a:cubicBezTo>
                  <a:cubicBezTo>
                    <a:pt x="130" y="52"/>
                    <a:pt x="130" y="52"/>
                    <a:pt x="130" y="52"/>
                  </a:cubicBezTo>
                  <a:cubicBezTo>
                    <a:pt x="130" y="52"/>
                    <a:pt x="130" y="52"/>
                    <a:pt x="130" y="52"/>
                  </a:cubicBezTo>
                  <a:cubicBezTo>
                    <a:pt x="130" y="52"/>
                    <a:pt x="130" y="52"/>
                    <a:pt x="130" y="52"/>
                  </a:cubicBezTo>
                  <a:cubicBezTo>
                    <a:pt x="130" y="52"/>
                    <a:pt x="130" y="52"/>
                    <a:pt x="130" y="52"/>
                  </a:cubicBezTo>
                  <a:cubicBezTo>
                    <a:pt x="130" y="52"/>
                    <a:pt x="130" y="52"/>
                    <a:pt x="130" y="52"/>
                  </a:cubicBezTo>
                  <a:cubicBezTo>
                    <a:pt x="130" y="52"/>
                    <a:pt x="130" y="52"/>
                    <a:pt x="130" y="52"/>
                  </a:cubicBezTo>
                  <a:cubicBezTo>
                    <a:pt x="130" y="52"/>
                    <a:pt x="130" y="52"/>
                    <a:pt x="130" y="52"/>
                  </a:cubicBezTo>
                  <a:cubicBezTo>
                    <a:pt x="130" y="52"/>
                    <a:pt x="130" y="52"/>
                    <a:pt x="130" y="52"/>
                  </a:cubicBezTo>
                  <a:cubicBezTo>
                    <a:pt x="131" y="52"/>
                    <a:pt x="131" y="52"/>
                    <a:pt x="131" y="52"/>
                  </a:cubicBezTo>
                  <a:cubicBezTo>
                    <a:pt x="131" y="52"/>
                    <a:pt x="131" y="52"/>
                    <a:pt x="131" y="52"/>
                  </a:cubicBezTo>
                  <a:cubicBezTo>
                    <a:pt x="131" y="52"/>
                    <a:pt x="131" y="52"/>
                    <a:pt x="131" y="52"/>
                  </a:cubicBezTo>
                  <a:cubicBezTo>
                    <a:pt x="131" y="52"/>
                    <a:pt x="131" y="52"/>
                    <a:pt x="131" y="52"/>
                  </a:cubicBezTo>
                  <a:cubicBezTo>
                    <a:pt x="131" y="52"/>
                    <a:pt x="131" y="52"/>
                    <a:pt x="131" y="52"/>
                  </a:cubicBezTo>
                  <a:cubicBezTo>
                    <a:pt x="131" y="52"/>
                    <a:pt x="131" y="52"/>
                    <a:pt x="131" y="52"/>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3"/>
                    <a:pt x="131" y="53"/>
                    <a:pt x="131" y="53"/>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1" y="54"/>
                    <a:pt x="131" y="54"/>
                    <a:pt x="131" y="54"/>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5"/>
                    <a:pt x="132" y="55"/>
                    <a:pt x="132" y="55"/>
                  </a:cubicBezTo>
                  <a:cubicBezTo>
                    <a:pt x="132" y="56"/>
                    <a:pt x="132" y="56"/>
                    <a:pt x="132" y="56"/>
                  </a:cubicBezTo>
                  <a:cubicBezTo>
                    <a:pt x="132" y="134"/>
                    <a:pt x="132" y="134"/>
                    <a:pt x="132" y="134"/>
                  </a:cubicBezTo>
                  <a:cubicBezTo>
                    <a:pt x="132" y="137"/>
                    <a:pt x="129" y="139"/>
                    <a:pt x="126" y="139"/>
                  </a:cubicBezTo>
                  <a:cubicBezTo>
                    <a:pt x="126" y="139"/>
                    <a:pt x="126" y="139"/>
                    <a:pt x="126" y="139"/>
                  </a:cubicBezTo>
                  <a:cubicBezTo>
                    <a:pt x="5" y="139"/>
                    <a:pt x="5" y="139"/>
                    <a:pt x="5" y="139"/>
                  </a:cubicBezTo>
                  <a:cubicBezTo>
                    <a:pt x="2" y="139"/>
                    <a:pt x="0" y="137"/>
                    <a:pt x="0" y="134"/>
                  </a:cubicBezTo>
                  <a:cubicBezTo>
                    <a:pt x="0" y="134"/>
                    <a:pt x="0" y="134"/>
                    <a:pt x="0" y="134"/>
                  </a:cubicBezTo>
                  <a:cubicBezTo>
                    <a:pt x="0" y="55"/>
                    <a:pt x="0" y="55"/>
                    <a:pt x="0" y="55"/>
                  </a:cubicBezTo>
                  <a:cubicBezTo>
                    <a:pt x="0" y="53"/>
                    <a:pt x="1" y="52"/>
                    <a:pt x="2" y="51"/>
                  </a:cubicBezTo>
                  <a:cubicBezTo>
                    <a:pt x="11" y="44"/>
                    <a:pt x="11" y="44"/>
                    <a:pt x="11" y="44"/>
                  </a:cubicBezTo>
                  <a:cubicBezTo>
                    <a:pt x="11" y="43"/>
                    <a:pt x="11" y="43"/>
                    <a:pt x="12" y="43"/>
                  </a:cubicBezTo>
                  <a:cubicBezTo>
                    <a:pt x="12" y="22"/>
                    <a:pt x="12" y="22"/>
                    <a:pt x="12" y="22"/>
                  </a:cubicBezTo>
                  <a:cubicBezTo>
                    <a:pt x="12" y="20"/>
                    <a:pt x="13" y="18"/>
                    <a:pt x="15" y="18"/>
                  </a:cubicBezTo>
                  <a:cubicBezTo>
                    <a:pt x="15" y="18"/>
                    <a:pt x="15" y="18"/>
                    <a:pt x="15" y="18"/>
                  </a:cubicBezTo>
                  <a:cubicBezTo>
                    <a:pt x="42" y="18"/>
                    <a:pt x="42" y="18"/>
                    <a:pt x="42" y="18"/>
                  </a:cubicBezTo>
                  <a:cubicBezTo>
                    <a:pt x="42" y="18"/>
                    <a:pt x="43" y="18"/>
                    <a:pt x="43" y="18"/>
                  </a:cubicBezTo>
                  <a:cubicBezTo>
                    <a:pt x="62" y="2"/>
                    <a:pt x="62" y="2"/>
                    <a:pt x="62" y="2"/>
                  </a:cubicBezTo>
                  <a:cubicBezTo>
                    <a:pt x="64" y="0"/>
                    <a:pt x="67" y="0"/>
                    <a:pt x="69" y="2"/>
                  </a:cubicBezTo>
                  <a:cubicBezTo>
                    <a:pt x="88" y="18"/>
                    <a:pt x="88" y="18"/>
                    <a:pt x="88" y="18"/>
                  </a:cubicBezTo>
                  <a:cubicBezTo>
                    <a:pt x="89" y="18"/>
                    <a:pt x="89" y="18"/>
                    <a:pt x="89" y="18"/>
                  </a:cubicBezTo>
                  <a:cubicBezTo>
                    <a:pt x="117" y="18"/>
                    <a:pt x="117" y="18"/>
                    <a:pt x="117" y="18"/>
                  </a:cubicBezTo>
                  <a:cubicBezTo>
                    <a:pt x="118" y="18"/>
                    <a:pt x="120" y="20"/>
                    <a:pt x="120" y="22"/>
                  </a:cubicBezTo>
                  <a:cubicBezTo>
                    <a:pt x="120" y="22"/>
                    <a:pt x="120" y="22"/>
                    <a:pt x="120" y="22"/>
                  </a:cubicBezTo>
                  <a:cubicBezTo>
                    <a:pt x="120" y="43"/>
                    <a:pt x="120" y="43"/>
                    <a:pt x="120" y="43"/>
                  </a:cubicBezTo>
                  <a:cubicBezTo>
                    <a:pt x="120" y="43"/>
                    <a:pt x="120" y="43"/>
                    <a:pt x="120" y="43"/>
                  </a:cubicBezTo>
                  <a:cubicBezTo>
                    <a:pt x="129" y="51"/>
                    <a:pt x="129" y="51"/>
                    <a:pt x="129" y="51"/>
                  </a:cubicBezTo>
                  <a:close/>
                  <a:moveTo>
                    <a:pt x="18" y="55"/>
                  </a:moveTo>
                  <a:cubicBezTo>
                    <a:pt x="18" y="55"/>
                    <a:pt x="18" y="55"/>
                    <a:pt x="18" y="55"/>
                  </a:cubicBezTo>
                  <a:cubicBezTo>
                    <a:pt x="18" y="55"/>
                    <a:pt x="18" y="55"/>
                    <a:pt x="18" y="55"/>
                  </a:cubicBezTo>
                  <a:cubicBezTo>
                    <a:pt x="18" y="55"/>
                    <a:pt x="18" y="55"/>
                    <a:pt x="18" y="55"/>
                  </a:cubicBezTo>
                  <a:cubicBezTo>
                    <a:pt x="18" y="62"/>
                    <a:pt x="18" y="62"/>
                    <a:pt x="18" y="62"/>
                  </a:cubicBezTo>
                  <a:cubicBezTo>
                    <a:pt x="65" y="100"/>
                    <a:pt x="65" y="100"/>
                    <a:pt x="65" y="100"/>
                  </a:cubicBezTo>
                  <a:cubicBezTo>
                    <a:pt x="66" y="100"/>
                    <a:pt x="66" y="100"/>
                    <a:pt x="66" y="100"/>
                  </a:cubicBezTo>
                  <a:cubicBezTo>
                    <a:pt x="113" y="62"/>
                    <a:pt x="113" y="62"/>
                    <a:pt x="113" y="62"/>
                  </a:cubicBezTo>
                  <a:cubicBezTo>
                    <a:pt x="113" y="55"/>
                    <a:pt x="113" y="55"/>
                    <a:pt x="113" y="55"/>
                  </a:cubicBezTo>
                  <a:cubicBezTo>
                    <a:pt x="113" y="55"/>
                    <a:pt x="113" y="55"/>
                    <a:pt x="113" y="55"/>
                  </a:cubicBezTo>
                  <a:cubicBezTo>
                    <a:pt x="113" y="25"/>
                    <a:pt x="113" y="25"/>
                    <a:pt x="113" y="25"/>
                  </a:cubicBezTo>
                  <a:cubicBezTo>
                    <a:pt x="18" y="25"/>
                    <a:pt x="18" y="25"/>
                    <a:pt x="18" y="25"/>
                  </a:cubicBezTo>
                  <a:cubicBezTo>
                    <a:pt x="18" y="55"/>
                    <a:pt x="18" y="55"/>
                    <a:pt x="18" y="55"/>
                  </a:cubicBezTo>
                  <a:close/>
                  <a:moveTo>
                    <a:pt x="11" y="64"/>
                  </a:moveTo>
                  <a:cubicBezTo>
                    <a:pt x="11" y="64"/>
                    <a:pt x="11" y="64"/>
                    <a:pt x="11" y="64"/>
                  </a:cubicBezTo>
                  <a:cubicBezTo>
                    <a:pt x="11" y="129"/>
                    <a:pt x="11" y="129"/>
                    <a:pt x="11" y="129"/>
                  </a:cubicBezTo>
                  <a:cubicBezTo>
                    <a:pt x="121" y="129"/>
                    <a:pt x="121" y="129"/>
                    <a:pt x="121" y="129"/>
                  </a:cubicBezTo>
                  <a:cubicBezTo>
                    <a:pt x="121" y="64"/>
                    <a:pt x="121" y="64"/>
                    <a:pt x="121" y="64"/>
                  </a:cubicBezTo>
                  <a:cubicBezTo>
                    <a:pt x="104" y="78"/>
                    <a:pt x="86" y="92"/>
                    <a:pt x="69" y="106"/>
                  </a:cubicBezTo>
                  <a:cubicBezTo>
                    <a:pt x="69" y="106"/>
                    <a:pt x="68" y="107"/>
                    <a:pt x="67" y="107"/>
                  </a:cubicBezTo>
                  <a:cubicBezTo>
                    <a:pt x="64" y="107"/>
                    <a:pt x="64" y="107"/>
                    <a:pt x="64" y="107"/>
                  </a:cubicBezTo>
                  <a:cubicBezTo>
                    <a:pt x="63" y="107"/>
                    <a:pt x="63" y="106"/>
                    <a:pt x="62" y="106"/>
                  </a:cubicBezTo>
                  <a:cubicBezTo>
                    <a:pt x="45" y="92"/>
                    <a:pt x="28" y="78"/>
                    <a:pt x="11" y="64"/>
                  </a:cubicBezTo>
                  <a:close/>
                  <a:moveTo>
                    <a:pt x="59" y="18"/>
                  </a:moveTo>
                  <a:cubicBezTo>
                    <a:pt x="59" y="18"/>
                    <a:pt x="59" y="18"/>
                    <a:pt x="59" y="18"/>
                  </a:cubicBezTo>
                  <a:cubicBezTo>
                    <a:pt x="73" y="18"/>
                    <a:pt x="73" y="18"/>
                    <a:pt x="73" y="18"/>
                  </a:cubicBezTo>
                  <a:cubicBezTo>
                    <a:pt x="66" y="13"/>
                    <a:pt x="66" y="13"/>
                    <a:pt x="66" y="13"/>
                  </a:cubicBezTo>
                  <a:cubicBezTo>
                    <a:pt x="59" y="18"/>
                    <a:pt x="59" y="18"/>
                    <a:pt x="59"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7" name="Freeform 220"/>
            <p:cNvSpPr>
              <a:spLocks noEditPoints="1"/>
            </p:cNvSpPr>
            <p:nvPr userDrawn="1"/>
          </p:nvSpPr>
          <p:spPr bwMode="auto">
            <a:xfrm>
              <a:off x="509" y="-131"/>
              <a:ext cx="196" cy="247"/>
            </a:xfrm>
            <a:custGeom>
              <a:avLst/>
              <a:gdLst>
                <a:gd name="T0" fmla="*/ 83 w 96"/>
                <a:gd name="T1" fmla="*/ 48 h 121"/>
                <a:gd name="T2" fmla="*/ 82 w 96"/>
                <a:gd name="T3" fmla="*/ 34 h 121"/>
                <a:gd name="T4" fmla="*/ 48 w 96"/>
                <a:gd name="T5" fmla="*/ 0 h 121"/>
                <a:gd name="T6" fmla="*/ 24 w 96"/>
                <a:gd name="T7" fmla="*/ 10 h 121"/>
                <a:gd name="T8" fmla="*/ 14 w 96"/>
                <a:gd name="T9" fmla="*/ 48 h 121"/>
                <a:gd name="T10" fmla="*/ 4 w 96"/>
                <a:gd name="T11" fmla="*/ 52 h 121"/>
                <a:gd name="T12" fmla="*/ 0 w 96"/>
                <a:gd name="T13" fmla="*/ 61 h 121"/>
                <a:gd name="T14" fmla="*/ 4 w 96"/>
                <a:gd name="T15" fmla="*/ 117 h 121"/>
                <a:gd name="T16" fmla="*/ 83 w 96"/>
                <a:gd name="T17" fmla="*/ 121 h 121"/>
                <a:gd name="T18" fmla="*/ 92 w 96"/>
                <a:gd name="T19" fmla="*/ 117 h 121"/>
                <a:gd name="T20" fmla="*/ 96 w 96"/>
                <a:gd name="T21" fmla="*/ 61 h 121"/>
                <a:gd name="T22" fmla="*/ 25 w 96"/>
                <a:gd name="T23" fmla="*/ 34 h 121"/>
                <a:gd name="T24" fmla="*/ 32 w 96"/>
                <a:gd name="T25" fmla="*/ 17 h 121"/>
                <a:gd name="T26" fmla="*/ 48 w 96"/>
                <a:gd name="T27" fmla="*/ 11 h 121"/>
                <a:gd name="T28" fmla="*/ 71 w 96"/>
                <a:gd name="T29" fmla="*/ 34 h 121"/>
                <a:gd name="T30" fmla="*/ 25 w 96"/>
                <a:gd name="T31" fmla="*/ 48 h 121"/>
                <a:gd name="T32" fmla="*/ 85 w 96"/>
                <a:gd name="T33" fmla="*/ 108 h 121"/>
                <a:gd name="T34" fmla="*/ 85 w 96"/>
                <a:gd name="T35" fmla="*/ 110 h 121"/>
                <a:gd name="T36" fmla="*/ 83 w 96"/>
                <a:gd name="T37" fmla="*/ 110 h 121"/>
                <a:gd name="T38" fmla="*/ 12 w 96"/>
                <a:gd name="T39" fmla="*/ 110 h 121"/>
                <a:gd name="T40" fmla="*/ 11 w 96"/>
                <a:gd name="T41" fmla="*/ 61 h 121"/>
                <a:gd name="T42" fmla="*/ 12 w 96"/>
                <a:gd name="T43" fmla="*/ 59 h 121"/>
                <a:gd name="T44" fmla="*/ 83 w 96"/>
                <a:gd name="T45" fmla="*/ 59 h 121"/>
                <a:gd name="T46" fmla="*/ 85 w 96"/>
                <a:gd name="T47" fmla="*/ 61 h 121"/>
                <a:gd name="T48" fmla="*/ 48 w 96"/>
                <a:gd name="T49" fmla="*/ 67 h 121"/>
                <a:gd name="T50" fmla="*/ 39 w 96"/>
                <a:gd name="T51" fmla="*/ 71 h 121"/>
                <a:gd name="T52" fmla="*/ 39 w 96"/>
                <a:gd name="T53" fmla="*/ 89 h 121"/>
                <a:gd name="T54" fmla="*/ 45 w 96"/>
                <a:gd name="T55" fmla="*/ 99 h 121"/>
                <a:gd name="T56" fmla="*/ 51 w 96"/>
                <a:gd name="T57" fmla="*/ 99 h 121"/>
                <a:gd name="T58" fmla="*/ 57 w 96"/>
                <a:gd name="T59" fmla="*/ 89 h 121"/>
                <a:gd name="T60" fmla="*/ 57 w 96"/>
                <a:gd name="T61" fmla="*/ 71 h 121"/>
                <a:gd name="T62" fmla="*/ 53 w 96"/>
                <a:gd name="T63" fmla="*/ 84 h 121"/>
                <a:gd name="T64" fmla="*/ 48 w 96"/>
                <a:gd name="T65" fmla="*/ 86 h 121"/>
                <a:gd name="T66" fmla="*/ 43 w 96"/>
                <a:gd name="T67" fmla="*/ 84 h 121"/>
                <a:gd name="T68" fmla="*/ 43 w 96"/>
                <a:gd name="T69" fmla="*/ 75 h 121"/>
                <a:gd name="T70" fmla="*/ 53 w 96"/>
                <a:gd name="T71" fmla="*/ 75 h 121"/>
                <a:gd name="T72" fmla="*/ 53 w 96"/>
                <a:gd name="T73" fmla="*/ 84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 h="121">
                  <a:moveTo>
                    <a:pt x="92" y="52"/>
                  </a:moveTo>
                  <a:cubicBezTo>
                    <a:pt x="90" y="49"/>
                    <a:pt x="87" y="48"/>
                    <a:pt x="83" y="48"/>
                  </a:cubicBezTo>
                  <a:cubicBezTo>
                    <a:pt x="82" y="48"/>
                    <a:pt x="82" y="48"/>
                    <a:pt x="82" y="48"/>
                  </a:cubicBezTo>
                  <a:cubicBezTo>
                    <a:pt x="82" y="34"/>
                    <a:pt x="82" y="34"/>
                    <a:pt x="82" y="34"/>
                  </a:cubicBezTo>
                  <a:cubicBezTo>
                    <a:pt x="82" y="25"/>
                    <a:pt x="78" y="16"/>
                    <a:pt x="72" y="10"/>
                  </a:cubicBezTo>
                  <a:cubicBezTo>
                    <a:pt x="66" y="4"/>
                    <a:pt x="57" y="0"/>
                    <a:pt x="48" y="0"/>
                  </a:cubicBezTo>
                  <a:cubicBezTo>
                    <a:pt x="39" y="0"/>
                    <a:pt x="31" y="4"/>
                    <a:pt x="24" y="10"/>
                  </a:cubicBezTo>
                  <a:cubicBezTo>
                    <a:pt x="24" y="10"/>
                    <a:pt x="24" y="10"/>
                    <a:pt x="24" y="10"/>
                  </a:cubicBezTo>
                  <a:cubicBezTo>
                    <a:pt x="18" y="16"/>
                    <a:pt x="14" y="25"/>
                    <a:pt x="14" y="34"/>
                  </a:cubicBezTo>
                  <a:cubicBezTo>
                    <a:pt x="14" y="48"/>
                    <a:pt x="14" y="48"/>
                    <a:pt x="14" y="48"/>
                  </a:cubicBezTo>
                  <a:cubicBezTo>
                    <a:pt x="13" y="48"/>
                    <a:pt x="13" y="48"/>
                    <a:pt x="13" y="48"/>
                  </a:cubicBezTo>
                  <a:cubicBezTo>
                    <a:pt x="10" y="48"/>
                    <a:pt x="6" y="49"/>
                    <a:pt x="4" y="52"/>
                  </a:cubicBezTo>
                  <a:cubicBezTo>
                    <a:pt x="4" y="52"/>
                    <a:pt x="4" y="52"/>
                    <a:pt x="4" y="52"/>
                  </a:cubicBezTo>
                  <a:cubicBezTo>
                    <a:pt x="2" y="54"/>
                    <a:pt x="0" y="57"/>
                    <a:pt x="0" y="61"/>
                  </a:cubicBezTo>
                  <a:cubicBezTo>
                    <a:pt x="0" y="108"/>
                    <a:pt x="0" y="108"/>
                    <a:pt x="0" y="108"/>
                  </a:cubicBezTo>
                  <a:cubicBezTo>
                    <a:pt x="0" y="112"/>
                    <a:pt x="2" y="115"/>
                    <a:pt x="4" y="117"/>
                  </a:cubicBezTo>
                  <a:cubicBezTo>
                    <a:pt x="6" y="120"/>
                    <a:pt x="10" y="121"/>
                    <a:pt x="13" y="121"/>
                  </a:cubicBezTo>
                  <a:cubicBezTo>
                    <a:pt x="83" y="121"/>
                    <a:pt x="83" y="121"/>
                    <a:pt x="83" y="121"/>
                  </a:cubicBezTo>
                  <a:cubicBezTo>
                    <a:pt x="86" y="121"/>
                    <a:pt x="89" y="120"/>
                    <a:pt x="92" y="118"/>
                  </a:cubicBezTo>
                  <a:cubicBezTo>
                    <a:pt x="92" y="117"/>
                    <a:pt x="92" y="117"/>
                    <a:pt x="92" y="117"/>
                  </a:cubicBezTo>
                  <a:cubicBezTo>
                    <a:pt x="94" y="115"/>
                    <a:pt x="96" y="112"/>
                    <a:pt x="96" y="108"/>
                  </a:cubicBezTo>
                  <a:cubicBezTo>
                    <a:pt x="96" y="61"/>
                    <a:pt x="96" y="61"/>
                    <a:pt x="96" y="61"/>
                  </a:cubicBezTo>
                  <a:cubicBezTo>
                    <a:pt x="96" y="57"/>
                    <a:pt x="94" y="54"/>
                    <a:pt x="92" y="52"/>
                  </a:cubicBezTo>
                  <a:close/>
                  <a:moveTo>
                    <a:pt x="25" y="34"/>
                  </a:moveTo>
                  <a:cubicBezTo>
                    <a:pt x="25" y="34"/>
                    <a:pt x="25" y="34"/>
                    <a:pt x="25" y="34"/>
                  </a:cubicBezTo>
                  <a:cubicBezTo>
                    <a:pt x="25" y="28"/>
                    <a:pt x="27" y="22"/>
                    <a:pt x="32" y="17"/>
                  </a:cubicBezTo>
                  <a:cubicBezTo>
                    <a:pt x="32" y="17"/>
                    <a:pt x="32" y="17"/>
                    <a:pt x="32" y="17"/>
                  </a:cubicBezTo>
                  <a:cubicBezTo>
                    <a:pt x="36" y="13"/>
                    <a:pt x="42" y="11"/>
                    <a:pt x="48" y="11"/>
                  </a:cubicBezTo>
                  <a:cubicBezTo>
                    <a:pt x="54" y="11"/>
                    <a:pt x="60" y="13"/>
                    <a:pt x="64" y="17"/>
                  </a:cubicBezTo>
                  <a:cubicBezTo>
                    <a:pt x="69" y="22"/>
                    <a:pt x="71" y="28"/>
                    <a:pt x="71" y="34"/>
                  </a:cubicBezTo>
                  <a:cubicBezTo>
                    <a:pt x="71" y="48"/>
                    <a:pt x="71" y="48"/>
                    <a:pt x="71" y="48"/>
                  </a:cubicBezTo>
                  <a:cubicBezTo>
                    <a:pt x="25" y="48"/>
                    <a:pt x="25" y="48"/>
                    <a:pt x="25" y="48"/>
                  </a:cubicBezTo>
                  <a:cubicBezTo>
                    <a:pt x="25" y="34"/>
                    <a:pt x="25" y="34"/>
                    <a:pt x="25" y="34"/>
                  </a:cubicBezTo>
                  <a:close/>
                  <a:moveTo>
                    <a:pt x="85" y="108"/>
                  </a:moveTo>
                  <a:cubicBezTo>
                    <a:pt x="85" y="108"/>
                    <a:pt x="85" y="108"/>
                    <a:pt x="85" y="108"/>
                  </a:cubicBezTo>
                  <a:cubicBezTo>
                    <a:pt x="85" y="109"/>
                    <a:pt x="85" y="109"/>
                    <a:pt x="85" y="110"/>
                  </a:cubicBezTo>
                  <a:cubicBezTo>
                    <a:pt x="84" y="110"/>
                    <a:pt x="84" y="110"/>
                    <a:pt x="84" y="110"/>
                  </a:cubicBezTo>
                  <a:cubicBezTo>
                    <a:pt x="84" y="110"/>
                    <a:pt x="84" y="110"/>
                    <a:pt x="83" y="110"/>
                  </a:cubicBezTo>
                  <a:cubicBezTo>
                    <a:pt x="13" y="110"/>
                    <a:pt x="13" y="110"/>
                    <a:pt x="13" y="110"/>
                  </a:cubicBezTo>
                  <a:cubicBezTo>
                    <a:pt x="13" y="110"/>
                    <a:pt x="12" y="110"/>
                    <a:pt x="12" y="110"/>
                  </a:cubicBezTo>
                  <a:cubicBezTo>
                    <a:pt x="11" y="109"/>
                    <a:pt x="11" y="109"/>
                    <a:pt x="11" y="108"/>
                  </a:cubicBezTo>
                  <a:cubicBezTo>
                    <a:pt x="11" y="61"/>
                    <a:pt x="11" y="61"/>
                    <a:pt x="11" y="61"/>
                  </a:cubicBezTo>
                  <a:cubicBezTo>
                    <a:pt x="11" y="60"/>
                    <a:pt x="11" y="60"/>
                    <a:pt x="12" y="59"/>
                  </a:cubicBezTo>
                  <a:cubicBezTo>
                    <a:pt x="12" y="59"/>
                    <a:pt x="12" y="59"/>
                    <a:pt x="12" y="59"/>
                  </a:cubicBezTo>
                  <a:cubicBezTo>
                    <a:pt x="12" y="59"/>
                    <a:pt x="13" y="59"/>
                    <a:pt x="13" y="59"/>
                  </a:cubicBezTo>
                  <a:cubicBezTo>
                    <a:pt x="83" y="59"/>
                    <a:pt x="83" y="59"/>
                    <a:pt x="83" y="59"/>
                  </a:cubicBezTo>
                  <a:cubicBezTo>
                    <a:pt x="84" y="59"/>
                    <a:pt x="84" y="59"/>
                    <a:pt x="85" y="59"/>
                  </a:cubicBezTo>
                  <a:cubicBezTo>
                    <a:pt x="85" y="60"/>
                    <a:pt x="85" y="60"/>
                    <a:pt x="85" y="61"/>
                  </a:cubicBezTo>
                  <a:cubicBezTo>
                    <a:pt x="85" y="108"/>
                    <a:pt x="85" y="108"/>
                    <a:pt x="85" y="108"/>
                  </a:cubicBezTo>
                  <a:close/>
                  <a:moveTo>
                    <a:pt x="48" y="67"/>
                  </a:moveTo>
                  <a:cubicBezTo>
                    <a:pt x="48" y="67"/>
                    <a:pt x="48" y="67"/>
                    <a:pt x="48" y="67"/>
                  </a:cubicBezTo>
                  <a:cubicBezTo>
                    <a:pt x="45" y="67"/>
                    <a:pt x="41" y="68"/>
                    <a:pt x="39" y="71"/>
                  </a:cubicBezTo>
                  <a:cubicBezTo>
                    <a:pt x="37" y="73"/>
                    <a:pt x="35" y="76"/>
                    <a:pt x="35" y="80"/>
                  </a:cubicBezTo>
                  <a:cubicBezTo>
                    <a:pt x="35" y="83"/>
                    <a:pt x="37" y="86"/>
                    <a:pt x="39" y="89"/>
                  </a:cubicBezTo>
                  <a:cubicBezTo>
                    <a:pt x="41" y="90"/>
                    <a:pt x="43" y="92"/>
                    <a:pt x="45" y="92"/>
                  </a:cubicBezTo>
                  <a:cubicBezTo>
                    <a:pt x="45" y="99"/>
                    <a:pt x="45" y="99"/>
                    <a:pt x="45" y="99"/>
                  </a:cubicBezTo>
                  <a:cubicBezTo>
                    <a:pt x="45" y="101"/>
                    <a:pt x="46" y="102"/>
                    <a:pt x="48" y="102"/>
                  </a:cubicBezTo>
                  <a:cubicBezTo>
                    <a:pt x="50" y="102"/>
                    <a:pt x="51" y="101"/>
                    <a:pt x="51" y="99"/>
                  </a:cubicBezTo>
                  <a:cubicBezTo>
                    <a:pt x="51" y="92"/>
                    <a:pt x="51" y="92"/>
                    <a:pt x="51" y="92"/>
                  </a:cubicBezTo>
                  <a:cubicBezTo>
                    <a:pt x="54" y="92"/>
                    <a:pt x="56" y="90"/>
                    <a:pt x="57" y="89"/>
                  </a:cubicBezTo>
                  <a:cubicBezTo>
                    <a:pt x="60" y="86"/>
                    <a:pt x="61" y="83"/>
                    <a:pt x="61" y="80"/>
                  </a:cubicBezTo>
                  <a:cubicBezTo>
                    <a:pt x="61" y="76"/>
                    <a:pt x="60" y="73"/>
                    <a:pt x="57" y="71"/>
                  </a:cubicBezTo>
                  <a:cubicBezTo>
                    <a:pt x="55" y="68"/>
                    <a:pt x="52" y="67"/>
                    <a:pt x="48" y="67"/>
                  </a:cubicBezTo>
                  <a:close/>
                  <a:moveTo>
                    <a:pt x="53" y="84"/>
                  </a:moveTo>
                  <a:cubicBezTo>
                    <a:pt x="53" y="84"/>
                    <a:pt x="53" y="84"/>
                    <a:pt x="53" y="84"/>
                  </a:cubicBezTo>
                  <a:cubicBezTo>
                    <a:pt x="52" y="85"/>
                    <a:pt x="50" y="86"/>
                    <a:pt x="48" y="86"/>
                  </a:cubicBezTo>
                  <a:cubicBezTo>
                    <a:pt x="48" y="86"/>
                    <a:pt x="48" y="86"/>
                    <a:pt x="48" y="86"/>
                  </a:cubicBezTo>
                  <a:cubicBezTo>
                    <a:pt x="46" y="86"/>
                    <a:pt x="45" y="85"/>
                    <a:pt x="43" y="84"/>
                  </a:cubicBezTo>
                  <a:cubicBezTo>
                    <a:pt x="42" y="83"/>
                    <a:pt x="42" y="81"/>
                    <a:pt x="42" y="80"/>
                  </a:cubicBezTo>
                  <a:cubicBezTo>
                    <a:pt x="42" y="78"/>
                    <a:pt x="42" y="76"/>
                    <a:pt x="43" y="75"/>
                  </a:cubicBezTo>
                  <a:cubicBezTo>
                    <a:pt x="45" y="74"/>
                    <a:pt x="46" y="73"/>
                    <a:pt x="48" y="73"/>
                  </a:cubicBezTo>
                  <a:cubicBezTo>
                    <a:pt x="50" y="73"/>
                    <a:pt x="52" y="74"/>
                    <a:pt x="53" y="75"/>
                  </a:cubicBezTo>
                  <a:cubicBezTo>
                    <a:pt x="54" y="76"/>
                    <a:pt x="55" y="78"/>
                    <a:pt x="55" y="80"/>
                  </a:cubicBezTo>
                  <a:cubicBezTo>
                    <a:pt x="55" y="81"/>
                    <a:pt x="54" y="83"/>
                    <a:pt x="53"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8" name="Freeform 221"/>
            <p:cNvSpPr>
              <a:spLocks noEditPoints="1"/>
            </p:cNvSpPr>
            <p:nvPr userDrawn="1"/>
          </p:nvSpPr>
          <p:spPr bwMode="auto">
            <a:xfrm>
              <a:off x="5691" y="1031"/>
              <a:ext cx="369" cy="369"/>
            </a:xfrm>
            <a:custGeom>
              <a:avLst/>
              <a:gdLst>
                <a:gd name="T0" fmla="*/ 71 w 181"/>
                <a:gd name="T1" fmla="*/ 150 h 181"/>
                <a:gd name="T2" fmla="*/ 61 w 181"/>
                <a:gd name="T3" fmla="*/ 154 h 181"/>
                <a:gd name="T4" fmla="*/ 121 w 181"/>
                <a:gd name="T5" fmla="*/ 1 h 181"/>
                <a:gd name="T6" fmla="*/ 4 w 181"/>
                <a:gd name="T7" fmla="*/ 52 h 181"/>
                <a:gd name="T8" fmla="*/ 52 w 181"/>
                <a:gd name="T9" fmla="*/ 177 h 181"/>
                <a:gd name="T10" fmla="*/ 177 w 181"/>
                <a:gd name="T11" fmla="*/ 128 h 181"/>
                <a:gd name="T12" fmla="*/ 128 w 181"/>
                <a:gd name="T13" fmla="*/ 4 h 181"/>
                <a:gd name="T14" fmla="*/ 168 w 181"/>
                <a:gd name="T15" fmla="*/ 121 h 181"/>
                <a:gd name="T16" fmla="*/ 60 w 181"/>
                <a:gd name="T17" fmla="*/ 168 h 181"/>
                <a:gd name="T18" fmla="*/ 120 w 181"/>
                <a:gd name="T19" fmla="*/ 13 h 181"/>
                <a:gd name="T20" fmla="*/ 154 w 181"/>
                <a:gd name="T21" fmla="*/ 119 h 181"/>
                <a:gd name="T22" fmla="*/ 157 w 181"/>
                <a:gd name="T23" fmla="*/ 112 h 181"/>
                <a:gd name="T24" fmla="*/ 147 w 181"/>
                <a:gd name="T25" fmla="*/ 117 h 181"/>
                <a:gd name="T26" fmla="*/ 81 w 181"/>
                <a:gd name="T27" fmla="*/ 134 h 181"/>
                <a:gd name="T28" fmla="*/ 128 w 181"/>
                <a:gd name="T29" fmla="*/ 114 h 181"/>
                <a:gd name="T30" fmla="*/ 103 w 181"/>
                <a:gd name="T31" fmla="*/ 48 h 181"/>
                <a:gd name="T32" fmla="*/ 52 w 181"/>
                <a:gd name="T33" fmla="*/ 67 h 181"/>
                <a:gd name="T34" fmla="*/ 77 w 181"/>
                <a:gd name="T35" fmla="*/ 132 h 181"/>
                <a:gd name="T36" fmla="*/ 58 w 181"/>
                <a:gd name="T37" fmla="*/ 71 h 181"/>
                <a:gd name="T38" fmla="*/ 99 w 181"/>
                <a:gd name="T39" fmla="*/ 54 h 181"/>
                <a:gd name="T40" fmla="*/ 82 w 181"/>
                <a:gd name="T41" fmla="*/ 127 h 181"/>
                <a:gd name="T42" fmla="*/ 30 w 181"/>
                <a:gd name="T43" fmla="*/ 71 h 181"/>
                <a:gd name="T44" fmla="*/ 33 w 181"/>
                <a:gd name="T45" fmla="*/ 64 h 181"/>
                <a:gd name="T46" fmla="*/ 23 w 181"/>
                <a:gd name="T47" fmla="*/ 68 h 181"/>
                <a:gd name="T48" fmla="*/ 117 w 181"/>
                <a:gd name="T49" fmla="*/ 33 h 181"/>
                <a:gd name="T50" fmla="*/ 119 w 181"/>
                <a:gd name="T51" fmla="*/ 26 h 181"/>
                <a:gd name="T52" fmla="*/ 110 w 181"/>
                <a:gd name="T53" fmla="*/ 30 h 181"/>
                <a:gd name="T54" fmla="*/ 93 w 181"/>
                <a:gd name="T55" fmla="*/ 62 h 181"/>
                <a:gd name="T56" fmla="*/ 67 w 181"/>
                <a:gd name="T57" fmla="*/ 73 h 181"/>
                <a:gd name="T58" fmla="*/ 77 w 181"/>
                <a:gd name="T59" fmla="*/ 103 h 181"/>
                <a:gd name="T60" fmla="*/ 107 w 181"/>
                <a:gd name="T61" fmla="*/ 93 h 181"/>
                <a:gd name="T62" fmla="*/ 97 w 181"/>
                <a:gd name="T63" fmla="*/ 63 h 181"/>
                <a:gd name="T64" fmla="*/ 101 w 181"/>
                <a:gd name="T65" fmla="*/ 89 h 181"/>
                <a:gd name="T66" fmla="*/ 81 w 181"/>
                <a:gd name="T67" fmla="*/ 97 h 181"/>
                <a:gd name="T68" fmla="*/ 93 w 181"/>
                <a:gd name="T69" fmla="*/ 69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1" h="181">
                  <a:moveTo>
                    <a:pt x="68" y="157"/>
                  </a:moveTo>
                  <a:cubicBezTo>
                    <a:pt x="71" y="156"/>
                    <a:pt x="72" y="153"/>
                    <a:pt x="71" y="150"/>
                  </a:cubicBezTo>
                  <a:cubicBezTo>
                    <a:pt x="70" y="147"/>
                    <a:pt x="67" y="146"/>
                    <a:pt x="64" y="147"/>
                  </a:cubicBezTo>
                  <a:cubicBezTo>
                    <a:pt x="61" y="148"/>
                    <a:pt x="60" y="152"/>
                    <a:pt x="61" y="154"/>
                  </a:cubicBezTo>
                  <a:cubicBezTo>
                    <a:pt x="62" y="157"/>
                    <a:pt x="65" y="158"/>
                    <a:pt x="68" y="157"/>
                  </a:cubicBezTo>
                  <a:close/>
                  <a:moveTo>
                    <a:pt x="121" y="1"/>
                  </a:moveTo>
                  <a:cubicBezTo>
                    <a:pt x="121" y="1"/>
                    <a:pt x="121" y="1"/>
                    <a:pt x="121" y="1"/>
                  </a:cubicBezTo>
                  <a:cubicBezTo>
                    <a:pt x="4" y="52"/>
                    <a:pt x="4" y="52"/>
                    <a:pt x="4" y="52"/>
                  </a:cubicBezTo>
                  <a:cubicBezTo>
                    <a:pt x="1" y="53"/>
                    <a:pt x="0" y="57"/>
                    <a:pt x="1" y="59"/>
                  </a:cubicBezTo>
                  <a:cubicBezTo>
                    <a:pt x="52" y="177"/>
                    <a:pt x="52" y="177"/>
                    <a:pt x="52" y="177"/>
                  </a:cubicBezTo>
                  <a:cubicBezTo>
                    <a:pt x="53" y="179"/>
                    <a:pt x="57" y="181"/>
                    <a:pt x="59" y="180"/>
                  </a:cubicBezTo>
                  <a:cubicBezTo>
                    <a:pt x="177" y="128"/>
                    <a:pt x="177" y="128"/>
                    <a:pt x="177" y="128"/>
                  </a:cubicBezTo>
                  <a:cubicBezTo>
                    <a:pt x="179" y="127"/>
                    <a:pt x="181" y="124"/>
                    <a:pt x="179" y="121"/>
                  </a:cubicBezTo>
                  <a:cubicBezTo>
                    <a:pt x="128" y="4"/>
                    <a:pt x="128" y="4"/>
                    <a:pt x="128" y="4"/>
                  </a:cubicBezTo>
                  <a:cubicBezTo>
                    <a:pt x="127" y="1"/>
                    <a:pt x="124" y="0"/>
                    <a:pt x="121" y="1"/>
                  </a:cubicBezTo>
                  <a:close/>
                  <a:moveTo>
                    <a:pt x="168" y="121"/>
                  </a:moveTo>
                  <a:cubicBezTo>
                    <a:pt x="168" y="121"/>
                    <a:pt x="168" y="121"/>
                    <a:pt x="168" y="121"/>
                  </a:cubicBezTo>
                  <a:cubicBezTo>
                    <a:pt x="60" y="168"/>
                    <a:pt x="60" y="168"/>
                    <a:pt x="60" y="168"/>
                  </a:cubicBezTo>
                  <a:cubicBezTo>
                    <a:pt x="13" y="60"/>
                    <a:pt x="13" y="60"/>
                    <a:pt x="13" y="60"/>
                  </a:cubicBezTo>
                  <a:cubicBezTo>
                    <a:pt x="120" y="13"/>
                    <a:pt x="120" y="13"/>
                    <a:pt x="120" y="13"/>
                  </a:cubicBezTo>
                  <a:cubicBezTo>
                    <a:pt x="168" y="121"/>
                    <a:pt x="168" y="121"/>
                    <a:pt x="168" y="121"/>
                  </a:cubicBezTo>
                  <a:close/>
                  <a:moveTo>
                    <a:pt x="154" y="119"/>
                  </a:moveTo>
                  <a:cubicBezTo>
                    <a:pt x="154" y="119"/>
                    <a:pt x="154" y="119"/>
                    <a:pt x="154" y="119"/>
                  </a:cubicBezTo>
                  <a:cubicBezTo>
                    <a:pt x="157" y="118"/>
                    <a:pt x="158" y="115"/>
                    <a:pt x="157" y="112"/>
                  </a:cubicBezTo>
                  <a:cubicBezTo>
                    <a:pt x="156" y="110"/>
                    <a:pt x="153" y="108"/>
                    <a:pt x="150" y="110"/>
                  </a:cubicBezTo>
                  <a:cubicBezTo>
                    <a:pt x="147" y="111"/>
                    <a:pt x="146" y="114"/>
                    <a:pt x="147" y="117"/>
                  </a:cubicBezTo>
                  <a:cubicBezTo>
                    <a:pt x="148" y="119"/>
                    <a:pt x="152" y="120"/>
                    <a:pt x="154" y="119"/>
                  </a:cubicBezTo>
                  <a:close/>
                  <a:moveTo>
                    <a:pt x="81" y="134"/>
                  </a:moveTo>
                  <a:cubicBezTo>
                    <a:pt x="81" y="134"/>
                    <a:pt x="81" y="134"/>
                    <a:pt x="81" y="134"/>
                  </a:cubicBezTo>
                  <a:cubicBezTo>
                    <a:pt x="128" y="114"/>
                    <a:pt x="128" y="114"/>
                    <a:pt x="128" y="114"/>
                  </a:cubicBezTo>
                  <a:cubicBezTo>
                    <a:pt x="130" y="113"/>
                    <a:pt x="131" y="111"/>
                    <a:pt x="130" y="109"/>
                  </a:cubicBezTo>
                  <a:cubicBezTo>
                    <a:pt x="103" y="48"/>
                    <a:pt x="103" y="48"/>
                    <a:pt x="103" y="48"/>
                  </a:cubicBezTo>
                  <a:cubicBezTo>
                    <a:pt x="102" y="46"/>
                    <a:pt x="101" y="46"/>
                    <a:pt x="99" y="46"/>
                  </a:cubicBezTo>
                  <a:cubicBezTo>
                    <a:pt x="52" y="67"/>
                    <a:pt x="52" y="67"/>
                    <a:pt x="52" y="67"/>
                  </a:cubicBezTo>
                  <a:cubicBezTo>
                    <a:pt x="50" y="68"/>
                    <a:pt x="50" y="69"/>
                    <a:pt x="50" y="71"/>
                  </a:cubicBezTo>
                  <a:cubicBezTo>
                    <a:pt x="77" y="132"/>
                    <a:pt x="77" y="132"/>
                    <a:pt x="77" y="132"/>
                  </a:cubicBezTo>
                  <a:cubicBezTo>
                    <a:pt x="78" y="134"/>
                    <a:pt x="80" y="135"/>
                    <a:pt x="81" y="134"/>
                  </a:cubicBezTo>
                  <a:close/>
                  <a:moveTo>
                    <a:pt x="58" y="71"/>
                  </a:moveTo>
                  <a:cubicBezTo>
                    <a:pt x="58" y="71"/>
                    <a:pt x="58" y="71"/>
                    <a:pt x="58" y="71"/>
                  </a:cubicBezTo>
                  <a:cubicBezTo>
                    <a:pt x="99" y="54"/>
                    <a:pt x="99" y="54"/>
                    <a:pt x="99" y="54"/>
                  </a:cubicBezTo>
                  <a:cubicBezTo>
                    <a:pt x="123" y="109"/>
                    <a:pt x="123" y="109"/>
                    <a:pt x="123" y="109"/>
                  </a:cubicBezTo>
                  <a:cubicBezTo>
                    <a:pt x="82" y="127"/>
                    <a:pt x="82" y="127"/>
                    <a:pt x="82" y="127"/>
                  </a:cubicBezTo>
                  <a:cubicBezTo>
                    <a:pt x="58" y="71"/>
                    <a:pt x="58" y="71"/>
                    <a:pt x="58" y="71"/>
                  </a:cubicBezTo>
                  <a:close/>
                  <a:moveTo>
                    <a:pt x="30" y="71"/>
                  </a:moveTo>
                  <a:cubicBezTo>
                    <a:pt x="30" y="71"/>
                    <a:pt x="30" y="71"/>
                    <a:pt x="30" y="71"/>
                  </a:cubicBezTo>
                  <a:cubicBezTo>
                    <a:pt x="33" y="70"/>
                    <a:pt x="34" y="66"/>
                    <a:pt x="33" y="64"/>
                  </a:cubicBezTo>
                  <a:cubicBezTo>
                    <a:pt x="32" y="61"/>
                    <a:pt x="29" y="60"/>
                    <a:pt x="26" y="61"/>
                  </a:cubicBezTo>
                  <a:cubicBezTo>
                    <a:pt x="23" y="62"/>
                    <a:pt x="22" y="65"/>
                    <a:pt x="23" y="68"/>
                  </a:cubicBezTo>
                  <a:cubicBezTo>
                    <a:pt x="25" y="71"/>
                    <a:pt x="28" y="72"/>
                    <a:pt x="30" y="71"/>
                  </a:cubicBezTo>
                  <a:close/>
                  <a:moveTo>
                    <a:pt x="117" y="33"/>
                  </a:moveTo>
                  <a:cubicBezTo>
                    <a:pt x="117" y="33"/>
                    <a:pt x="117" y="33"/>
                    <a:pt x="117" y="33"/>
                  </a:cubicBezTo>
                  <a:cubicBezTo>
                    <a:pt x="119" y="32"/>
                    <a:pt x="120" y="29"/>
                    <a:pt x="119" y="26"/>
                  </a:cubicBezTo>
                  <a:cubicBezTo>
                    <a:pt x="118" y="23"/>
                    <a:pt x="115" y="22"/>
                    <a:pt x="112" y="23"/>
                  </a:cubicBezTo>
                  <a:cubicBezTo>
                    <a:pt x="110" y="25"/>
                    <a:pt x="108" y="28"/>
                    <a:pt x="110" y="30"/>
                  </a:cubicBezTo>
                  <a:cubicBezTo>
                    <a:pt x="111" y="33"/>
                    <a:pt x="114" y="34"/>
                    <a:pt x="117" y="33"/>
                  </a:cubicBezTo>
                  <a:close/>
                  <a:moveTo>
                    <a:pt x="93" y="62"/>
                  </a:moveTo>
                  <a:cubicBezTo>
                    <a:pt x="93" y="62"/>
                    <a:pt x="93" y="62"/>
                    <a:pt x="93" y="62"/>
                  </a:cubicBezTo>
                  <a:cubicBezTo>
                    <a:pt x="67" y="73"/>
                    <a:pt x="67" y="73"/>
                    <a:pt x="67" y="73"/>
                  </a:cubicBezTo>
                  <a:cubicBezTo>
                    <a:pt x="66" y="74"/>
                    <a:pt x="65" y="75"/>
                    <a:pt x="66" y="77"/>
                  </a:cubicBezTo>
                  <a:cubicBezTo>
                    <a:pt x="77" y="103"/>
                    <a:pt x="77" y="103"/>
                    <a:pt x="77" y="103"/>
                  </a:cubicBezTo>
                  <a:cubicBezTo>
                    <a:pt x="78" y="104"/>
                    <a:pt x="79" y="105"/>
                    <a:pt x="81" y="104"/>
                  </a:cubicBezTo>
                  <a:cubicBezTo>
                    <a:pt x="107" y="93"/>
                    <a:pt x="107" y="93"/>
                    <a:pt x="107" y="93"/>
                  </a:cubicBezTo>
                  <a:cubicBezTo>
                    <a:pt x="108" y="92"/>
                    <a:pt x="109" y="91"/>
                    <a:pt x="108" y="89"/>
                  </a:cubicBezTo>
                  <a:cubicBezTo>
                    <a:pt x="97" y="63"/>
                    <a:pt x="97" y="63"/>
                    <a:pt x="97" y="63"/>
                  </a:cubicBezTo>
                  <a:cubicBezTo>
                    <a:pt x="96" y="62"/>
                    <a:pt x="95" y="61"/>
                    <a:pt x="93" y="62"/>
                  </a:cubicBezTo>
                  <a:close/>
                  <a:moveTo>
                    <a:pt x="101" y="89"/>
                  </a:moveTo>
                  <a:cubicBezTo>
                    <a:pt x="101" y="89"/>
                    <a:pt x="101" y="89"/>
                    <a:pt x="101" y="89"/>
                  </a:cubicBezTo>
                  <a:cubicBezTo>
                    <a:pt x="81" y="97"/>
                    <a:pt x="81" y="97"/>
                    <a:pt x="81" y="97"/>
                  </a:cubicBezTo>
                  <a:cubicBezTo>
                    <a:pt x="73" y="77"/>
                    <a:pt x="73" y="77"/>
                    <a:pt x="73" y="77"/>
                  </a:cubicBezTo>
                  <a:cubicBezTo>
                    <a:pt x="93" y="69"/>
                    <a:pt x="93" y="69"/>
                    <a:pt x="93" y="69"/>
                  </a:cubicBezTo>
                  <a:cubicBezTo>
                    <a:pt x="101" y="89"/>
                    <a:pt x="101" y="89"/>
                    <a:pt x="101" y="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9" name="Freeform 222"/>
            <p:cNvSpPr>
              <a:spLocks noEditPoints="1"/>
            </p:cNvSpPr>
            <p:nvPr userDrawn="1"/>
          </p:nvSpPr>
          <p:spPr bwMode="auto">
            <a:xfrm>
              <a:off x="5451" y="3763"/>
              <a:ext cx="283" cy="265"/>
            </a:xfrm>
            <a:custGeom>
              <a:avLst/>
              <a:gdLst>
                <a:gd name="T0" fmla="*/ 59 w 139"/>
                <a:gd name="T1" fmla="*/ 114 h 130"/>
                <a:gd name="T2" fmla="*/ 65 w 139"/>
                <a:gd name="T3" fmla="*/ 108 h 130"/>
                <a:gd name="T4" fmla="*/ 136 w 139"/>
                <a:gd name="T5" fmla="*/ 48 h 130"/>
                <a:gd name="T6" fmla="*/ 121 w 139"/>
                <a:gd name="T7" fmla="*/ 45 h 130"/>
                <a:gd name="T8" fmla="*/ 92 w 139"/>
                <a:gd name="T9" fmla="*/ 1 h 130"/>
                <a:gd name="T10" fmla="*/ 5 w 139"/>
                <a:gd name="T11" fmla="*/ 47 h 130"/>
                <a:gd name="T12" fmla="*/ 1 w 139"/>
                <a:gd name="T13" fmla="*/ 62 h 130"/>
                <a:gd name="T14" fmla="*/ 29 w 139"/>
                <a:gd name="T15" fmla="*/ 126 h 130"/>
                <a:gd name="T16" fmla="*/ 136 w 139"/>
                <a:gd name="T17" fmla="*/ 126 h 130"/>
                <a:gd name="T18" fmla="*/ 136 w 139"/>
                <a:gd name="T19" fmla="*/ 48 h 130"/>
                <a:gd name="T20" fmla="*/ 26 w 139"/>
                <a:gd name="T21" fmla="*/ 84 h 130"/>
                <a:gd name="T22" fmla="*/ 10 w 139"/>
                <a:gd name="T23" fmla="*/ 56 h 130"/>
                <a:gd name="T24" fmla="*/ 89 w 139"/>
                <a:gd name="T25" fmla="*/ 11 h 130"/>
                <a:gd name="T26" fmla="*/ 90 w 139"/>
                <a:gd name="T27" fmla="*/ 11 h 130"/>
                <a:gd name="T28" fmla="*/ 26 w 139"/>
                <a:gd name="T29" fmla="*/ 56 h 130"/>
                <a:gd name="T30" fmla="*/ 128 w 139"/>
                <a:gd name="T31" fmla="*/ 119 h 130"/>
                <a:gd name="T32" fmla="*/ 37 w 139"/>
                <a:gd name="T33" fmla="*/ 56 h 130"/>
                <a:gd name="T34" fmla="*/ 37 w 139"/>
                <a:gd name="T35" fmla="*/ 56 h 130"/>
                <a:gd name="T36" fmla="*/ 37 w 139"/>
                <a:gd name="T37" fmla="*/ 56 h 130"/>
                <a:gd name="T38" fmla="*/ 37 w 139"/>
                <a:gd name="T39" fmla="*/ 55 h 130"/>
                <a:gd name="T40" fmla="*/ 37 w 139"/>
                <a:gd name="T41" fmla="*/ 55 h 130"/>
                <a:gd name="T42" fmla="*/ 128 w 139"/>
                <a:gd name="T43" fmla="*/ 55 h 130"/>
                <a:gd name="T44" fmla="*/ 44 w 139"/>
                <a:gd name="T45" fmla="*/ 104 h 130"/>
                <a:gd name="T46" fmla="*/ 41 w 139"/>
                <a:gd name="T47" fmla="*/ 114 h 130"/>
                <a:gd name="T48" fmla="*/ 47 w 139"/>
                <a:gd name="T49" fmla="*/ 108 h 130"/>
                <a:gd name="T50" fmla="*/ 53 w 139"/>
                <a:gd name="T51" fmla="*/ 104 h 130"/>
                <a:gd name="T52" fmla="*/ 53 w 139"/>
                <a:gd name="T53" fmla="*/ 117 h 130"/>
                <a:gd name="T54" fmla="*/ 53 w 139"/>
                <a:gd name="T55" fmla="*/ 104 h 130"/>
                <a:gd name="T56" fmla="*/ 119 w 139"/>
                <a:gd name="T57" fmla="*/ 108 h 130"/>
                <a:gd name="T58" fmla="*/ 126 w 139"/>
                <a:gd name="T59" fmla="*/ 114 h 130"/>
                <a:gd name="T60" fmla="*/ 114 w 139"/>
                <a:gd name="T61" fmla="*/ 104 h 130"/>
                <a:gd name="T62" fmla="*/ 110 w 139"/>
                <a:gd name="T63" fmla="*/ 114 h 130"/>
                <a:gd name="T64" fmla="*/ 117 w 139"/>
                <a:gd name="T65" fmla="*/ 108 h 130"/>
                <a:gd name="T66" fmla="*/ 105 w 139"/>
                <a:gd name="T67" fmla="*/ 104 h 130"/>
                <a:gd name="T68" fmla="*/ 105 w 139"/>
                <a:gd name="T69" fmla="*/ 117 h 130"/>
                <a:gd name="T70" fmla="*/ 105 w 139"/>
                <a:gd name="T71" fmla="*/ 104 h 130"/>
                <a:gd name="T72" fmla="*/ 71 w 139"/>
                <a:gd name="T73" fmla="*/ 108 h 130"/>
                <a:gd name="T74" fmla="*/ 78 w 139"/>
                <a:gd name="T75" fmla="*/ 114 h 130"/>
                <a:gd name="T76" fmla="*/ 92 w 139"/>
                <a:gd name="T77" fmla="*/ 104 h 130"/>
                <a:gd name="T78" fmla="*/ 89 w 139"/>
                <a:gd name="T79" fmla="*/ 114 h 130"/>
                <a:gd name="T80" fmla="*/ 95 w 139"/>
                <a:gd name="T81" fmla="*/ 108 h 130"/>
                <a:gd name="T82" fmla="*/ 83 w 139"/>
                <a:gd name="T83" fmla="*/ 104 h 130"/>
                <a:gd name="T84" fmla="*/ 83 w 139"/>
                <a:gd name="T85" fmla="*/ 117 h 130"/>
                <a:gd name="T86" fmla="*/ 83 w 139"/>
                <a:gd name="T87" fmla="*/ 104 h 130"/>
                <a:gd name="T88" fmla="*/ 44 w 139"/>
                <a:gd name="T89" fmla="*/ 71 h 130"/>
                <a:gd name="T90" fmla="*/ 44 w 139"/>
                <a:gd name="T91" fmla="*/ 98 h 130"/>
                <a:gd name="T92" fmla="*/ 68 w 139"/>
                <a:gd name="T93" fmla="*/ 75 h 130"/>
                <a:gd name="T94" fmla="*/ 61 w 139"/>
                <a:gd name="T95" fmla="*/ 92 h 130"/>
                <a:gd name="T96" fmla="*/ 61 w 139"/>
                <a:gd name="T97" fmla="*/ 78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9" h="130">
                  <a:moveTo>
                    <a:pt x="62" y="104"/>
                  </a:moveTo>
                  <a:cubicBezTo>
                    <a:pt x="60" y="104"/>
                    <a:pt x="59" y="106"/>
                    <a:pt x="59" y="108"/>
                  </a:cubicBezTo>
                  <a:cubicBezTo>
                    <a:pt x="59" y="114"/>
                    <a:pt x="59" y="114"/>
                    <a:pt x="59" y="114"/>
                  </a:cubicBezTo>
                  <a:cubicBezTo>
                    <a:pt x="59" y="115"/>
                    <a:pt x="60" y="117"/>
                    <a:pt x="62" y="117"/>
                  </a:cubicBezTo>
                  <a:cubicBezTo>
                    <a:pt x="64" y="117"/>
                    <a:pt x="65" y="115"/>
                    <a:pt x="65" y="114"/>
                  </a:cubicBezTo>
                  <a:cubicBezTo>
                    <a:pt x="65" y="108"/>
                    <a:pt x="65" y="108"/>
                    <a:pt x="65" y="108"/>
                  </a:cubicBezTo>
                  <a:cubicBezTo>
                    <a:pt x="65" y="106"/>
                    <a:pt x="64" y="104"/>
                    <a:pt x="62" y="104"/>
                  </a:cubicBezTo>
                  <a:close/>
                  <a:moveTo>
                    <a:pt x="136" y="48"/>
                  </a:moveTo>
                  <a:cubicBezTo>
                    <a:pt x="136" y="48"/>
                    <a:pt x="136" y="48"/>
                    <a:pt x="136" y="48"/>
                  </a:cubicBezTo>
                  <a:cubicBezTo>
                    <a:pt x="136" y="48"/>
                    <a:pt x="136" y="48"/>
                    <a:pt x="136" y="48"/>
                  </a:cubicBezTo>
                  <a:cubicBezTo>
                    <a:pt x="134" y="46"/>
                    <a:pt x="131" y="45"/>
                    <a:pt x="128" y="45"/>
                  </a:cubicBezTo>
                  <a:cubicBezTo>
                    <a:pt x="121" y="45"/>
                    <a:pt x="121" y="45"/>
                    <a:pt x="121" y="45"/>
                  </a:cubicBezTo>
                  <a:cubicBezTo>
                    <a:pt x="99" y="6"/>
                    <a:pt x="99" y="6"/>
                    <a:pt x="99" y="6"/>
                  </a:cubicBezTo>
                  <a:cubicBezTo>
                    <a:pt x="99" y="6"/>
                    <a:pt x="99" y="6"/>
                    <a:pt x="98" y="5"/>
                  </a:cubicBezTo>
                  <a:cubicBezTo>
                    <a:pt x="97" y="3"/>
                    <a:pt x="95" y="1"/>
                    <a:pt x="92" y="1"/>
                  </a:cubicBezTo>
                  <a:cubicBezTo>
                    <a:pt x="90" y="0"/>
                    <a:pt x="87" y="0"/>
                    <a:pt x="84" y="1"/>
                  </a:cubicBezTo>
                  <a:cubicBezTo>
                    <a:pt x="84" y="1"/>
                    <a:pt x="84" y="2"/>
                    <a:pt x="83" y="2"/>
                  </a:cubicBezTo>
                  <a:cubicBezTo>
                    <a:pt x="5" y="47"/>
                    <a:pt x="5" y="47"/>
                    <a:pt x="5" y="47"/>
                  </a:cubicBezTo>
                  <a:cubicBezTo>
                    <a:pt x="5" y="47"/>
                    <a:pt x="5" y="47"/>
                    <a:pt x="5" y="47"/>
                  </a:cubicBezTo>
                  <a:cubicBezTo>
                    <a:pt x="2" y="48"/>
                    <a:pt x="1" y="51"/>
                    <a:pt x="0" y="54"/>
                  </a:cubicBezTo>
                  <a:cubicBezTo>
                    <a:pt x="0" y="57"/>
                    <a:pt x="0" y="59"/>
                    <a:pt x="1" y="62"/>
                  </a:cubicBezTo>
                  <a:cubicBezTo>
                    <a:pt x="26" y="105"/>
                    <a:pt x="26" y="105"/>
                    <a:pt x="26" y="105"/>
                  </a:cubicBezTo>
                  <a:cubicBezTo>
                    <a:pt x="26" y="119"/>
                    <a:pt x="26" y="119"/>
                    <a:pt x="26" y="119"/>
                  </a:cubicBezTo>
                  <a:cubicBezTo>
                    <a:pt x="26" y="122"/>
                    <a:pt x="27" y="124"/>
                    <a:pt x="29" y="126"/>
                  </a:cubicBezTo>
                  <a:cubicBezTo>
                    <a:pt x="31" y="129"/>
                    <a:pt x="34" y="130"/>
                    <a:pt x="37" y="130"/>
                  </a:cubicBezTo>
                  <a:cubicBezTo>
                    <a:pt x="128" y="130"/>
                    <a:pt x="128" y="130"/>
                    <a:pt x="128" y="130"/>
                  </a:cubicBezTo>
                  <a:cubicBezTo>
                    <a:pt x="131" y="130"/>
                    <a:pt x="134" y="129"/>
                    <a:pt x="136" y="126"/>
                  </a:cubicBezTo>
                  <a:cubicBezTo>
                    <a:pt x="138" y="124"/>
                    <a:pt x="139" y="122"/>
                    <a:pt x="139" y="119"/>
                  </a:cubicBezTo>
                  <a:cubicBezTo>
                    <a:pt x="139" y="56"/>
                    <a:pt x="139" y="56"/>
                    <a:pt x="139" y="56"/>
                  </a:cubicBezTo>
                  <a:cubicBezTo>
                    <a:pt x="139" y="53"/>
                    <a:pt x="138" y="50"/>
                    <a:pt x="136" y="48"/>
                  </a:cubicBezTo>
                  <a:close/>
                  <a:moveTo>
                    <a:pt x="26" y="56"/>
                  </a:moveTo>
                  <a:cubicBezTo>
                    <a:pt x="26" y="56"/>
                    <a:pt x="26" y="56"/>
                    <a:pt x="26" y="56"/>
                  </a:cubicBezTo>
                  <a:cubicBezTo>
                    <a:pt x="26" y="84"/>
                    <a:pt x="26" y="84"/>
                    <a:pt x="26" y="84"/>
                  </a:cubicBezTo>
                  <a:cubicBezTo>
                    <a:pt x="11" y="57"/>
                    <a:pt x="11" y="57"/>
                    <a:pt x="11" y="57"/>
                  </a:cubicBezTo>
                  <a:cubicBezTo>
                    <a:pt x="11" y="57"/>
                    <a:pt x="11" y="56"/>
                    <a:pt x="11" y="56"/>
                  </a:cubicBezTo>
                  <a:cubicBezTo>
                    <a:pt x="10" y="56"/>
                    <a:pt x="10" y="56"/>
                    <a:pt x="10" y="56"/>
                  </a:cubicBezTo>
                  <a:cubicBezTo>
                    <a:pt x="11" y="56"/>
                    <a:pt x="11" y="56"/>
                    <a:pt x="11" y="56"/>
                  </a:cubicBezTo>
                  <a:cubicBezTo>
                    <a:pt x="11" y="56"/>
                    <a:pt x="11" y="56"/>
                    <a:pt x="11" y="56"/>
                  </a:cubicBezTo>
                  <a:cubicBezTo>
                    <a:pt x="89" y="11"/>
                    <a:pt x="89" y="11"/>
                    <a:pt x="89" y="11"/>
                  </a:cubicBezTo>
                  <a:cubicBezTo>
                    <a:pt x="89" y="11"/>
                    <a:pt x="89" y="11"/>
                    <a:pt x="89" y="11"/>
                  </a:cubicBezTo>
                  <a:cubicBezTo>
                    <a:pt x="89" y="11"/>
                    <a:pt x="89" y="11"/>
                    <a:pt x="90" y="11"/>
                  </a:cubicBezTo>
                  <a:cubicBezTo>
                    <a:pt x="90" y="11"/>
                    <a:pt x="90" y="11"/>
                    <a:pt x="90" y="11"/>
                  </a:cubicBezTo>
                  <a:cubicBezTo>
                    <a:pt x="109" y="45"/>
                    <a:pt x="109" y="45"/>
                    <a:pt x="109" y="45"/>
                  </a:cubicBezTo>
                  <a:cubicBezTo>
                    <a:pt x="37" y="45"/>
                    <a:pt x="37" y="45"/>
                    <a:pt x="37" y="45"/>
                  </a:cubicBezTo>
                  <a:cubicBezTo>
                    <a:pt x="31" y="45"/>
                    <a:pt x="26" y="50"/>
                    <a:pt x="26" y="56"/>
                  </a:cubicBezTo>
                  <a:close/>
                  <a:moveTo>
                    <a:pt x="128" y="119"/>
                  </a:moveTo>
                  <a:cubicBezTo>
                    <a:pt x="128" y="119"/>
                    <a:pt x="128" y="119"/>
                    <a:pt x="128" y="119"/>
                  </a:cubicBezTo>
                  <a:cubicBezTo>
                    <a:pt x="128" y="119"/>
                    <a:pt x="128" y="119"/>
                    <a:pt x="128" y="119"/>
                  </a:cubicBezTo>
                  <a:cubicBezTo>
                    <a:pt x="37" y="119"/>
                    <a:pt x="37" y="119"/>
                    <a:pt x="37" y="119"/>
                  </a:cubicBezTo>
                  <a:cubicBezTo>
                    <a:pt x="37" y="119"/>
                    <a:pt x="37" y="119"/>
                    <a:pt x="37" y="119"/>
                  </a:cubicBezTo>
                  <a:cubicBezTo>
                    <a:pt x="37" y="56"/>
                    <a:pt x="37" y="56"/>
                    <a:pt x="37" y="56"/>
                  </a:cubicBezTo>
                  <a:cubicBezTo>
                    <a:pt x="37" y="56"/>
                    <a:pt x="37" y="56"/>
                    <a:pt x="37" y="56"/>
                  </a:cubicBezTo>
                  <a:cubicBezTo>
                    <a:pt x="37" y="56"/>
                    <a:pt x="37" y="56"/>
                    <a:pt x="37" y="56"/>
                  </a:cubicBezTo>
                  <a:cubicBezTo>
                    <a:pt x="37" y="56"/>
                    <a:pt x="37" y="56"/>
                    <a:pt x="37" y="56"/>
                  </a:cubicBezTo>
                  <a:cubicBezTo>
                    <a:pt x="37" y="56"/>
                    <a:pt x="37" y="56"/>
                    <a:pt x="37" y="56"/>
                  </a:cubicBezTo>
                  <a:cubicBezTo>
                    <a:pt x="37" y="56"/>
                    <a:pt x="37" y="56"/>
                    <a:pt x="37" y="56"/>
                  </a:cubicBezTo>
                  <a:cubicBezTo>
                    <a:pt x="37" y="56"/>
                    <a:pt x="37" y="56"/>
                    <a:pt x="37" y="56"/>
                  </a:cubicBezTo>
                  <a:cubicBezTo>
                    <a:pt x="37" y="55"/>
                    <a:pt x="37" y="55"/>
                    <a:pt x="37" y="55"/>
                  </a:cubicBezTo>
                  <a:cubicBezTo>
                    <a:pt x="37" y="55"/>
                    <a:pt x="37" y="55"/>
                    <a:pt x="37" y="55"/>
                  </a:cubicBezTo>
                  <a:cubicBezTo>
                    <a:pt x="37" y="55"/>
                    <a:pt x="37" y="55"/>
                    <a:pt x="37" y="55"/>
                  </a:cubicBezTo>
                  <a:cubicBezTo>
                    <a:pt x="37" y="55"/>
                    <a:pt x="37" y="55"/>
                    <a:pt x="37" y="55"/>
                  </a:cubicBezTo>
                  <a:cubicBezTo>
                    <a:pt x="37" y="55"/>
                    <a:pt x="37" y="55"/>
                    <a:pt x="37" y="55"/>
                  </a:cubicBezTo>
                  <a:cubicBezTo>
                    <a:pt x="37" y="55"/>
                    <a:pt x="37" y="55"/>
                    <a:pt x="37" y="55"/>
                  </a:cubicBezTo>
                  <a:cubicBezTo>
                    <a:pt x="37" y="55"/>
                    <a:pt x="37" y="55"/>
                    <a:pt x="37" y="55"/>
                  </a:cubicBezTo>
                  <a:cubicBezTo>
                    <a:pt x="37" y="55"/>
                    <a:pt x="37" y="55"/>
                    <a:pt x="37" y="55"/>
                  </a:cubicBezTo>
                  <a:cubicBezTo>
                    <a:pt x="128" y="55"/>
                    <a:pt x="128" y="55"/>
                    <a:pt x="128" y="55"/>
                  </a:cubicBezTo>
                  <a:cubicBezTo>
                    <a:pt x="128" y="55"/>
                    <a:pt x="128" y="56"/>
                    <a:pt x="128" y="56"/>
                  </a:cubicBezTo>
                  <a:cubicBezTo>
                    <a:pt x="128" y="119"/>
                    <a:pt x="128" y="119"/>
                    <a:pt x="128" y="119"/>
                  </a:cubicBezTo>
                  <a:close/>
                  <a:moveTo>
                    <a:pt x="44" y="104"/>
                  </a:moveTo>
                  <a:cubicBezTo>
                    <a:pt x="44" y="104"/>
                    <a:pt x="44" y="104"/>
                    <a:pt x="44" y="104"/>
                  </a:cubicBezTo>
                  <a:cubicBezTo>
                    <a:pt x="42" y="104"/>
                    <a:pt x="41" y="106"/>
                    <a:pt x="41" y="108"/>
                  </a:cubicBezTo>
                  <a:cubicBezTo>
                    <a:pt x="41" y="114"/>
                    <a:pt x="41" y="114"/>
                    <a:pt x="41" y="114"/>
                  </a:cubicBezTo>
                  <a:cubicBezTo>
                    <a:pt x="41" y="115"/>
                    <a:pt x="42" y="117"/>
                    <a:pt x="44" y="117"/>
                  </a:cubicBezTo>
                  <a:cubicBezTo>
                    <a:pt x="46" y="117"/>
                    <a:pt x="47" y="115"/>
                    <a:pt x="47" y="114"/>
                  </a:cubicBezTo>
                  <a:cubicBezTo>
                    <a:pt x="47" y="108"/>
                    <a:pt x="47" y="108"/>
                    <a:pt x="47" y="108"/>
                  </a:cubicBezTo>
                  <a:cubicBezTo>
                    <a:pt x="47" y="106"/>
                    <a:pt x="46" y="104"/>
                    <a:pt x="44" y="104"/>
                  </a:cubicBezTo>
                  <a:close/>
                  <a:moveTo>
                    <a:pt x="53" y="104"/>
                  </a:moveTo>
                  <a:cubicBezTo>
                    <a:pt x="53" y="104"/>
                    <a:pt x="53" y="104"/>
                    <a:pt x="53" y="104"/>
                  </a:cubicBezTo>
                  <a:cubicBezTo>
                    <a:pt x="51" y="104"/>
                    <a:pt x="50" y="106"/>
                    <a:pt x="50" y="108"/>
                  </a:cubicBezTo>
                  <a:cubicBezTo>
                    <a:pt x="50" y="114"/>
                    <a:pt x="50" y="114"/>
                    <a:pt x="50" y="114"/>
                  </a:cubicBezTo>
                  <a:cubicBezTo>
                    <a:pt x="50" y="115"/>
                    <a:pt x="51" y="117"/>
                    <a:pt x="53" y="117"/>
                  </a:cubicBezTo>
                  <a:cubicBezTo>
                    <a:pt x="55" y="117"/>
                    <a:pt x="56" y="115"/>
                    <a:pt x="56" y="114"/>
                  </a:cubicBezTo>
                  <a:cubicBezTo>
                    <a:pt x="56" y="108"/>
                    <a:pt x="56" y="108"/>
                    <a:pt x="56" y="108"/>
                  </a:cubicBezTo>
                  <a:cubicBezTo>
                    <a:pt x="56" y="106"/>
                    <a:pt x="55" y="104"/>
                    <a:pt x="53" y="104"/>
                  </a:cubicBezTo>
                  <a:close/>
                  <a:moveTo>
                    <a:pt x="123" y="104"/>
                  </a:moveTo>
                  <a:cubicBezTo>
                    <a:pt x="123" y="104"/>
                    <a:pt x="123" y="104"/>
                    <a:pt x="123" y="104"/>
                  </a:cubicBezTo>
                  <a:cubicBezTo>
                    <a:pt x="121" y="104"/>
                    <a:pt x="119" y="106"/>
                    <a:pt x="119" y="108"/>
                  </a:cubicBezTo>
                  <a:cubicBezTo>
                    <a:pt x="119" y="114"/>
                    <a:pt x="119" y="114"/>
                    <a:pt x="119" y="114"/>
                  </a:cubicBezTo>
                  <a:cubicBezTo>
                    <a:pt x="119" y="115"/>
                    <a:pt x="121" y="117"/>
                    <a:pt x="123" y="117"/>
                  </a:cubicBezTo>
                  <a:cubicBezTo>
                    <a:pt x="124" y="117"/>
                    <a:pt x="126" y="115"/>
                    <a:pt x="126" y="114"/>
                  </a:cubicBezTo>
                  <a:cubicBezTo>
                    <a:pt x="126" y="108"/>
                    <a:pt x="126" y="108"/>
                    <a:pt x="126" y="108"/>
                  </a:cubicBezTo>
                  <a:cubicBezTo>
                    <a:pt x="126" y="106"/>
                    <a:pt x="124" y="104"/>
                    <a:pt x="123" y="104"/>
                  </a:cubicBezTo>
                  <a:close/>
                  <a:moveTo>
                    <a:pt x="114" y="104"/>
                  </a:moveTo>
                  <a:cubicBezTo>
                    <a:pt x="114" y="104"/>
                    <a:pt x="114" y="104"/>
                    <a:pt x="114" y="104"/>
                  </a:cubicBezTo>
                  <a:cubicBezTo>
                    <a:pt x="112" y="104"/>
                    <a:pt x="110" y="106"/>
                    <a:pt x="110" y="108"/>
                  </a:cubicBezTo>
                  <a:cubicBezTo>
                    <a:pt x="110" y="114"/>
                    <a:pt x="110" y="114"/>
                    <a:pt x="110" y="114"/>
                  </a:cubicBezTo>
                  <a:cubicBezTo>
                    <a:pt x="110" y="115"/>
                    <a:pt x="112" y="117"/>
                    <a:pt x="114" y="117"/>
                  </a:cubicBezTo>
                  <a:cubicBezTo>
                    <a:pt x="115" y="117"/>
                    <a:pt x="117" y="115"/>
                    <a:pt x="117" y="114"/>
                  </a:cubicBezTo>
                  <a:cubicBezTo>
                    <a:pt x="117" y="108"/>
                    <a:pt x="117" y="108"/>
                    <a:pt x="117" y="108"/>
                  </a:cubicBezTo>
                  <a:cubicBezTo>
                    <a:pt x="117" y="106"/>
                    <a:pt x="115" y="104"/>
                    <a:pt x="114" y="104"/>
                  </a:cubicBezTo>
                  <a:close/>
                  <a:moveTo>
                    <a:pt x="105" y="104"/>
                  </a:moveTo>
                  <a:cubicBezTo>
                    <a:pt x="105" y="104"/>
                    <a:pt x="105" y="104"/>
                    <a:pt x="105" y="104"/>
                  </a:cubicBezTo>
                  <a:cubicBezTo>
                    <a:pt x="103" y="104"/>
                    <a:pt x="102" y="106"/>
                    <a:pt x="102" y="108"/>
                  </a:cubicBezTo>
                  <a:cubicBezTo>
                    <a:pt x="102" y="114"/>
                    <a:pt x="102" y="114"/>
                    <a:pt x="102" y="114"/>
                  </a:cubicBezTo>
                  <a:cubicBezTo>
                    <a:pt x="102" y="115"/>
                    <a:pt x="103" y="117"/>
                    <a:pt x="105" y="117"/>
                  </a:cubicBezTo>
                  <a:cubicBezTo>
                    <a:pt x="106" y="117"/>
                    <a:pt x="108" y="115"/>
                    <a:pt x="108" y="114"/>
                  </a:cubicBezTo>
                  <a:cubicBezTo>
                    <a:pt x="108" y="108"/>
                    <a:pt x="108" y="108"/>
                    <a:pt x="108" y="108"/>
                  </a:cubicBezTo>
                  <a:cubicBezTo>
                    <a:pt x="108" y="106"/>
                    <a:pt x="106" y="104"/>
                    <a:pt x="105" y="104"/>
                  </a:cubicBezTo>
                  <a:close/>
                  <a:moveTo>
                    <a:pt x="74" y="104"/>
                  </a:moveTo>
                  <a:cubicBezTo>
                    <a:pt x="74" y="104"/>
                    <a:pt x="74" y="104"/>
                    <a:pt x="74" y="104"/>
                  </a:cubicBezTo>
                  <a:cubicBezTo>
                    <a:pt x="73" y="104"/>
                    <a:pt x="71" y="106"/>
                    <a:pt x="71" y="108"/>
                  </a:cubicBezTo>
                  <a:cubicBezTo>
                    <a:pt x="71" y="114"/>
                    <a:pt x="71" y="114"/>
                    <a:pt x="71" y="114"/>
                  </a:cubicBezTo>
                  <a:cubicBezTo>
                    <a:pt x="71" y="115"/>
                    <a:pt x="73" y="117"/>
                    <a:pt x="74" y="117"/>
                  </a:cubicBezTo>
                  <a:cubicBezTo>
                    <a:pt x="76" y="117"/>
                    <a:pt x="78" y="115"/>
                    <a:pt x="78" y="114"/>
                  </a:cubicBezTo>
                  <a:cubicBezTo>
                    <a:pt x="78" y="108"/>
                    <a:pt x="78" y="108"/>
                    <a:pt x="78" y="108"/>
                  </a:cubicBezTo>
                  <a:cubicBezTo>
                    <a:pt x="78" y="106"/>
                    <a:pt x="76" y="104"/>
                    <a:pt x="74" y="104"/>
                  </a:cubicBezTo>
                  <a:close/>
                  <a:moveTo>
                    <a:pt x="92" y="104"/>
                  </a:moveTo>
                  <a:cubicBezTo>
                    <a:pt x="92" y="104"/>
                    <a:pt x="92" y="104"/>
                    <a:pt x="92" y="104"/>
                  </a:cubicBezTo>
                  <a:cubicBezTo>
                    <a:pt x="90" y="104"/>
                    <a:pt x="89" y="106"/>
                    <a:pt x="89" y="108"/>
                  </a:cubicBezTo>
                  <a:cubicBezTo>
                    <a:pt x="89" y="114"/>
                    <a:pt x="89" y="114"/>
                    <a:pt x="89" y="114"/>
                  </a:cubicBezTo>
                  <a:cubicBezTo>
                    <a:pt x="89" y="115"/>
                    <a:pt x="90" y="117"/>
                    <a:pt x="92" y="117"/>
                  </a:cubicBezTo>
                  <a:cubicBezTo>
                    <a:pt x="94" y="117"/>
                    <a:pt x="95" y="115"/>
                    <a:pt x="95" y="114"/>
                  </a:cubicBezTo>
                  <a:cubicBezTo>
                    <a:pt x="95" y="108"/>
                    <a:pt x="95" y="108"/>
                    <a:pt x="95" y="108"/>
                  </a:cubicBezTo>
                  <a:cubicBezTo>
                    <a:pt x="95" y="106"/>
                    <a:pt x="94" y="104"/>
                    <a:pt x="92" y="104"/>
                  </a:cubicBezTo>
                  <a:close/>
                  <a:moveTo>
                    <a:pt x="83" y="104"/>
                  </a:moveTo>
                  <a:cubicBezTo>
                    <a:pt x="83" y="104"/>
                    <a:pt x="83" y="104"/>
                    <a:pt x="83" y="104"/>
                  </a:cubicBezTo>
                  <a:cubicBezTo>
                    <a:pt x="81" y="104"/>
                    <a:pt x="80" y="106"/>
                    <a:pt x="80" y="108"/>
                  </a:cubicBezTo>
                  <a:cubicBezTo>
                    <a:pt x="80" y="114"/>
                    <a:pt x="80" y="114"/>
                    <a:pt x="80" y="114"/>
                  </a:cubicBezTo>
                  <a:cubicBezTo>
                    <a:pt x="80" y="115"/>
                    <a:pt x="81" y="117"/>
                    <a:pt x="83" y="117"/>
                  </a:cubicBezTo>
                  <a:cubicBezTo>
                    <a:pt x="85" y="117"/>
                    <a:pt x="86" y="115"/>
                    <a:pt x="86" y="114"/>
                  </a:cubicBezTo>
                  <a:cubicBezTo>
                    <a:pt x="86" y="108"/>
                    <a:pt x="86" y="108"/>
                    <a:pt x="86" y="108"/>
                  </a:cubicBezTo>
                  <a:cubicBezTo>
                    <a:pt x="86" y="106"/>
                    <a:pt x="85" y="104"/>
                    <a:pt x="83" y="104"/>
                  </a:cubicBezTo>
                  <a:close/>
                  <a:moveTo>
                    <a:pt x="65" y="71"/>
                  </a:moveTo>
                  <a:cubicBezTo>
                    <a:pt x="65" y="71"/>
                    <a:pt x="65" y="71"/>
                    <a:pt x="65" y="71"/>
                  </a:cubicBezTo>
                  <a:cubicBezTo>
                    <a:pt x="44" y="71"/>
                    <a:pt x="44" y="71"/>
                    <a:pt x="44" y="71"/>
                  </a:cubicBezTo>
                  <a:cubicBezTo>
                    <a:pt x="42" y="71"/>
                    <a:pt x="41" y="73"/>
                    <a:pt x="41" y="75"/>
                  </a:cubicBezTo>
                  <a:cubicBezTo>
                    <a:pt x="41" y="95"/>
                    <a:pt x="41" y="95"/>
                    <a:pt x="41" y="95"/>
                  </a:cubicBezTo>
                  <a:cubicBezTo>
                    <a:pt x="41" y="97"/>
                    <a:pt x="42" y="98"/>
                    <a:pt x="44" y="98"/>
                  </a:cubicBezTo>
                  <a:cubicBezTo>
                    <a:pt x="65" y="98"/>
                    <a:pt x="65" y="98"/>
                    <a:pt x="65" y="98"/>
                  </a:cubicBezTo>
                  <a:cubicBezTo>
                    <a:pt x="66" y="98"/>
                    <a:pt x="68" y="97"/>
                    <a:pt x="68" y="95"/>
                  </a:cubicBezTo>
                  <a:cubicBezTo>
                    <a:pt x="68" y="75"/>
                    <a:pt x="68" y="75"/>
                    <a:pt x="68" y="75"/>
                  </a:cubicBezTo>
                  <a:cubicBezTo>
                    <a:pt x="68" y="73"/>
                    <a:pt x="66" y="71"/>
                    <a:pt x="65" y="71"/>
                  </a:cubicBezTo>
                  <a:close/>
                  <a:moveTo>
                    <a:pt x="61" y="92"/>
                  </a:moveTo>
                  <a:cubicBezTo>
                    <a:pt x="61" y="92"/>
                    <a:pt x="61" y="92"/>
                    <a:pt x="61" y="92"/>
                  </a:cubicBezTo>
                  <a:cubicBezTo>
                    <a:pt x="47" y="92"/>
                    <a:pt x="47" y="92"/>
                    <a:pt x="47" y="92"/>
                  </a:cubicBezTo>
                  <a:cubicBezTo>
                    <a:pt x="47" y="78"/>
                    <a:pt x="47" y="78"/>
                    <a:pt x="47" y="78"/>
                  </a:cubicBezTo>
                  <a:cubicBezTo>
                    <a:pt x="61" y="78"/>
                    <a:pt x="61" y="78"/>
                    <a:pt x="61" y="78"/>
                  </a:cubicBezTo>
                  <a:cubicBezTo>
                    <a:pt x="61" y="92"/>
                    <a:pt x="61" y="92"/>
                    <a:pt x="61" y="9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0" name="Freeform 223"/>
            <p:cNvSpPr>
              <a:spLocks noEditPoints="1"/>
            </p:cNvSpPr>
            <p:nvPr userDrawn="1"/>
          </p:nvSpPr>
          <p:spPr bwMode="auto">
            <a:xfrm>
              <a:off x="1982" y="560"/>
              <a:ext cx="334" cy="338"/>
            </a:xfrm>
            <a:custGeom>
              <a:avLst/>
              <a:gdLst>
                <a:gd name="T0" fmla="*/ 162 w 164"/>
                <a:gd name="T1" fmla="*/ 72 h 166"/>
                <a:gd name="T2" fmla="*/ 153 w 164"/>
                <a:gd name="T3" fmla="*/ 61 h 166"/>
                <a:gd name="T4" fmla="*/ 149 w 164"/>
                <a:gd name="T5" fmla="*/ 57 h 166"/>
                <a:gd name="T6" fmla="*/ 144 w 164"/>
                <a:gd name="T7" fmla="*/ 28 h 166"/>
                <a:gd name="T8" fmla="*/ 110 w 164"/>
                <a:gd name="T9" fmla="*/ 28 h 166"/>
                <a:gd name="T10" fmla="*/ 93 w 164"/>
                <a:gd name="T11" fmla="*/ 2 h 166"/>
                <a:gd name="T12" fmla="*/ 66 w 164"/>
                <a:gd name="T13" fmla="*/ 15 h 166"/>
                <a:gd name="T14" fmla="*/ 63 w 164"/>
                <a:gd name="T15" fmla="*/ 16 h 166"/>
                <a:gd name="T16" fmla="*/ 48 w 164"/>
                <a:gd name="T17" fmla="*/ 14 h 166"/>
                <a:gd name="T18" fmla="*/ 3 w 164"/>
                <a:gd name="T19" fmla="*/ 92 h 166"/>
                <a:gd name="T20" fmla="*/ 2 w 164"/>
                <a:gd name="T21" fmla="*/ 106 h 166"/>
                <a:gd name="T22" fmla="*/ 11 w 164"/>
                <a:gd name="T23" fmla="*/ 117 h 166"/>
                <a:gd name="T24" fmla="*/ 115 w 164"/>
                <a:gd name="T25" fmla="*/ 164 h 166"/>
                <a:gd name="T26" fmla="*/ 161 w 164"/>
                <a:gd name="T27" fmla="*/ 87 h 166"/>
                <a:gd name="T28" fmla="*/ 141 w 164"/>
                <a:gd name="T29" fmla="*/ 34 h 166"/>
                <a:gd name="T30" fmla="*/ 143 w 164"/>
                <a:gd name="T31" fmla="*/ 56 h 166"/>
                <a:gd name="T32" fmla="*/ 114 w 164"/>
                <a:gd name="T33" fmla="*/ 34 h 166"/>
                <a:gd name="T34" fmla="*/ 89 w 164"/>
                <a:gd name="T35" fmla="*/ 8 h 166"/>
                <a:gd name="T36" fmla="*/ 110 w 164"/>
                <a:gd name="T37" fmla="*/ 40 h 166"/>
                <a:gd name="T38" fmla="*/ 89 w 164"/>
                <a:gd name="T39" fmla="*/ 8 h 166"/>
                <a:gd name="T40" fmla="*/ 126 w 164"/>
                <a:gd name="T41" fmla="*/ 131 h 166"/>
                <a:gd name="T42" fmla="*/ 89 w 164"/>
                <a:gd name="T43" fmla="*/ 112 h 166"/>
                <a:gd name="T44" fmla="*/ 89 w 164"/>
                <a:gd name="T45" fmla="*/ 110 h 166"/>
                <a:gd name="T46" fmla="*/ 105 w 164"/>
                <a:gd name="T47" fmla="*/ 82 h 166"/>
                <a:gd name="T48" fmla="*/ 106 w 164"/>
                <a:gd name="T49" fmla="*/ 82 h 166"/>
                <a:gd name="T50" fmla="*/ 126 w 164"/>
                <a:gd name="T51" fmla="*/ 131 h 166"/>
                <a:gd name="T52" fmla="*/ 145 w 164"/>
                <a:gd name="T53" fmla="*/ 95 h 166"/>
                <a:gd name="T54" fmla="*/ 103 w 164"/>
                <a:gd name="T55" fmla="*/ 76 h 166"/>
                <a:gd name="T56" fmla="*/ 98 w 164"/>
                <a:gd name="T57" fmla="*/ 80 h 166"/>
                <a:gd name="T58" fmla="*/ 83 w 164"/>
                <a:gd name="T59" fmla="*/ 114 h 166"/>
                <a:gd name="T60" fmla="*/ 123 w 164"/>
                <a:gd name="T61" fmla="*/ 137 h 166"/>
                <a:gd name="T62" fmla="*/ 112 w 164"/>
                <a:gd name="T63" fmla="*/ 154 h 166"/>
                <a:gd name="T64" fmla="*/ 16 w 164"/>
                <a:gd name="T65" fmla="*/ 108 h 166"/>
                <a:gd name="T66" fmla="*/ 12 w 164"/>
                <a:gd name="T67" fmla="*/ 96 h 166"/>
                <a:gd name="T68" fmla="*/ 52 w 164"/>
                <a:gd name="T69" fmla="*/ 25 h 166"/>
                <a:gd name="T70" fmla="*/ 58 w 164"/>
                <a:gd name="T71" fmla="*/ 25 h 166"/>
                <a:gd name="T72" fmla="*/ 152 w 164"/>
                <a:gd name="T73" fmla="*/ 76 h 166"/>
                <a:gd name="T74" fmla="*/ 145 w 164"/>
                <a:gd name="T75" fmla="*/ 95 h 166"/>
                <a:gd name="T76" fmla="*/ 103 w 164"/>
                <a:gd name="T77" fmla="*/ 111 h 166"/>
                <a:gd name="T78" fmla="*/ 110 w 164"/>
                <a:gd name="T79" fmla="*/ 119 h 166"/>
                <a:gd name="T80" fmla="*/ 128 w 164"/>
                <a:gd name="T81" fmla="*/ 113 h 166"/>
                <a:gd name="T82" fmla="*/ 129 w 164"/>
                <a:gd name="T83" fmla="*/ 102 h 166"/>
                <a:gd name="T84" fmla="*/ 112 w 164"/>
                <a:gd name="T85" fmla="*/ 94 h 166"/>
                <a:gd name="T86" fmla="*/ 104 w 164"/>
                <a:gd name="T87" fmla="*/ 100 h 166"/>
                <a:gd name="T88" fmla="*/ 103 w 164"/>
                <a:gd name="T89" fmla="*/ 111 h 166"/>
                <a:gd name="T90" fmla="*/ 114 w 164"/>
                <a:gd name="T91" fmla="*/ 100 h 166"/>
                <a:gd name="T92" fmla="*/ 119 w 164"/>
                <a:gd name="T93" fmla="*/ 100 h 166"/>
                <a:gd name="T94" fmla="*/ 123 w 164"/>
                <a:gd name="T95" fmla="*/ 104 h 166"/>
                <a:gd name="T96" fmla="*/ 118 w 164"/>
                <a:gd name="T97" fmla="*/ 113 h 166"/>
                <a:gd name="T98" fmla="*/ 109 w 164"/>
                <a:gd name="T99" fmla="*/ 109 h 166"/>
                <a:gd name="T100" fmla="*/ 110 w 164"/>
                <a:gd name="T101" fmla="*/ 103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4" h="166">
                  <a:moveTo>
                    <a:pt x="162" y="72"/>
                  </a:moveTo>
                  <a:cubicBezTo>
                    <a:pt x="162" y="72"/>
                    <a:pt x="162" y="72"/>
                    <a:pt x="162" y="72"/>
                  </a:cubicBezTo>
                  <a:cubicBezTo>
                    <a:pt x="162" y="72"/>
                    <a:pt x="162" y="72"/>
                    <a:pt x="162" y="72"/>
                  </a:cubicBezTo>
                  <a:cubicBezTo>
                    <a:pt x="161" y="68"/>
                    <a:pt x="157" y="64"/>
                    <a:pt x="153" y="61"/>
                  </a:cubicBezTo>
                  <a:cubicBezTo>
                    <a:pt x="149" y="59"/>
                    <a:pt x="149" y="59"/>
                    <a:pt x="149" y="59"/>
                  </a:cubicBezTo>
                  <a:cubicBezTo>
                    <a:pt x="149" y="59"/>
                    <a:pt x="149" y="58"/>
                    <a:pt x="149" y="57"/>
                  </a:cubicBezTo>
                  <a:cubicBezTo>
                    <a:pt x="148" y="31"/>
                    <a:pt x="148" y="31"/>
                    <a:pt x="148" y="31"/>
                  </a:cubicBezTo>
                  <a:cubicBezTo>
                    <a:pt x="148" y="29"/>
                    <a:pt x="146" y="28"/>
                    <a:pt x="144" y="28"/>
                  </a:cubicBezTo>
                  <a:cubicBezTo>
                    <a:pt x="144" y="28"/>
                    <a:pt x="144" y="28"/>
                    <a:pt x="144" y="28"/>
                  </a:cubicBezTo>
                  <a:cubicBezTo>
                    <a:pt x="110" y="28"/>
                    <a:pt x="110" y="28"/>
                    <a:pt x="110" y="28"/>
                  </a:cubicBezTo>
                  <a:cubicBezTo>
                    <a:pt x="93" y="2"/>
                    <a:pt x="93" y="2"/>
                    <a:pt x="93" y="2"/>
                  </a:cubicBezTo>
                  <a:cubicBezTo>
                    <a:pt x="93" y="2"/>
                    <a:pt x="93" y="2"/>
                    <a:pt x="93" y="2"/>
                  </a:cubicBezTo>
                  <a:cubicBezTo>
                    <a:pt x="92" y="0"/>
                    <a:pt x="90" y="0"/>
                    <a:pt x="89" y="1"/>
                  </a:cubicBezTo>
                  <a:cubicBezTo>
                    <a:pt x="66" y="15"/>
                    <a:pt x="66" y="15"/>
                    <a:pt x="66" y="15"/>
                  </a:cubicBezTo>
                  <a:cubicBezTo>
                    <a:pt x="66" y="16"/>
                    <a:pt x="65" y="16"/>
                    <a:pt x="65" y="17"/>
                  </a:cubicBezTo>
                  <a:cubicBezTo>
                    <a:pt x="63" y="16"/>
                    <a:pt x="63" y="16"/>
                    <a:pt x="63" y="16"/>
                  </a:cubicBezTo>
                  <a:cubicBezTo>
                    <a:pt x="58" y="13"/>
                    <a:pt x="53" y="13"/>
                    <a:pt x="48" y="14"/>
                  </a:cubicBezTo>
                  <a:cubicBezTo>
                    <a:pt x="48" y="14"/>
                    <a:pt x="48" y="14"/>
                    <a:pt x="48" y="14"/>
                  </a:cubicBezTo>
                  <a:cubicBezTo>
                    <a:pt x="44" y="16"/>
                    <a:pt x="40" y="19"/>
                    <a:pt x="37" y="24"/>
                  </a:cubicBezTo>
                  <a:cubicBezTo>
                    <a:pt x="3" y="92"/>
                    <a:pt x="3" y="92"/>
                    <a:pt x="3" y="92"/>
                  </a:cubicBezTo>
                  <a:cubicBezTo>
                    <a:pt x="0" y="96"/>
                    <a:pt x="0" y="101"/>
                    <a:pt x="2" y="106"/>
                  </a:cubicBezTo>
                  <a:cubicBezTo>
                    <a:pt x="2" y="106"/>
                    <a:pt x="2" y="106"/>
                    <a:pt x="2" y="106"/>
                  </a:cubicBezTo>
                  <a:cubicBezTo>
                    <a:pt x="2" y="106"/>
                    <a:pt x="2" y="106"/>
                    <a:pt x="2" y="106"/>
                  </a:cubicBezTo>
                  <a:cubicBezTo>
                    <a:pt x="3" y="111"/>
                    <a:pt x="6" y="115"/>
                    <a:pt x="11" y="117"/>
                  </a:cubicBezTo>
                  <a:cubicBezTo>
                    <a:pt x="101" y="163"/>
                    <a:pt x="101" y="163"/>
                    <a:pt x="101" y="163"/>
                  </a:cubicBezTo>
                  <a:cubicBezTo>
                    <a:pt x="106" y="165"/>
                    <a:pt x="111" y="166"/>
                    <a:pt x="115" y="164"/>
                  </a:cubicBezTo>
                  <a:cubicBezTo>
                    <a:pt x="120" y="162"/>
                    <a:pt x="124" y="159"/>
                    <a:pt x="127" y="155"/>
                  </a:cubicBezTo>
                  <a:cubicBezTo>
                    <a:pt x="161" y="87"/>
                    <a:pt x="161" y="87"/>
                    <a:pt x="161" y="87"/>
                  </a:cubicBezTo>
                  <a:cubicBezTo>
                    <a:pt x="163" y="82"/>
                    <a:pt x="164" y="77"/>
                    <a:pt x="162" y="72"/>
                  </a:cubicBezTo>
                  <a:close/>
                  <a:moveTo>
                    <a:pt x="141" y="34"/>
                  </a:moveTo>
                  <a:cubicBezTo>
                    <a:pt x="141" y="34"/>
                    <a:pt x="141" y="34"/>
                    <a:pt x="141" y="34"/>
                  </a:cubicBezTo>
                  <a:cubicBezTo>
                    <a:pt x="143" y="56"/>
                    <a:pt x="143" y="56"/>
                    <a:pt x="143" y="56"/>
                  </a:cubicBezTo>
                  <a:cubicBezTo>
                    <a:pt x="122" y="45"/>
                    <a:pt x="122" y="45"/>
                    <a:pt x="122" y="45"/>
                  </a:cubicBezTo>
                  <a:cubicBezTo>
                    <a:pt x="114" y="34"/>
                    <a:pt x="114" y="34"/>
                    <a:pt x="114" y="34"/>
                  </a:cubicBezTo>
                  <a:cubicBezTo>
                    <a:pt x="141" y="34"/>
                    <a:pt x="141" y="34"/>
                    <a:pt x="141" y="34"/>
                  </a:cubicBezTo>
                  <a:close/>
                  <a:moveTo>
                    <a:pt x="89" y="8"/>
                  </a:moveTo>
                  <a:cubicBezTo>
                    <a:pt x="89" y="8"/>
                    <a:pt x="89" y="8"/>
                    <a:pt x="89" y="8"/>
                  </a:cubicBezTo>
                  <a:cubicBezTo>
                    <a:pt x="96" y="18"/>
                    <a:pt x="103" y="29"/>
                    <a:pt x="110" y="40"/>
                  </a:cubicBezTo>
                  <a:cubicBezTo>
                    <a:pt x="71" y="20"/>
                    <a:pt x="71" y="20"/>
                    <a:pt x="71" y="20"/>
                  </a:cubicBezTo>
                  <a:cubicBezTo>
                    <a:pt x="89" y="8"/>
                    <a:pt x="89" y="8"/>
                    <a:pt x="89" y="8"/>
                  </a:cubicBezTo>
                  <a:close/>
                  <a:moveTo>
                    <a:pt x="126" y="131"/>
                  </a:moveTo>
                  <a:cubicBezTo>
                    <a:pt x="126" y="131"/>
                    <a:pt x="126" y="131"/>
                    <a:pt x="126" y="131"/>
                  </a:cubicBezTo>
                  <a:cubicBezTo>
                    <a:pt x="90" y="113"/>
                    <a:pt x="90" y="113"/>
                    <a:pt x="90" y="113"/>
                  </a:cubicBezTo>
                  <a:cubicBezTo>
                    <a:pt x="90" y="113"/>
                    <a:pt x="90" y="112"/>
                    <a:pt x="89" y="112"/>
                  </a:cubicBezTo>
                  <a:cubicBezTo>
                    <a:pt x="89" y="112"/>
                    <a:pt x="89" y="112"/>
                    <a:pt x="89" y="112"/>
                  </a:cubicBezTo>
                  <a:cubicBezTo>
                    <a:pt x="89" y="111"/>
                    <a:pt x="89" y="111"/>
                    <a:pt x="89" y="110"/>
                  </a:cubicBezTo>
                  <a:cubicBezTo>
                    <a:pt x="103" y="83"/>
                    <a:pt x="103" y="83"/>
                    <a:pt x="103" y="83"/>
                  </a:cubicBezTo>
                  <a:cubicBezTo>
                    <a:pt x="104" y="82"/>
                    <a:pt x="104" y="82"/>
                    <a:pt x="105" y="82"/>
                  </a:cubicBezTo>
                  <a:cubicBezTo>
                    <a:pt x="105" y="82"/>
                    <a:pt x="105" y="82"/>
                    <a:pt x="105" y="82"/>
                  </a:cubicBezTo>
                  <a:cubicBezTo>
                    <a:pt x="105" y="82"/>
                    <a:pt x="106" y="82"/>
                    <a:pt x="106" y="82"/>
                  </a:cubicBezTo>
                  <a:cubicBezTo>
                    <a:pt x="142" y="100"/>
                    <a:pt x="142" y="100"/>
                    <a:pt x="142" y="100"/>
                  </a:cubicBezTo>
                  <a:cubicBezTo>
                    <a:pt x="126" y="131"/>
                    <a:pt x="126" y="131"/>
                    <a:pt x="126" y="131"/>
                  </a:cubicBezTo>
                  <a:close/>
                  <a:moveTo>
                    <a:pt x="145" y="95"/>
                  </a:moveTo>
                  <a:cubicBezTo>
                    <a:pt x="145" y="95"/>
                    <a:pt x="145" y="95"/>
                    <a:pt x="145" y="95"/>
                  </a:cubicBezTo>
                  <a:cubicBezTo>
                    <a:pt x="109" y="76"/>
                    <a:pt x="109" y="76"/>
                    <a:pt x="109" y="76"/>
                  </a:cubicBezTo>
                  <a:cubicBezTo>
                    <a:pt x="107" y="75"/>
                    <a:pt x="105" y="75"/>
                    <a:pt x="103" y="76"/>
                  </a:cubicBezTo>
                  <a:cubicBezTo>
                    <a:pt x="103" y="76"/>
                    <a:pt x="103" y="76"/>
                    <a:pt x="103" y="76"/>
                  </a:cubicBezTo>
                  <a:cubicBezTo>
                    <a:pt x="101" y="77"/>
                    <a:pt x="99" y="78"/>
                    <a:pt x="98" y="80"/>
                  </a:cubicBezTo>
                  <a:cubicBezTo>
                    <a:pt x="84" y="107"/>
                    <a:pt x="84" y="107"/>
                    <a:pt x="84" y="107"/>
                  </a:cubicBezTo>
                  <a:cubicBezTo>
                    <a:pt x="83" y="109"/>
                    <a:pt x="83" y="112"/>
                    <a:pt x="83" y="114"/>
                  </a:cubicBezTo>
                  <a:cubicBezTo>
                    <a:pt x="84" y="116"/>
                    <a:pt x="85" y="118"/>
                    <a:pt x="87" y="119"/>
                  </a:cubicBezTo>
                  <a:cubicBezTo>
                    <a:pt x="123" y="137"/>
                    <a:pt x="123" y="137"/>
                    <a:pt x="123" y="137"/>
                  </a:cubicBezTo>
                  <a:cubicBezTo>
                    <a:pt x="117" y="150"/>
                    <a:pt x="117" y="150"/>
                    <a:pt x="117" y="150"/>
                  </a:cubicBezTo>
                  <a:cubicBezTo>
                    <a:pt x="116" y="152"/>
                    <a:pt x="114" y="153"/>
                    <a:pt x="112" y="154"/>
                  </a:cubicBezTo>
                  <a:cubicBezTo>
                    <a:pt x="110" y="154"/>
                    <a:pt x="108" y="154"/>
                    <a:pt x="106" y="153"/>
                  </a:cubicBezTo>
                  <a:cubicBezTo>
                    <a:pt x="16" y="108"/>
                    <a:pt x="16" y="108"/>
                    <a:pt x="16" y="108"/>
                  </a:cubicBezTo>
                  <a:cubicBezTo>
                    <a:pt x="14" y="107"/>
                    <a:pt x="12" y="105"/>
                    <a:pt x="12" y="103"/>
                  </a:cubicBezTo>
                  <a:cubicBezTo>
                    <a:pt x="11" y="101"/>
                    <a:pt x="11" y="99"/>
                    <a:pt x="12" y="96"/>
                  </a:cubicBezTo>
                  <a:cubicBezTo>
                    <a:pt x="47" y="29"/>
                    <a:pt x="47" y="29"/>
                    <a:pt x="47" y="29"/>
                  </a:cubicBezTo>
                  <a:cubicBezTo>
                    <a:pt x="48" y="27"/>
                    <a:pt x="49" y="25"/>
                    <a:pt x="52" y="25"/>
                  </a:cubicBezTo>
                  <a:cubicBezTo>
                    <a:pt x="52" y="25"/>
                    <a:pt x="52" y="25"/>
                    <a:pt x="52" y="25"/>
                  </a:cubicBezTo>
                  <a:cubicBezTo>
                    <a:pt x="54" y="24"/>
                    <a:pt x="56" y="24"/>
                    <a:pt x="58" y="25"/>
                  </a:cubicBezTo>
                  <a:cubicBezTo>
                    <a:pt x="148" y="71"/>
                    <a:pt x="148" y="71"/>
                    <a:pt x="148" y="71"/>
                  </a:cubicBezTo>
                  <a:cubicBezTo>
                    <a:pt x="150" y="72"/>
                    <a:pt x="151" y="74"/>
                    <a:pt x="152" y="76"/>
                  </a:cubicBezTo>
                  <a:cubicBezTo>
                    <a:pt x="153" y="78"/>
                    <a:pt x="152" y="80"/>
                    <a:pt x="151" y="82"/>
                  </a:cubicBezTo>
                  <a:cubicBezTo>
                    <a:pt x="145" y="95"/>
                    <a:pt x="145" y="95"/>
                    <a:pt x="145" y="95"/>
                  </a:cubicBezTo>
                  <a:close/>
                  <a:moveTo>
                    <a:pt x="103" y="111"/>
                  </a:moveTo>
                  <a:cubicBezTo>
                    <a:pt x="103" y="111"/>
                    <a:pt x="103" y="111"/>
                    <a:pt x="103" y="111"/>
                  </a:cubicBezTo>
                  <a:cubicBezTo>
                    <a:pt x="103" y="111"/>
                    <a:pt x="103" y="111"/>
                    <a:pt x="103" y="111"/>
                  </a:cubicBezTo>
                  <a:cubicBezTo>
                    <a:pt x="104" y="114"/>
                    <a:pt x="106" y="117"/>
                    <a:pt x="110" y="119"/>
                  </a:cubicBezTo>
                  <a:cubicBezTo>
                    <a:pt x="113" y="120"/>
                    <a:pt x="117" y="120"/>
                    <a:pt x="120" y="119"/>
                  </a:cubicBezTo>
                  <a:cubicBezTo>
                    <a:pt x="123" y="118"/>
                    <a:pt x="126" y="116"/>
                    <a:pt x="128" y="113"/>
                  </a:cubicBezTo>
                  <a:cubicBezTo>
                    <a:pt x="130" y="109"/>
                    <a:pt x="130" y="106"/>
                    <a:pt x="129" y="103"/>
                  </a:cubicBezTo>
                  <a:cubicBezTo>
                    <a:pt x="129" y="102"/>
                    <a:pt x="129" y="102"/>
                    <a:pt x="129" y="102"/>
                  </a:cubicBezTo>
                  <a:cubicBezTo>
                    <a:pt x="128" y="99"/>
                    <a:pt x="125" y="96"/>
                    <a:pt x="122" y="94"/>
                  </a:cubicBezTo>
                  <a:cubicBezTo>
                    <a:pt x="119" y="93"/>
                    <a:pt x="115" y="93"/>
                    <a:pt x="112" y="94"/>
                  </a:cubicBezTo>
                  <a:cubicBezTo>
                    <a:pt x="112" y="94"/>
                    <a:pt x="112" y="94"/>
                    <a:pt x="112" y="94"/>
                  </a:cubicBezTo>
                  <a:cubicBezTo>
                    <a:pt x="108" y="95"/>
                    <a:pt x="106" y="97"/>
                    <a:pt x="104" y="100"/>
                  </a:cubicBezTo>
                  <a:cubicBezTo>
                    <a:pt x="102" y="104"/>
                    <a:pt x="102" y="107"/>
                    <a:pt x="103" y="111"/>
                  </a:cubicBezTo>
                  <a:cubicBezTo>
                    <a:pt x="103" y="111"/>
                    <a:pt x="103" y="111"/>
                    <a:pt x="103" y="111"/>
                  </a:cubicBezTo>
                  <a:close/>
                  <a:moveTo>
                    <a:pt x="114" y="100"/>
                  </a:moveTo>
                  <a:cubicBezTo>
                    <a:pt x="114" y="100"/>
                    <a:pt x="114" y="100"/>
                    <a:pt x="114" y="100"/>
                  </a:cubicBezTo>
                  <a:cubicBezTo>
                    <a:pt x="114" y="100"/>
                    <a:pt x="114" y="100"/>
                    <a:pt x="114" y="100"/>
                  </a:cubicBezTo>
                  <a:cubicBezTo>
                    <a:pt x="116" y="99"/>
                    <a:pt x="117" y="99"/>
                    <a:pt x="119" y="100"/>
                  </a:cubicBezTo>
                  <a:cubicBezTo>
                    <a:pt x="121" y="101"/>
                    <a:pt x="122" y="103"/>
                    <a:pt x="123" y="104"/>
                  </a:cubicBezTo>
                  <a:cubicBezTo>
                    <a:pt x="123" y="104"/>
                    <a:pt x="123" y="104"/>
                    <a:pt x="123" y="104"/>
                  </a:cubicBezTo>
                  <a:cubicBezTo>
                    <a:pt x="123" y="106"/>
                    <a:pt x="123" y="108"/>
                    <a:pt x="122" y="110"/>
                  </a:cubicBezTo>
                  <a:cubicBezTo>
                    <a:pt x="121" y="112"/>
                    <a:pt x="120" y="113"/>
                    <a:pt x="118" y="113"/>
                  </a:cubicBezTo>
                  <a:cubicBezTo>
                    <a:pt x="116" y="114"/>
                    <a:pt x="114" y="114"/>
                    <a:pt x="113" y="113"/>
                  </a:cubicBezTo>
                  <a:cubicBezTo>
                    <a:pt x="111" y="112"/>
                    <a:pt x="110" y="110"/>
                    <a:pt x="109" y="109"/>
                  </a:cubicBezTo>
                  <a:cubicBezTo>
                    <a:pt x="109" y="109"/>
                    <a:pt x="109" y="109"/>
                    <a:pt x="109" y="109"/>
                  </a:cubicBezTo>
                  <a:cubicBezTo>
                    <a:pt x="109" y="107"/>
                    <a:pt x="109" y="105"/>
                    <a:pt x="110" y="103"/>
                  </a:cubicBezTo>
                  <a:cubicBezTo>
                    <a:pt x="110" y="102"/>
                    <a:pt x="112" y="100"/>
                    <a:pt x="114" y="10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1" name="Freeform 224"/>
            <p:cNvSpPr>
              <a:spLocks noEditPoints="1"/>
            </p:cNvSpPr>
            <p:nvPr userDrawn="1"/>
          </p:nvSpPr>
          <p:spPr bwMode="auto">
            <a:xfrm>
              <a:off x="1968" y="2893"/>
              <a:ext cx="281" cy="300"/>
            </a:xfrm>
            <a:custGeom>
              <a:avLst/>
              <a:gdLst>
                <a:gd name="T0" fmla="*/ 118 w 138"/>
                <a:gd name="T1" fmla="*/ 15 h 147"/>
                <a:gd name="T2" fmla="*/ 110 w 138"/>
                <a:gd name="T3" fmla="*/ 3 h 147"/>
                <a:gd name="T4" fmla="*/ 103 w 138"/>
                <a:gd name="T5" fmla="*/ 1 h 147"/>
                <a:gd name="T6" fmla="*/ 3 w 138"/>
                <a:gd name="T7" fmla="*/ 46 h 147"/>
                <a:gd name="T8" fmla="*/ 0 w 138"/>
                <a:gd name="T9" fmla="*/ 52 h 147"/>
                <a:gd name="T10" fmla="*/ 4 w 138"/>
                <a:gd name="T11" fmla="*/ 67 h 147"/>
                <a:gd name="T12" fmla="*/ 9 w 138"/>
                <a:gd name="T13" fmla="*/ 81 h 147"/>
                <a:gd name="T14" fmla="*/ 49 w 138"/>
                <a:gd name="T15" fmla="*/ 129 h 147"/>
                <a:gd name="T16" fmla="*/ 106 w 138"/>
                <a:gd name="T17" fmla="*/ 147 h 147"/>
                <a:gd name="T18" fmla="*/ 110 w 138"/>
                <a:gd name="T19" fmla="*/ 145 h 147"/>
                <a:gd name="T20" fmla="*/ 135 w 138"/>
                <a:gd name="T21" fmla="*/ 90 h 147"/>
                <a:gd name="T22" fmla="*/ 126 w 138"/>
                <a:gd name="T23" fmla="*/ 28 h 147"/>
                <a:gd name="T24" fmla="*/ 118 w 138"/>
                <a:gd name="T25" fmla="*/ 15 h 147"/>
                <a:gd name="T26" fmla="*/ 124 w 138"/>
                <a:gd name="T27" fmla="*/ 89 h 147"/>
                <a:gd name="T28" fmla="*/ 124 w 138"/>
                <a:gd name="T29" fmla="*/ 89 h 147"/>
                <a:gd name="T30" fmla="*/ 104 w 138"/>
                <a:gd name="T31" fmla="*/ 136 h 147"/>
                <a:gd name="T32" fmla="*/ 55 w 138"/>
                <a:gd name="T33" fmla="*/ 120 h 147"/>
                <a:gd name="T34" fmla="*/ 19 w 138"/>
                <a:gd name="T35" fmla="*/ 76 h 147"/>
                <a:gd name="T36" fmla="*/ 14 w 138"/>
                <a:gd name="T37" fmla="*/ 64 h 147"/>
                <a:gd name="T38" fmla="*/ 11 w 138"/>
                <a:gd name="T39" fmla="*/ 54 h 147"/>
                <a:gd name="T40" fmla="*/ 104 w 138"/>
                <a:gd name="T41" fmla="*/ 13 h 147"/>
                <a:gd name="T42" fmla="*/ 109 w 138"/>
                <a:gd name="T43" fmla="*/ 21 h 147"/>
                <a:gd name="T44" fmla="*/ 116 w 138"/>
                <a:gd name="T45" fmla="*/ 33 h 147"/>
                <a:gd name="T46" fmla="*/ 124 w 138"/>
                <a:gd name="T47" fmla="*/ 89 h 147"/>
                <a:gd name="T48" fmla="*/ 104 w 138"/>
                <a:gd name="T49" fmla="*/ 34 h 147"/>
                <a:gd name="T50" fmla="*/ 104 w 138"/>
                <a:gd name="T51" fmla="*/ 34 h 147"/>
                <a:gd name="T52" fmla="*/ 103 w 138"/>
                <a:gd name="T53" fmla="*/ 34 h 147"/>
                <a:gd name="T54" fmla="*/ 103 w 138"/>
                <a:gd name="T55" fmla="*/ 34 h 147"/>
                <a:gd name="T56" fmla="*/ 102 w 138"/>
                <a:gd name="T57" fmla="*/ 31 h 147"/>
                <a:gd name="T58" fmla="*/ 98 w 138"/>
                <a:gd name="T59" fmla="*/ 30 h 147"/>
                <a:gd name="T60" fmla="*/ 28 w 138"/>
                <a:gd name="T61" fmla="*/ 61 h 147"/>
                <a:gd name="T62" fmla="*/ 26 w 138"/>
                <a:gd name="T63" fmla="*/ 65 h 147"/>
                <a:gd name="T64" fmla="*/ 28 w 138"/>
                <a:gd name="T65" fmla="*/ 68 h 147"/>
                <a:gd name="T66" fmla="*/ 28 w 138"/>
                <a:gd name="T67" fmla="*/ 68 h 147"/>
                <a:gd name="T68" fmla="*/ 29 w 138"/>
                <a:gd name="T69" fmla="*/ 72 h 147"/>
                <a:gd name="T70" fmla="*/ 57 w 138"/>
                <a:gd name="T71" fmla="*/ 107 h 147"/>
                <a:gd name="T72" fmla="*/ 96 w 138"/>
                <a:gd name="T73" fmla="*/ 123 h 147"/>
                <a:gd name="T74" fmla="*/ 99 w 138"/>
                <a:gd name="T75" fmla="*/ 122 h 147"/>
                <a:gd name="T76" fmla="*/ 113 w 138"/>
                <a:gd name="T77" fmla="*/ 82 h 147"/>
                <a:gd name="T78" fmla="*/ 105 w 138"/>
                <a:gd name="T79" fmla="*/ 38 h 147"/>
                <a:gd name="T80" fmla="*/ 104 w 138"/>
                <a:gd name="T81" fmla="*/ 34 h 147"/>
                <a:gd name="T82" fmla="*/ 35 w 138"/>
                <a:gd name="T83" fmla="*/ 69 h 147"/>
                <a:gd name="T84" fmla="*/ 35 w 138"/>
                <a:gd name="T85" fmla="*/ 69 h 147"/>
                <a:gd name="T86" fmla="*/ 34 w 138"/>
                <a:gd name="T87" fmla="*/ 66 h 147"/>
                <a:gd name="T88" fmla="*/ 34 w 138"/>
                <a:gd name="T89" fmla="*/ 66 h 147"/>
                <a:gd name="T90" fmla="*/ 33 w 138"/>
                <a:gd name="T91" fmla="*/ 65 h 147"/>
                <a:gd name="T92" fmla="*/ 89 w 138"/>
                <a:gd name="T93" fmla="*/ 40 h 147"/>
                <a:gd name="T94" fmla="*/ 60 w 138"/>
                <a:gd name="T95" fmla="*/ 101 h 147"/>
                <a:gd name="T96" fmla="*/ 35 w 138"/>
                <a:gd name="T97" fmla="*/ 69 h 147"/>
                <a:gd name="T98" fmla="*/ 107 w 138"/>
                <a:gd name="T99" fmla="*/ 81 h 147"/>
                <a:gd name="T100" fmla="*/ 107 w 138"/>
                <a:gd name="T101" fmla="*/ 81 h 147"/>
                <a:gd name="T102" fmla="*/ 95 w 138"/>
                <a:gd name="T103" fmla="*/ 117 h 147"/>
                <a:gd name="T104" fmla="*/ 69 w 138"/>
                <a:gd name="T105" fmla="*/ 108 h 147"/>
                <a:gd name="T106" fmla="*/ 100 w 138"/>
                <a:gd name="T107" fmla="*/ 42 h 147"/>
                <a:gd name="T108" fmla="*/ 107 w 138"/>
                <a:gd name="T109" fmla="*/ 8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8" h="147">
                  <a:moveTo>
                    <a:pt x="118" y="15"/>
                  </a:moveTo>
                  <a:cubicBezTo>
                    <a:pt x="116" y="11"/>
                    <a:pt x="113" y="7"/>
                    <a:pt x="110" y="3"/>
                  </a:cubicBezTo>
                  <a:cubicBezTo>
                    <a:pt x="109" y="1"/>
                    <a:pt x="106" y="0"/>
                    <a:pt x="103" y="1"/>
                  </a:cubicBezTo>
                  <a:cubicBezTo>
                    <a:pt x="3" y="46"/>
                    <a:pt x="3" y="46"/>
                    <a:pt x="3" y="46"/>
                  </a:cubicBezTo>
                  <a:cubicBezTo>
                    <a:pt x="1" y="47"/>
                    <a:pt x="0" y="49"/>
                    <a:pt x="0" y="52"/>
                  </a:cubicBezTo>
                  <a:cubicBezTo>
                    <a:pt x="1" y="57"/>
                    <a:pt x="2" y="62"/>
                    <a:pt x="4" y="67"/>
                  </a:cubicBezTo>
                  <a:cubicBezTo>
                    <a:pt x="5" y="71"/>
                    <a:pt x="7" y="76"/>
                    <a:pt x="9" y="81"/>
                  </a:cubicBezTo>
                  <a:cubicBezTo>
                    <a:pt x="18" y="101"/>
                    <a:pt x="32" y="118"/>
                    <a:pt x="49" y="129"/>
                  </a:cubicBezTo>
                  <a:cubicBezTo>
                    <a:pt x="66" y="141"/>
                    <a:pt x="86" y="147"/>
                    <a:pt x="106" y="147"/>
                  </a:cubicBezTo>
                  <a:cubicBezTo>
                    <a:pt x="108" y="147"/>
                    <a:pt x="109" y="147"/>
                    <a:pt x="110" y="145"/>
                  </a:cubicBezTo>
                  <a:cubicBezTo>
                    <a:pt x="124" y="130"/>
                    <a:pt x="132" y="111"/>
                    <a:pt x="135" y="90"/>
                  </a:cubicBezTo>
                  <a:cubicBezTo>
                    <a:pt x="138" y="70"/>
                    <a:pt x="135" y="49"/>
                    <a:pt x="126" y="28"/>
                  </a:cubicBezTo>
                  <a:cubicBezTo>
                    <a:pt x="124" y="24"/>
                    <a:pt x="121" y="19"/>
                    <a:pt x="118" y="15"/>
                  </a:cubicBezTo>
                  <a:close/>
                  <a:moveTo>
                    <a:pt x="124" y="89"/>
                  </a:moveTo>
                  <a:cubicBezTo>
                    <a:pt x="124" y="89"/>
                    <a:pt x="124" y="89"/>
                    <a:pt x="124" y="89"/>
                  </a:cubicBezTo>
                  <a:cubicBezTo>
                    <a:pt x="122" y="107"/>
                    <a:pt x="115" y="123"/>
                    <a:pt x="104" y="136"/>
                  </a:cubicBezTo>
                  <a:cubicBezTo>
                    <a:pt x="87" y="136"/>
                    <a:pt x="70" y="130"/>
                    <a:pt x="55" y="120"/>
                  </a:cubicBezTo>
                  <a:cubicBezTo>
                    <a:pt x="40" y="110"/>
                    <a:pt x="27" y="95"/>
                    <a:pt x="19" y="76"/>
                  </a:cubicBezTo>
                  <a:cubicBezTo>
                    <a:pt x="17" y="72"/>
                    <a:pt x="15" y="68"/>
                    <a:pt x="14" y="64"/>
                  </a:cubicBezTo>
                  <a:cubicBezTo>
                    <a:pt x="13" y="61"/>
                    <a:pt x="12" y="57"/>
                    <a:pt x="11" y="54"/>
                  </a:cubicBezTo>
                  <a:cubicBezTo>
                    <a:pt x="104" y="13"/>
                    <a:pt x="104" y="13"/>
                    <a:pt x="104" y="13"/>
                  </a:cubicBezTo>
                  <a:cubicBezTo>
                    <a:pt x="106" y="15"/>
                    <a:pt x="108" y="18"/>
                    <a:pt x="109" y="21"/>
                  </a:cubicBezTo>
                  <a:cubicBezTo>
                    <a:pt x="112" y="24"/>
                    <a:pt x="114" y="29"/>
                    <a:pt x="116" y="33"/>
                  </a:cubicBezTo>
                  <a:cubicBezTo>
                    <a:pt x="124" y="51"/>
                    <a:pt x="127" y="71"/>
                    <a:pt x="124" y="89"/>
                  </a:cubicBezTo>
                  <a:close/>
                  <a:moveTo>
                    <a:pt x="104" y="34"/>
                  </a:moveTo>
                  <a:cubicBezTo>
                    <a:pt x="104" y="34"/>
                    <a:pt x="104" y="34"/>
                    <a:pt x="104" y="34"/>
                  </a:cubicBezTo>
                  <a:cubicBezTo>
                    <a:pt x="103" y="34"/>
                    <a:pt x="103" y="34"/>
                    <a:pt x="103" y="34"/>
                  </a:cubicBezTo>
                  <a:cubicBezTo>
                    <a:pt x="103" y="34"/>
                    <a:pt x="103" y="34"/>
                    <a:pt x="103" y="34"/>
                  </a:cubicBezTo>
                  <a:cubicBezTo>
                    <a:pt x="103" y="33"/>
                    <a:pt x="102" y="32"/>
                    <a:pt x="102" y="31"/>
                  </a:cubicBezTo>
                  <a:cubicBezTo>
                    <a:pt x="101" y="30"/>
                    <a:pt x="99" y="29"/>
                    <a:pt x="98" y="30"/>
                  </a:cubicBezTo>
                  <a:cubicBezTo>
                    <a:pt x="28" y="61"/>
                    <a:pt x="28" y="61"/>
                    <a:pt x="28" y="61"/>
                  </a:cubicBezTo>
                  <a:cubicBezTo>
                    <a:pt x="27" y="61"/>
                    <a:pt x="26" y="63"/>
                    <a:pt x="26" y="65"/>
                  </a:cubicBezTo>
                  <a:cubicBezTo>
                    <a:pt x="27" y="66"/>
                    <a:pt x="27" y="67"/>
                    <a:pt x="28" y="68"/>
                  </a:cubicBezTo>
                  <a:cubicBezTo>
                    <a:pt x="28" y="68"/>
                    <a:pt x="28" y="68"/>
                    <a:pt x="28" y="68"/>
                  </a:cubicBezTo>
                  <a:cubicBezTo>
                    <a:pt x="28" y="70"/>
                    <a:pt x="29" y="71"/>
                    <a:pt x="29" y="72"/>
                  </a:cubicBezTo>
                  <a:cubicBezTo>
                    <a:pt x="35" y="86"/>
                    <a:pt x="45" y="98"/>
                    <a:pt x="57" y="107"/>
                  </a:cubicBezTo>
                  <a:cubicBezTo>
                    <a:pt x="68" y="115"/>
                    <a:pt x="82" y="121"/>
                    <a:pt x="96" y="123"/>
                  </a:cubicBezTo>
                  <a:cubicBezTo>
                    <a:pt x="97" y="123"/>
                    <a:pt x="98" y="123"/>
                    <a:pt x="99" y="122"/>
                  </a:cubicBezTo>
                  <a:cubicBezTo>
                    <a:pt x="107" y="110"/>
                    <a:pt x="112" y="96"/>
                    <a:pt x="113" y="82"/>
                  </a:cubicBezTo>
                  <a:cubicBezTo>
                    <a:pt x="114" y="67"/>
                    <a:pt x="111" y="51"/>
                    <a:pt x="105" y="38"/>
                  </a:cubicBezTo>
                  <a:cubicBezTo>
                    <a:pt x="105" y="37"/>
                    <a:pt x="104" y="36"/>
                    <a:pt x="104" y="34"/>
                  </a:cubicBezTo>
                  <a:close/>
                  <a:moveTo>
                    <a:pt x="35" y="69"/>
                  </a:moveTo>
                  <a:cubicBezTo>
                    <a:pt x="35" y="69"/>
                    <a:pt x="35" y="69"/>
                    <a:pt x="35" y="69"/>
                  </a:cubicBezTo>
                  <a:cubicBezTo>
                    <a:pt x="35" y="68"/>
                    <a:pt x="34" y="67"/>
                    <a:pt x="34" y="66"/>
                  </a:cubicBezTo>
                  <a:cubicBezTo>
                    <a:pt x="34" y="66"/>
                    <a:pt x="34" y="66"/>
                    <a:pt x="34" y="66"/>
                  </a:cubicBezTo>
                  <a:cubicBezTo>
                    <a:pt x="33" y="65"/>
                    <a:pt x="33" y="65"/>
                    <a:pt x="33" y="65"/>
                  </a:cubicBezTo>
                  <a:cubicBezTo>
                    <a:pt x="89" y="40"/>
                    <a:pt x="89" y="40"/>
                    <a:pt x="89" y="40"/>
                  </a:cubicBezTo>
                  <a:cubicBezTo>
                    <a:pt x="60" y="101"/>
                    <a:pt x="60" y="101"/>
                    <a:pt x="60" y="101"/>
                  </a:cubicBezTo>
                  <a:cubicBezTo>
                    <a:pt x="50" y="93"/>
                    <a:pt x="41" y="82"/>
                    <a:pt x="35" y="69"/>
                  </a:cubicBezTo>
                  <a:close/>
                  <a:moveTo>
                    <a:pt x="107" y="81"/>
                  </a:moveTo>
                  <a:cubicBezTo>
                    <a:pt x="107" y="81"/>
                    <a:pt x="107" y="81"/>
                    <a:pt x="107" y="81"/>
                  </a:cubicBezTo>
                  <a:cubicBezTo>
                    <a:pt x="106" y="94"/>
                    <a:pt x="102" y="106"/>
                    <a:pt x="95" y="117"/>
                  </a:cubicBezTo>
                  <a:cubicBezTo>
                    <a:pt x="86" y="115"/>
                    <a:pt x="77" y="112"/>
                    <a:pt x="69" y="108"/>
                  </a:cubicBezTo>
                  <a:cubicBezTo>
                    <a:pt x="100" y="42"/>
                    <a:pt x="100" y="42"/>
                    <a:pt x="100" y="42"/>
                  </a:cubicBezTo>
                  <a:cubicBezTo>
                    <a:pt x="105" y="55"/>
                    <a:pt x="108" y="68"/>
                    <a:pt x="107" y="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2" name="Freeform 225"/>
            <p:cNvSpPr>
              <a:spLocks noEditPoints="1"/>
            </p:cNvSpPr>
            <p:nvPr userDrawn="1"/>
          </p:nvSpPr>
          <p:spPr bwMode="auto">
            <a:xfrm>
              <a:off x="5129" y="4108"/>
              <a:ext cx="271" cy="175"/>
            </a:xfrm>
            <a:custGeom>
              <a:avLst/>
              <a:gdLst>
                <a:gd name="T0" fmla="*/ 132 w 133"/>
                <a:gd name="T1" fmla="*/ 53 h 86"/>
                <a:gd name="T2" fmla="*/ 109 w 133"/>
                <a:gd name="T3" fmla="*/ 20 h 86"/>
                <a:gd name="T4" fmla="*/ 73 w 133"/>
                <a:gd name="T5" fmla="*/ 3 h 86"/>
                <a:gd name="T6" fmla="*/ 33 w 133"/>
                <a:gd name="T7" fmla="*/ 6 h 86"/>
                <a:gd name="T8" fmla="*/ 0 w 133"/>
                <a:gd name="T9" fmla="*/ 30 h 86"/>
                <a:gd name="T10" fmla="*/ 0 w 133"/>
                <a:gd name="T11" fmla="*/ 33 h 86"/>
                <a:gd name="T12" fmla="*/ 23 w 133"/>
                <a:gd name="T13" fmla="*/ 66 h 86"/>
                <a:gd name="T14" fmla="*/ 59 w 133"/>
                <a:gd name="T15" fmla="*/ 83 h 86"/>
                <a:gd name="T16" fmla="*/ 99 w 133"/>
                <a:gd name="T17" fmla="*/ 80 h 86"/>
                <a:gd name="T18" fmla="*/ 132 w 133"/>
                <a:gd name="T19" fmla="*/ 56 h 86"/>
                <a:gd name="T20" fmla="*/ 132 w 133"/>
                <a:gd name="T21" fmla="*/ 53 h 86"/>
                <a:gd name="T22" fmla="*/ 27 w 133"/>
                <a:gd name="T23" fmla="*/ 61 h 86"/>
                <a:gd name="T24" fmla="*/ 27 w 133"/>
                <a:gd name="T25" fmla="*/ 61 h 86"/>
                <a:gd name="T26" fmla="*/ 7 w 133"/>
                <a:gd name="T27" fmla="*/ 32 h 86"/>
                <a:gd name="T28" fmla="*/ 36 w 133"/>
                <a:gd name="T29" fmla="*/ 12 h 86"/>
                <a:gd name="T30" fmla="*/ 64 w 133"/>
                <a:gd name="T31" fmla="*/ 8 h 86"/>
                <a:gd name="T32" fmla="*/ 46 w 133"/>
                <a:gd name="T33" fmla="*/ 14 h 86"/>
                <a:gd name="T34" fmla="*/ 46 w 133"/>
                <a:gd name="T35" fmla="*/ 14 h 86"/>
                <a:gd name="T36" fmla="*/ 32 w 133"/>
                <a:gd name="T37" fmla="*/ 37 h 86"/>
                <a:gd name="T38" fmla="*/ 37 w 133"/>
                <a:gd name="T39" fmla="*/ 63 h 86"/>
                <a:gd name="T40" fmla="*/ 37 w 133"/>
                <a:gd name="T41" fmla="*/ 63 h 86"/>
                <a:gd name="T42" fmla="*/ 37 w 133"/>
                <a:gd name="T43" fmla="*/ 63 h 86"/>
                <a:gd name="T44" fmla="*/ 52 w 133"/>
                <a:gd name="T45" fmla="*/ 75 h 86"/>
                <a:gd name="T46" fmla="*/ 27 w 133"/>
                <a:gd name="T47" fmla="*/ 61 h 86"/>
                <a:gd name="T48" fmla="*/ 43 w 133"/>
                <a:gd name="T49" fmla="*/ 59 h 86"/>
                <a:gd name="T50" fmla="*/ 43 w 133"/>
                <a:gd name="T51" fmla="*/ 59 h 86"/>
                <a:gd name="T52" fmla="*/ 38 w 133"/>
                <a:gd name="T53" fmla="*/ 38 h 86"/>
                <a:gd name="T54" fmla="*/ 71 w 133"/>
                <a:gd name="T55" fmla="*/ 15 h 86"/>
                <a:gd name="T56" fmla="*/ 94 w 133"/>
                <a:gd name="T57" fmla="*/ 48 h 86"/>
                <a:gd name="T58" fmla="*/ 82 w 133"/>
                <a:gd name="T59" fmla="*/ 66 h 86"/>
                <a:gd name="T60" fmla="*/ 61 w 133"/>
                <a:gd name="T61" fmla="*/ 71 h 86"/>
                <a:gd name="T62" fmla="*/ 43 w 133"/>
                <a:gd name="T63" fmla="*/ 59 h 86"/>
                <a:gd name="T64" fmla="*/ 97 w 133"/>
                <a:gd name="T65" fmla="*/ 74 h 86"/>
                <a:gd name="T66" fmla="*/ 97 w 133"/>
                <a:gd name="T67" fmla="*/ 74 h 86"/>
                <a:gd name="T68" fmla="*/ 69 w 133"/>
                <a:gd name="T69" fmla="*/ 78 h 86"/>
                <a:gd name="T70" fmla="*/ 86 w 133"/>
                <a:gd name="T71" fmla="*/ 72 h 86"/>
                <a:gd name="T72" fmla="*/ 86 w 133"/>
                <a:gd name="T73" fmla="*/ 72 h 86"/>
                <a:gd name="T74" fmla="*/ 100 w 133"/>
                <a:gd name="T75" fmla="*/ 49 h 86"/>
                <a:gd name="T76" fmla="*/ 95 w 133"/>
                <a:gd name="T77" fmla="*/ 23 h 86"/>
                <a:gd name="T78" fmla="*/ 80 w 133"/>
                <a:gd name="T79" fmla="*/ 11 h 86"/>
                <a:gd name="T80" fmla="*/ 105 w 133"/>
                <a:gd name="T81" fmla="*/ 25 h 86"/>
                <a:gd name="T82" fmla="*/ 126 w 133"/>
                <a:gd name="T83" fmla="*/ 54 h 86"/>
                <a:gd name="T84" fmla="*/ 97 w 133"/>
                <a:gd name="T85" fmla="*/ 74 h 86"/>
                <a:gd name="T86" fmla="*/ 70 w 133"/>
                <a:gd name="T87" fmla="*/ 23 h 86"/>
                <a:gd name="T88" fmla="*/ 70 w 133"/>
                <a:gd name="T89" fmla="*/ 23 h 86"/>
                <a:gd name="T90" fmla="*/ 47 w 133"/>
                <a:gd name="T91" fmla="*/ 40 h 86"/>
                <a:gd name="T92" fmla="*/ 63 w 133"/>
                <a:gd name="T93" fmla="*/ 63 h 86"/>
                <a:gd name="T94" fmla="*/ 86 w 133"/>
                <a:gd name="T95" fmla="*/ 46 h 86"/>
                <a:gd name="T96" fmla="*/ 70 w 133"/>
                <a:gd name="T97" fmla="*/ 23 h 86"/>
                <a:gd name="T98" fmla="*/ 64 w 133"/>
                <a:gd name="T99" fmla="*/ 52 h 86"/>
                <a:gd name="T100" fmla="*/ 64 w 133"/>
                <a:gd name="T101" fmla="*/ 52 h 86"/>
                <a:gd name="T102" fmla="*/ 57 w 133"/>
                <a:gd name="T103" fmla="*/ 41 h 86"/>
                <a:gd name="T104" fmla="*/ 68 w 133"/>
                <a:gd name="T105" fmla="*/ 34 h 86"/>
                <a:gd name="T106" fmla="*/ 64 w 133"/>
                <a:gd name="T107" fmla="*/ 52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3" h="86">
                  <a:moveTo>
                    <a:pt x="132" y="53"/>
                  </a:moveTo>
                  <a:cubicBezTo>
                    <a:pt x="128" y="40"/>
                    <a:pt x="120" y="29"/>
                    <a:pt x="109" y="20"/>
                  </a:cubicBezTo>
                  <a:cubicBezTo>
                    <a:pt x="99" y="11"/>
                    <a:pt x="87" y="5"/>
                    <a:pt x="73" y="3"/>
                  </a:cubicBezTo>
                  <a:cubicBezTo>
                    <a:pt x="59" y="0"/>
                    <a:pt x="46" y="2"/>
                    <a:pt x="33" y="6"/>
                  </a:cubicBezTo>
                  <a:cubicBezTo>
                    <a:pt x="21" y="11"/>
                    <a:pt x="9" y="19"/>
                    <a:pt x="0" y="30"/>
                  </a:cubicBezTo>
                  <a:cubicBezTo>
                    <a:pt x="0" y="31"/>
                    <a:pt x="0" y="32"/>
                    <a:pt x="0" y="33"/>
                  </a:cubicBezTo>
                  <a:cubicBezTo>
                    <a:pt x="4" y="46"/>
                    <a:pt x="12" y="57"/>
                    <a:pt x="23" y="66"/>
                  </a:cubicBezTo>
                  <a:cubicBezTo>
                    <a:pt x="33" y="75"/>
                    <a:pt x="45" y="81"/>
                    <a:pt x="59" y="83"/>
                  </a:cubicBezTo>
                  <a:cubicBezTo>
                    <a:pt x="73" y="86"/>
                    <a:pt x="87" y="84"/>
                    <a:pt x="99" y="80"/>
                  </a:cubicBezTo>
                  <a:cubicBezTo>
                    <a:pt x="112" y="75"/>
                    <a:pt x="123" y="67"/>
                    <a:pt x="132" y="56"/>
                  </a:cubicBezTo>
                  <a:cubicBezTo>
                    <a:pt x="132" y="55"/>
                    <a:pt x="133" y="54"/>
                    <a:pt x="132" y="53"/>
                  </a:cubicBezTo>
                  <a:close/>
                  <a:moveTo>
                    <a:pt x="27" y="61"/>
                  </a:moveTo>
                  <a:cubicBezTo>
                    <a:pt x="27" y="61"/>
                    <a:pt x="27" y="61"/>
                    <a:pt x="27" y="61"/>
                  </a:cubicBezTo>
                  <a:cubicBezTo>
                    <a:pt x="18" y="54"/>
                    <a:pt x="11" y="44"/>
                    <a:pt x="7" y="32"/>
                  </a:cubicBezTo>
                  <a:cubicBezTo>
                    <a:pt x="14" y="23"/>
                    <a:pt x="24" y="17"/>
                    <a:pt x="36" y="12"/>
                  </a:cubicBezTo>
                  <a:cubicBezTo>
                    <a:pt x="44" y="9"/>
                    <a:pt x="54" y="8"/>
                    <a:pt x="64" y="8"/>
                  </a:cubicBezTo>
                  <a:cubicBezTo>
                    <a:pt x="57" y="9"/>
                    <a:pt x="51" y="11"/>
                    <a:pt x="46" y="14"/>
                  </a:cubicBezTo>
                  <a:cubicBezTo>
                    <a:pt x="46" y="14"/>
                    <a:pt x="46" y="14"/>
                    <a:pt x="46" y="14"/>
                  </a:cubicBezTo>
                  <a:cubicBezTo>
                    <a:pt x="39" y="19"/>
                    <a:pt x="33" y="27"/>
                    <a:pt x="32" y="37"/>
                  </a:cubicBezTo>
                  <a:cubicBezTo>
                    <a:pt x="30" y="46"/>
                    <a:pt x="32" y="56"/>
                    <a:pt x="37" y="63"/>
                  </a:cubicBezTo>
                  <a:cubicBezTo>
                    <a:pt x="37" y="63"/>
                    <a:pt x="37" y="63"/>
                    <a:pt x="37" y="63"/>
                  </a:cubicBezTo>
                  <a:cubicBezTo>
                    <a:pt x="37" y="63"/>
                    <a:pt x="37" y="63"/>
                    <a:pt x="37" y="63"/>
                  </a:cubicBezTo>
                  <a:cubicBezTo>
                    <a:pt x="41" y="68"/>
                    <a:pt x="46" y="72"/>
                    <a:pt x="52" y="75"/>
                  </a:cubicBezTo>
                  <a:cubicBezTo>
                    <a:pt x="42" y="72"/>
                    <a:pt x="34" y="67"/>
                    <a:pt x="27" y="61"/>
                  </a:cubicBezTo>
                  <a:close/>
                  <a:moveTo>
                    <a:pt x="43" y="59"/>
                  </a:moveTo>
                  <a:cubicBezTo>
                    <a:pt x="43" y="59"/>
                    <a:pt x="43" y="59"/>
                    <a:pt x="43" y="59"/>
                  </a:cubicBezTo>
                  <a:cubicBezTo>
                    <a:pt x="39" y="53"/>
                    <a:pt x="37" y="46"/>
                    <a:pt x="38" y="38"/>
                  </a:cubicBezTo>
                  <a:cubicBezTo>
                    <a:pt x="41" y="23"/>
                    <a:pt x="56" y="12"/>
                    <a:pt x="71" y="15"/>
                  </a:cubicBezTo>
                  <a:cubicBezTo>
                    <a:pt x="87" y="18"/>
                    <a:pt x="97" y="33"/>
                    <a:pt x="94" y="48"/>
                  </a:cubicBezTo>
                  <a:cubicBezTo>
                    <a:pt x="93" y="56"/>
                    <a:pt x="88" y="62"/>
                    <a:pt x="82" y="66"/>
                  </a:cubicBezTo>
                  <a:cubicBezTo>
                    <a:pt x="76" y="71"/>
                    <a:pt x="69" y="72"/>
                    <a:pt x="61" y="71"/>
                  </a:cubicBezTo>
                  <a:cubicBezTo>
                    <a:pt x="53" y="70"/>
                    <a:pt x="47" y="65"/>
                    <a:pt x="43" y="59"/>
                  </a:cubicBezTo>
                  <a:close/>
                  <a:moveTo>
                    <a:pt x="97" y="74"/>
                  </a:moveTo>
                  <a:cubicBezTo>
                    <a:pt x="97" y="74"/>
                    <a:pt x="97" y="74"/>
                    <a:pt x="97" y="74"/>
                  </a:cubicBezTo>
                  <a:cubicBezTo>
                    <a:pt x="88" y="77"/>
                    <a:pt x="78" y="78"/>
                    <a:pt x="69" y="78"/>
                  </a:cubicBezTo>
                  <a:cubicBezTo>
                    <a:pt x="75" y="77"/>
                    <a:pt x="81" y="75"/>
                    <a:pt x="86" y="72"/>
                  </a:cubicBezTo>
                  <a:cubicBezTo>
                    <a:pt x="86" y="72"/>
                    <a:pt x="86" y="72"/>
                    <a:pt x="86" y="72"/>
                  </a:cubicBezTo>
                  <a:cubicBezTo>
                    <a:pt x="93" y="67"/>
                    <a:pt x="99" y="59"/>
                    <a:pt x="100" y="49"/>
                  </a:cubicBezTo>
                  <a:cubicBezTo>
                    <a:pt x="102" y="40"/>
                    <a:pt x="100" y="30"/>
                    <a:pt x="95" y="23"/>
                  </a:cubicBezTo>
                  <a:cubicBezTo>
                    <a:pt x="91" y="18"/>
                    <a:pt x="86" y="14"/>
                    <a:pt x="80" y="11"/>
                  </a:cubicBezTo>
                  <a:cubicBezTo>
                    <a:pt x="90" y="14"/>
                    <a:pt x="98" y="19"/>
                    <a:pt x="105" y="25"/>
                  </a:cubicBezTo>
                  <a:cubicBezTo>
                    <a:pt x="114" y="32"/>
                    <a:pt x="121" y="42"/>
                    <a:pt x="126" y="54"/>
                  </a:cubicBezTo>
                  <a:cubicBezTo>
                    <a:pt x="118" y="63"/>
                    <a:pt x="108" y="69"/>
                    <a:pt x="97" y="74"/>
                  </a:cubicBezTo>
                  <a:close/>
                  <a:moveTo>
                    <a:pt x="70" y="23"/>
                  </a:moveTo>
                  <a:cubicBezTo>
                    <a:pt x="70" y="23"/>
                    <a:pt x="70" y="23"/>
                    <a:pt x="70" y="23"/>
                  </a:cubicBezTo>
                  <a:cubicBezTo>
                    <a:pt x="59" y="22"/>
                    <a:pt x="48" y="29"/>
                    <a:pt x="47" y="40"/>
                  </a:cubicBezTo>
                  <a:cubicBezTo>
                    <a:pt x="45" y="50"/>
                    <a:pt x="52" y="61"/>
                    <a:pt x="63" y="63"/>
                  </a:cubicBezTo>
                  <a:cubicBezTo>
                    <a:pt x="73" y="64"/>
                    <a:pt x="84" y="57"/>
                    <a:pt x="86" y="46"/>
                  </a:cubicBezTo>
                  <a:cubicBezTo>
                    <a:pt x="88" y="36"/>
                    <a:pt x="80" y="25"/>
                    <a:pt x="70" y="23"/>
                  </a:cubicBezTo>
                  <a:close/>
                  <a:moveTo>
                    <a:pt x="64" y="52"/>
                  </a:moveTo>
                  <a:cubicBezTo>
                    <a:pt x="64" y="52"/>
                    <a:pt x="64" y="52"/>
                    <a:pt x="64" y="52"/>
                  </a:cubicBezTo>
                  <a:cubicBezTo>
                    <a:pt x="60" y="51"/>
                    <a:pt x="56" y="46"/>
                    <a:pt x="57" y="41"/>
                  </a:cubicBezTo>
                  <a:cubicBezTo>
                    <a:pt x="58" y="36"/>
                    <a:pt x="63" y="33"/>
                    <a:pt x="68" y="34"/>
                  </a:cubicBezTo>
                  <a:cubicBezTo>
                    <a:pt x="80" y="36"/>
                    <a:pt x="76" y="54"/>
                    <a:pt x="64" y="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3" name="Freeform 226"/>
            <p:cNvSpPr>
              <a:spLocks noEditPoints="1"/>
            </p:cNvSpPr>
            <p:nvPr userDrawn="1"/>
          </p:nvSpPr>
          <p:spPr bwMode="auto">
            <a:xfrm>
              <a:off x="1968" y="2007"/>
              <a:ext cx="275" cy="195"/>
            </a:xfrm>
            <a:custGeom>
              <a:avLst/>
              <a:gdLst>
                <a:gd name="T0" fmla="*/ 135 w 135"/>
                <a:gd name="T1" fmla="*/ 3 h 96"/>
                <a:gd name="T2" fmla="*/ 135 w 135"/>
                <a:gd name="T3" fmla="*/ 3 h 96"/>
                <a:gd name="T4" fmla="*/ 135 w 135"/>
                <a:gd name="T5" fmla="*/ 3 h 96"/>
                <a:gd name="T6" fmla="*/ 135 w 135"/>
                <a:gd name="T7" fmla="*/ 2 h 96"/>
                <a:gd name="T8" fmla="*/ 135 w 135"/>
                <a:gd name="T9" fmla="*/ 2 h 96"/>
                <a:gd name="T10" fmla="*/ 135 w 135"/>
                <a:gd name="T11" fmla="*/ 2 h 96"/>
                <a:gd name="T12" fmla="*/ 135 w 135"/>
                <a:gd name="T13" fmla="*/ 2 h 96"/>
                <a:gd name="T14" fmla="*/ 135 w 135"/>
                <a:gd name="T15" fmla="*/ 2 h 96"/>
                <a:gd name="T16" fmla="*/ 135 w 135"/>
                <a:gd name="T17" fmla="*/ 2 h 96"/>
                <a:gd name="T18" fmla="*/ 134 w 135"/>
                <a:gd name="T19" fmla="*/ 1 h 96"/>
                <a:gd name="T20" fmla="*/ 134 w 135"/>
                <a:gd name="T21" fmla="*/ 1 h 96"/>
                <a:gd name="T22" fmla="*/ 134 w 135"/>
                <a:gd name="T23" fmla="*/ 1 h 96"/>
                <a:gd name="T24" fmla="*/ 134 w 135"/>
                <a:gd name="T25" fmla="*/ 1 h 96"/>
                <a:gd name="T26" fmla="*/ 134 w 135"/>
                <a:gd name="T27" fmla="*/ 1 h 96"/>
                <a:gd name="T28" fmla="*/ 134 w 135"/>
                <a:gd name="T29" fmla="*/ 1 h 96"/>
                <a:gd name="T30" fmla="*/ 134 w 135"/>
                <a:gd name="T31" fmla="*/ 1 h 96"/>
                <a:gd name="T32" fmla="*/ 134 w 135"/>
                <a:gd name="T33" fmla="*/ 1 h 96"/>
                <a:gd name="T34" fmla="*/ 133 w 135"/>
                <a:gd name="T35" fmla="*/ 1 h 96"/>
                <a:gd name="T36" fmla="*/ 133 w 135"/>
                <a:gd name="T37" fmla="*/ 0 h 96"/>
                <a:gd name="T38" fmla="*/ 133 w 135"/>
                <a:gd name="T39" fmla="*/ 0 h 96"/>
                <a:gd name="T40" fmla="*/ 133 w 135"/>
                <a:gd name="T41" fmla="*/ 0 h 96"/>
                <a:gd name="T42" fmla="*/ 133 w 135"/>
                <a:gd name="T43" fmla="*/ 0 h 96"/>
                <a:gd name="T44" fmla="*/ 133 w 135"/>
                <a:gd name="T45" fmla="*/ 0 h 96"/>
                <a:gd name="T46" fmla="*/ 133 w 135"/>
                <a:gd name="T47" fmla="*/ 0 h 96"/>
                <a:gd name="T48" fmla="*/ 133 w 135"/>
                <a:gd name="T49" fmla="*/ 0 h 96"/>
                <a:gd name="T50" fmla="*/ 132 w 135"/>
                <a:gd name="T51" fmla="*/ 0 h 96"/>
                <a:gd name="T52" fmla="*/ 132 w 135"/>
                <a:gd name="T53" fmla="*/ 0 h 96"/>
                <a:gd name="T54" fmla="*/ 132 w 135"/>
                <a:gd name="T55" fmla="*/ 0 h 96"/>
                <a:gd name="T56" fmla="*/ 132 w 135"/>
                <a:gd name="T57" fmla="*/ 0 h 96"/>
                <a:gd name="T58" fmla="*/ 132 w 135"/>
                <a:gd name="T59" fmla="*/ 0 h 96"/>
                <a:gd name="T60" fmla="*/ 132 w 135"/>
                <a:gd name="T61" fmla="*/ 0 h 96"/>
                <a:gd name="T62" fmla="*/ 131 w 135"/>
                <a:gd name="T63" fmla="*/ 0 h 96"/>
                <a:gd name="T64" fmla="*/ 131 w 135"/>
                <a:gd name="T65" fmla="*/ 0 h 96"/>
                <a:gd name="T66" fmla="*/ 131 w 135"/>
                <a:gd name="T67" fmla="*/ 0 h 96"/>
                <a:gd name="T68" fmla="*/ 131 w 135"/>
                <a:gd name="T69" fmla="*/ 0 h 96"/>
                <a:gd name="T70" fmla="*/ 3 w 135"/>
                <a:gd name="T71" fmla="*/ 49 h 96"/>
                <a:gd name="T72" fmla="*/ 41 w 135"/>
                <a:gd name="T73" fmla="*/ 71 h 96"/>
                <a:gd name="T74" fmla="*/ 51 w 135"/>
                <a:gd name="T75" fmla="*/ 94 h 96"/>
                <a:gd name="T76" fmla="*/ 98 w 135"/>
                <a:gd name="T77" fmla="*/ 90 h 96"/>
                <a:gd name="T78" fmla="*/ 135 w 135"/>
                <a:gd name="T79" fmla="*/ 5 h 96"/>
                <a:gd name="T80" fmla="*/ 135 w 135"/>
                <a:gd name="T81" fmla="*/ 4 h 96"/>
                <a:gd name="T82" fmla="*/ 135 w 135"/>
                <a:gd name="T83" fmla="*/ 4 h 96"/>
                <a:gd name="T84" fmla="*/ 135 w 135"/>
                <a:gd name="T85" fmla="*/ 4 h 96"/>
                <a:gd name="T86" fmla="*/ 135 w 135"/>
                <a:gd name="T87" fmla="*/ 4 h 96"/>
                <a:gd name="T88" fmla="*/ 135 w 135"/>
                <a:gd name="T89" fmla="*/ 4 h 96"/>
                <a:gd name="T90" fmla="*/ 135 w 135"/>
                <a:gd name="T91" fmla="*/ 4 h 96"/>
                <a:gd name="T92" fmla="*/ 135 w 135"/>
                <a:gd name="T93" fmla="*/ 4 h 96"/>
                <a:gd name="T94" fmla="*/ 135 w 135"/>
                <a:gd name="T95" fmla="*/ 4 h 96"/>
                <a:gd name="T96" fmla="*/ 135 w 135"/>
                <a:gd name="T97" fmla="*/ 3 h 96"/>
                <a:gd name="T98" fmla="*/ 44 w 135"/>
                <a:gd name="T99" fmla="*/ 65 h 96"/>
                <a:gd name="T100" fmla="*/ 44 w 135"/>
                <a:gd name="T101" fmla="*/ 65 h 96"/>
                <a:gd name="T102" fmla="*/ 48 w 135"/>
                <a:gd name="T103" fmla="*/ 74 h 96"/>
                <a:gd name="T104" fmla="*/ 94 w 135"/>
                <a:gd name="T105" fmla="*/ 85 h 96"/>
                <a:gd name="T106" fmla="*/ 124 w 135"/>
                <a:gd name="T107" fmla="*/ 13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96">
                  <a:moveTo>
                    <a:pt x="135" y="3"/>
                  </a:move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1"/>
                    <a:pt x="135" y="1"/>
                    <a:pt x="135"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3" y="1"/>
                    <a:pt x="133" y="1"/>
                    <a:pt x="133" y="1"/>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3" y="49"/>
                    <a:pt x="3" y="49"/>
                    <a:pt x="3" y="49"/>
                  </a:cubicBezTo>
                  <a:cubicBezTo>
                    <a:pt x="1" y="50"/>
                    <a:pt x="0" y="52"/>
                    <a:pt x="1" y="53"/>
                  </a:cubicBezTo>
                  <a:cubicBezTo>
                    <a:pt x="1" y="54"/>
                    <a:pt x="2" y="55"/>
                    <a:pt x="3" y="55"/>
                  </a:cubicBezTo>
                  <a:cubicBezTo>
                    <a:pt x="41" y="71"/>
                    <a:pt x="41" y="71"/>
                    <a:pt x="41" y="71"/>
                  </a:cubicBezTo>
                  <a:cubicBezTo>
                    <a:pt x="45" y="93"/>
                    <a:pt x="45" y="93"/>
                    <a:pt x="45" y="93"/>
                  </a:cubicBezTo>
                  <a:cubicBezTo>
                    <a:pt x="46" y="95"/>
                    <a:pt x="47" y="96"/>
                    <a:pt x="49" y="96"/>
                  </a:cubicBezTo>
                  <a:cubicBezTo>
                    <a:pt x="50" y="95"/>
                    <a:pt x="50" y="95"/>
                    <a:pt x="51" y="94"/>
                  </a:cubicBezTo>
                  <a:cubicBezTo>
                    <a:pt x="65" y="80"/>
                    <a:pt x="65" y="80"/>
                    <a:pt x="65" y="80"/>
                  </a:cubicBezTo>
                  <a:cubicBezTo>
                    <a:pt x="94" y="92"/>
                    <a:pt x="94" y="92"/>
                    <a:pt x="94" y="92"/>
                  </a:cubicBezTo>
                  <a:cubicBezTo>
                    <a:pt x="96" y="93"/>
                    <a:pt x="98" y="92"/>
                    <a:pt x="98" y="90"/>
                  </a:cubicBezTo>
                  <a:cubicBezTo>
                    <a:pt x="135" y="5"/>
                    <a:pt x="135" y="5"/>
                    <a:pt x="135" y="5"/>
                  </a:cubicBezTo>
                  <a:cubicBezTo>
                    <a:pt x="135" y="5"/>
                    <a:pt x="135" y="5"/>
                    <a:pt x="135" y="5"/>
                  </a:cubicBezTo>
                  <a:cubicBezTo>
                    <a:pt x="135" y="5"/>
                    <a:pt x="135" y="5"/>
                    <a:pt x="135" y="5"/>
                  </a:cubicBezTo>
                  <a:cubicBezTo>
                    <a:pt x="135" y="5"/>
                    <a:pt x="135" y="5"/>
                    <a:pt x="135" y="5"/>
                  </a:cubicBezTo>
                  <a:cubicBezTo>
                    <a:pt x="135" y="5"/>
                    <a:pt x="135" y="5"/>
                    <a:pt x="135" y="5"/>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3"/>
                    <a:pt x="135" y="3"/>
                    <a:pt x="135" y="3"/>
                  </a:cubicBezTo>
                  <a:cubicBezTo>
                    <a:pt x="135" y="3"/>
                    <a:pt x="135" y="3"/>
                    <a:pt x="135" y="3"/>
                  </a:cubicBezTo>
                  <a:close/>
                  <a:moveTo>
                    <a:pt x="44" y="65"/>
                  </a:moveTo>
                  <a:cubicBezTo>
                    <a:pt x="44" y="65"/>
                    <a:pt x="44" y="65"/>
                    <a:pt x="44" y="65"/>
                  </a:cubicBezTo>
                  <a:cubicBezTo>
                    <a:pt x="13" y="52"/>
                    <a:pt x="13" y="52"/>
                    <a:pt x="13" y="52"/>
                  </a:cubicBezTo>
                  <a:cubicBezTo>
                    <a:pt x="111" y="15"/>
                    <a:pt x="111" y="15"/>
                    <a:pt x="111" y="15"/>
                  </a:cubicBezTo>
                  <a:cubicBezTo>
                    <a:pt x="44" y="65"/>
                    <a:pt x="44" y="65"/>
                    <a:pt x="44" y="65"/>
                  </a:cubicBezTo>
                  <a:close/>
                  <a:moveTo>
                    <a:pt x="50" y="86"/>
                  </a:moveTo>
                  <a:cubicBezTo>
                    <a:pt x="50" y="86"/>
                    <a:pt x="50" y="86"/>
                    <a:pt x="50" y="86"/>
                  </a:cubicBezTo>
                  <a:cubicBezTo>
                    <a:pt x="48" y="74"/>
                    <a:pt x="48" y="74"/>
                    <a:pt x="48" y="74"/>
                  </a:cubicBezTo>
                  <a:cubicBezTo>
                    <a:pt x="59" y="78"/>
                    <a:pt x="59" y="78"/>
                    <a:pt x="59" y="78"/>
                  </a:cubicBezTo>
                  <a:cubicBezTo>
                    <a:pt x="50" y="86"/>
                    <a:pt x="50" y="86"/>
                    <a:pt x="50" y="86"/>
                  </a:cubicBezTo>
                  <a:close/>
                  <a:moveTo>
                    <a:pt x="94" y="85"/>
                  </a:moveTo>
                  <a:cubicBezTo>
                    <a:pt x="94" y="85"/>
                    <a:pt x="94" y="85"/>
                    <a:pt x="94" y="85"/>
                  </a:cubicBezTo>
                  <a:cubicBezTo>
                    <a:pt x="51" y="68"/>
                    <a:pt x="51" y="68"/>
                    <a:pt x="51" y="68"/>
                  </a:cubicBezTo>
                  <a:cubicBezTo>
                    <a:pt x="124" y="13"/>
                    <a:pt x="124" y="13"/>
                    <a:pt x="124" y="13"/>
                  </a:cubicBezTo>
                  <a:cubicBezTo>
                    <a:pt x="94" y="85"/>
                    <a:pt x="94" y="85"/>
                    <a:pt x="94"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4" name="Freeform 227"/>
            <p:cNvSpPr>
              <a:spLocks noEditPoints="1"/>
            </p:cNvSpPr>
            <p:nvPr userDrawn="1"/>
          </p:nvSpPr>
          <p:spPr bwMode="auto">
            <a:xfrm>
              <a:off x="2051" y="4246"/>
              <a:ext cx="275" cy="255"/>
            </a:xfrm>
            <a:custGeom>
              <a:avLst/>
              <a:gdLst>
                <a:gd name="T0" fmla="*/ 104 w 135"/>
                <a:gd name="T1" fmla="*/ 61 h 125"/>
                <a:gd name="T2" fmla="*/ 134 w 135"/>
                <a:gd name="T3" fmla="*/ 42 h 125"/>
                <a:gd name="T4" fmla="*/ 122 w 135"/>
                <a:gd name="T5" fmla="*/ 40 h 125"/>
                <a:gd name="T6" fmla="*/ 105 w 135"/>
                <a:gd name="T7" fmla="*/ 32 h 125"/>
                <a:gd name="T8" fmla="*/ 115 w 135"/>
                <a:gd name="T9" fmla="*/ 16 h 125"/>
                <a:gd name="T10" fmla="*/ 125 w 135"/>
                <a:gd name="T11" fmla="*/ 8 h 125"/>
                <a:gd name="T12" fmla="*/ 81 w 135"/>
                <a:gd name="T13" fmla="*/ 16 h 125"/>
                <a:gd name="T14" fmla="*/ 78 w 135"/>
                <a:gd name="T15" fmla="*/ 39 h 125"/>
                <a:gd name="T16" fmla="*/ 54 w 135"/>
                <a:gd name="T17" fmla="*/ 24 h 125"/>
                <a:gd name="T18" fmla="*/ 60 w 135"/>
                <a:gd name="T19" fmla="*/ 15 h 125"/>
                <a:gd name="T20" fmla="*/ 70 w 135"/>
                <a:gd name="T21" fmla="*/ 13 h 125"/>
                <a:gd name="T22" fmla="*/ 40 w 135"/>
                <a:gd name="T23" fmla="*/ 6 h 125"/>
                <a:gd name="T24" fmla="*/ 35 w 135"/>
                <a:gd name="T25" fmla="*/ 8 h 125"/>
                <a:gd name="T26" fmla="*/ 14 w 135"/>
                <a:gd name="T27" fmla="*/ 21 h 125"/>
                <a:gd name="T28" fmla="*/ 16 w 135"/>
                <a:gd name="T29" fmla="*/ 28 h 125"/>
                <a:gd name="T30" fmla="*/ 13 w 135"/>
                <a:gd name="T31" fmla="*/ 31 h 125"/>
                <a:gd name="T32" fmla="*/ 1 w 135"/>
                <a:gd name="T33" fmla="*/ 39 h 125"/>
                <a:gd name="T34" fmla="*/ 9 w 135"/>
                <a:gd name="T35" fmla="*/ 51 h 125"/>
                <a:gd name="T36" fmla="*/ 9 w 135"/>
                <a:gd name="T37" fmla="*/ 52 h 125"/>
                <a:gd name="T38" fmla="*/ 9 w 135"/>
                <a:gd name="T39" fmla="*/ 52 h 125"/>
                <a:gd name="T40" fmla="*/ 9 w 135"/>
                <a:gd name="T41" fmla="*/ 52 h 125"/>
                <a:gd name="T42" fmla="*/ 29 w 135"/>
                <a:gd name="T43" fmla="*/ 53 h 125"/>
                <a:gd name="T44" fmla="*/ 30 w 135"/>
                <a:gd name="T45" fmla="*/ 48 h 125"/>
                <a:gd name="T46" fmla="*/ 31 w 135"/>
                <a:gd name="T47" fmla="*/ 47 h 125"/>
                <a:gd name="T48" fmla="*/ 34 w 135"/>
                <a:gd name="T49" fmla="*/ 45 h 125"/>
                <a:gd name="T50" fmla="*/ 13 w 135"/>
                <a:gd name="T51" fmla="*/ 109 h 125"/>
                <a:gd name="T52" fmla="*/ 72 w 135"/>
                <a:gd name="T53" fmla="*/ 83 h 125"/>
                <a:gd name="T54" fmla="*/ 131 w 135"/>
                <a:gd name="T55" fmla="*/ 110 h 125"/>
                <a:gd name="T56" fmla="*/ 37 w 135"/>
                <a:gd name="T57" fmla="*/ 39 h 125"/>
                <a:gd name="T58" fmla="*/ 30 w 135"/>
                <a:gd name="T59" fmla="*/ 40 h 125"/>
                <a:gd name="T60" fmla="*/ 24 w 135"/>
                <a:gd name="T61" fmla="*/ 46 h 125"/>
                <a:gd name="T62" fmla="*/ 14 w 135"/>
                <a:gd name="T63" fmla="*/ 47 h 125"/>
                <a:gd name="T64" fmla="*/ 14 w 135"/>
                <a:gd name="T65" fmla="*/ 47 h 125"/>
                <a:gd name="T66" fmla="*/ 13 w 135"/>
                <a:gd name="T67" fmla="*/ 47 h 125"/>
                <a:gd name="T68" fmla="*/ 11 w 135"/>
                <a:gd name="T69" fmla="*/ 37 h 125"/>
                <a:gd name="T70" fmla="*/ 20 w 135"/>
                <a:gd name="T71" fmla="*/ 33 h 125"/>
                <a:gd name="T72" fmla="*/ 23 w 135"/>
                <a:gd name="T73" fmla="*/ 28 h 125"/>
                <a:gd name="T74" fmla="*/ 31 w 135"/>
                <a:gd name="T75" fmla="*/ 14 h 125"/>
                <a:gd name="T76" fmla="*/ 39 w 135"/>
                <a:gd name="T77" fmla="*/ 13 h 125"/>
                <a:gd name="T78" fmla="*/ 43 w 135"/>
                <a:gd name="T79" fmla="*/ 11 h 125"/>
                <a:gd name="T80" fmla="*/ 58 w 135"/>
                <a:gd name="T81" fmla="*/ 9 h 125"/>
                <a:gd name="T82" fmla="*/ 49 w 135"/>
                <a:gd name="T83" fmla="*/ 21 h 125"/>
                <a:gd name="T84" fmla="*/ 46 w 135"/>
                <a:gd name="T85" fmla="*/ 30 h 125"/>
                <a:gd name="T86" fmla="*/ 58 w 135"/>
                <a:gd name="T87" fmla="*/ 60 h 125"/>
                <a:gd name="T88" fmla="*/ 30 w 135"/>
                <a:gd name="T89" fmla="*/ 116 h 125"/>
                <a:gd name="T90" fmla="*/ 84 w 135"/>
                <a:gd name="T91" fmla="*/ 42 h 125"/>
                <a:gd name="T92" fmla="*/ 84 w 135"/>
                <a:gd name="T93" fmla="*/ 37 h 125"/>
                <a:gd name="T94" fmla="*/ 101 w 135"/>
                <a:gd name="T95" fmla="*/ 9 h 125"/>
                <a:gd name="T96" fmla="*/ 114 w 135"/>
                <a:gd name="T97" fmla="*/ 10 h 125"/>
                <a:gd name="T98" fmla="*/ 98 w 135"/>
                <a:gd name="T99" fmla="*/ 32 h 125"/>
                <a:gd name="T100" fmla="*/ 105 w 135"/>
                <a:gd name="T101" fmla="*/ 41 h 125"/>
                <a:gd name="T102" fmla="*/ 124 w 135"/>
                <a:gd name="T103" fmla="*/ 46 h 125"/>
                <a:gd name="T104" fmla="*/ 113 w 135"/>
                <a:gd name="T105" fmla="*/ 53 h 125"/>
                <a:gd name="T106" fmla="*/ 93 w 135"/>
                <a:gd name="T107" fmla="*/ 53 h 125"/>
                <a:gd name="T108" fmla="*/ 115 w 135"/>
                <a:gd name="T109" fmla="*/ 117 h 125"/>
                <a:gd name="T110" fmla="*/ 124 w 135"/>
                <a:gd name="T111" fmla="*/ 107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5" h="125">
                  <a:moveTo>
                    <a:pt x="90" y="64"/>
                  </a:moveTo>
                  <a:cubicBezTo>
                    <a:pt x="96" y="59"/>
                    <a:pt x="96" y="59"/>
                    <a:pt x="96" y="59"/>
                  </a:cubicBezTo>
                  <a:cubicBezTo>
                    <a:pt x="98" y="60"/>
                    <a:pt x="101" y="60"/>
                    <a:pt x="104" y="61"/>
                  </a:cubicBezTo>
                  <a:cubicBezTo>
                    <a:pt x="107" y="61"/>
                    <a:pt x="111" y="61"/>
                    <a:pt x="114" y="60"/>
                  </a:cubicBezTo>
                  <a:cubicBezTo>
                    <a:pt x="119" y="58"/>
                    <a:pt x="123" y="56"/>
                    <a:pt x="126" y="53"/>
                  </a:cubicBezTo>
                  <a:cubicBezTo>
                    <a:pt x="130" y="50"/>
                    <a:pt x="132" y="46"/>
                    <a:pt x="134" y="42"/>
                  </a:cubicBezTo>
                  <a:cubicBezTo>
                    <a:pt x="135" y="40"/>
                    <a:pt x="134" y="38"/>
                    <a:pt x="132" y="38"/>
                  </a:cubicBezTo>
                  <a:cubicBezTo>
                    <a:pt x="132" y="38"/>
                    <a:pt x="131" y="38"/>
                    <a:pt x="130" y="38"/>
                  </a:cubicBezTo>
                  <a:cubicBezTo>
                    <a:pt x="122" y="40"/>
                    <a:pt x="122" y="40"/>
                    <a:pt x="122" y="40"/>
                  </a:cubicBezTo>
                  <a:cubicBezTo>
                    <a:pt x="115" y="42"/>
                    <a:pt x="115" y="42"/>
                    <a:pt x="115" y="42"/>
                  </a:cubicBezTo>
                  <a:cubicBezTo>
                    <a:pt x="110" y="37"/>
                    <a:pt x="110" y="37"/>
                    <a:pt x="110" y="37"/>
                  </a:cubicBezTo>
                  <a:cubicBezTo>
                    <a:pt x="105" y="32"/>
                    <a:pt x="105" y="32"/>
                    <a:pt x="105" y="32"/>
                  </a:cubicBezTo>
                  <a:cubicBezTo>
                    <a:pt x="107" y="25"/>
                    <a:pt x="107" y="25"/>
                    <a:pt x="107" y="25"/>
                  </a:cubicBezTo>
                  <a:cubicBezTo>
                    <a:pt x="108" y="18"/>
                    <a:pt x="108" y="18"/>
                    <a:pt x="108" y="18"/>
                  </a:cubicBezTo>
                  <a:cubicBezTo>
                    <a:pt x="115" y="16"/>
                    <a:pt x="115" y="16"/>
                    <a:pt x="115" y="16"/>
                  </a:cubicBezTo>
                  <a:cubicBezTo>
                    <a:pt x="124" y="14"/>
                    <a:pt x="124" y="14"/>
                    <a:pt x="124" y="14"/>
                  </a:cubicBezTo>
                  <a:cubicBezTo>
                    <a:pt x="126" y="13"/>
                    <a:pt x="127" y="11"/>
                    <a:pt x="126" y="10"/>
                  </a:cubicBezTo>
                  <a:cubicBezTo>
                    <a:pt x="126" y="9"/>
                    <a:pt x="126" y="8"/>
                    <a:pt x="125" y="8"/>
                  </a:cubicBezTo>
                  <a:cubicBezTo>
                    <a:pt x="122" y="5"/>
                    <a:pt x="117" y="3"/>
                    <a:pt x="113" y="2"/>
                  </a:cubicBezTo>
                  <a:cubicBezTo>
                    <a:pt x="108" y="1"/>
                    <a:pt x="104" y="1"/>
                    <a:pt x="99" y="3"/>
                  </a:cubicBezTo>
                  <a:cubicBezTo>
                    <a:pt x="91" y="5"/>
                    <a:pt x="85" y="10"/>
                    <a:pt x="81" y="16"/>
                  </a:cubicBezTo>
                  <a:cubicBezTo>
                    <a:pt x="77" y="23"/>
                    <a:pt x="76" y="31"/>
                    <a:pt x="78" y="39"/>
                  </a:cubicBezTo>
                  <a:cubicBezTo>
                    <a:pt x="78" y="39"/>
                    <a:pt x="78" y="39"/>
                    <a:pt x="78" y="39"/>
                  </a:cubicBezTo>
                  <a:cubicBezTo>
                    <a:pt x="78" y="39"/>
                    <a:pt x="78" y="39"/>
                    <a:pt x="78" y="39"/>
                  </a:cubicBezTo>
                  <a:cubicBezTo>
                    <a:pt x="72" y="46"/>
                    <a:pt x="72" y="46"/>
                    <a:pt x="72" y="46"/>
                  </a:cubicBezTo>
                  <a:cubicBezTo>
                    <a:pt x="53" y="27"/>
                    <a:pt x="53" y="27"/>
                    <a:pt x="53" y="27"/>
                  </a:cubicBezTo>
                  <a:cubicBezTo>
                    <a:pt x="53" y="26"/>
                    <a:pt x="54" y="25"/>
                    <a:pt x="54" y="24"/>
                  </a:cubicBezTo>
                  <a:cubicBezTo>
                    <a:pt x="54" y="24"/>
                    <a:pt x="54" y="24"/>
                    <a:pt x="54" y="24"/>
                  </a:cubicBezTo>
                  <a:cubicBezTo>
                    <a:pt x="55" y="22"/>
                    <a:pt x="56" y="20"/>
                    <a:pt x="56" y="19"/>
                  </a:cubicBezTo>
                  <a:cubicBezTo>
                    <a:pt x="57" y="17"/>
                    <a:pt x="59" y="16"/>
                    <a:pt x="60" y="15"/>
                  </a:cubicBezTo>
                  <a:cubicBezTo>
                    <a:pt x="60" y="15"/>
                    <a:pt x="60" y="15"/>
                    <a:pt x="60" y="15"/>
                  </a:cubicBezTo>
                  <a:cubicBezTo>
                    <a:pt x="62" y="14"/>
                    <a:pt x="65" y="14"/>
                    <a:pt x="68" y="14"/>
                  </a:cubicBezTo>
                  <a:cubicBezTo>
                    <a:pt x="69" y="14"/>
                    <a:pt x="70" y="14"/>
                    <a:pt x="70" y="13"/>
                  </a:cubicBezTo>
                  <a:cubicBezTo>
                    <a:pt x="72" y="12"/>
                    <a:pt x="72" y="10"/>
                    <a:pt x="70" y="8"/>
                  </a:cubicBezTo>
                  <a:cubicBezTo>
                    <a:pt x="66" y="4"/>
                    <a:pt x="60" y="1"/>
                    <a:pt x="55" y="1"/>
                  </a:cubicBezTo>
                  <a:cubicBezTo>
                    <a:pt x="50" y="0"/>
                    <a:pt x="44" y="2"/>
                    <a:pt x="40" y="6"/>
                  </a:cubicBezTo>
                  <a:cubicBezTo>
                    <a:pt x="39" y="6"/>
                    <a:pt x="37" y="7"/>
                    <a:pt x="36" y="8"/>
                  </a:cubicBezTo>
                  <a:cubicBezTo>
                    <a:pt x="36" y="8"/>
                    <a:pt x="36" y="8"/>
                    <a:pt x="36" y="8"/>
                  </a:cubicBezTo>
                  <a:cubicBezTo>
                    <a:pt x="36" y="8"/>
                    <a:pt x="35" y="8"/>
                    <a:pt x="35" y="8"/>
                  </a:cubicBezTo>
                  <a:cubicBezTo>
                    <a:pt x="33" y="7"/>
                    <a:pt x="33" y="7"/>
                    <a:pt x="33" y="7"/>
                  </a:cubicBezTo>
                  <a:cubicBezTo>
                    <a:pt x="32" y="6"/>
                    <a:pt x="30" y="6"/>
                    <a:pt x="28" y="7"/>
                  </a:cubicBezTo>
                  <a:cubicBezTo>
                    <a:pt x="14" y="21"/>
                    <a:pt x="14" y="21"/>
                    <a:pt x="14" y="21"/>
                  </a:cubicBezTo>
                  <a:cubicBezTo>
                    <a:pt x="13" y="22"/>
                    <a:pt x="13" y="24"/>
                    <a:pt x="14" y="25"/>
                  </a:cubicBezTo>
                  <a:cubicBezTo>
                    <a:pt x="16" y="27"/>
                    <a:pt x="16" y="27"/>
                    <a:pt x="16" y="27"/>
                  </a:cubicBezTo>
                  <a:cubicBezTo>
                    <a:pt x="16" y="28"/>
                    <a:pt x="16" y="28"/>
                    <a:pt x="16" y="28"/>
                  </a:cubicBezTo>
                  <a:cubicBezTo>
                    <a:pt x="15" y="28"/>
                    <a:pt x="15" y="28"/>
                    <a:pt x="15" y="28"/>
                  </a:cubicBezTo>
                  <a:cubicBezTo>
                    <a:pt x="15" y="29"/>
                    <a:pt x="15" y="29"/>
                    <a:pt x="14" y="30"/>
                  </a:cubicBezTo>
                  <a:cubicBezTo>
                    <a:pt x="14" y="30"/>
                    <a:pt x="14" y="31"/>
                    <a:pt x="13" y="31"/>
                  </a:cubicBezTo>
                  <a:cubicBezTo>
                    <a:pt x="12" y="31"/>
                    <a:pt x="11" y="31"/>
                    <a:pt x="10" y="31"/>
                  </a:cubicBezTo>
                  <a:cubicBezTo>
                    <a:pt x="9" y="31"/>
                    <a:pt x="8" y="31"/>
                    <a:pt x="8" y="32"/>
                  </a:cubicBezTo>
                  <a:cubicBezTo>
                    <a:pt x="1" y="39"/>
                    <a:pt x="1" y="39"/>
                    <a:pt x="1" y="39"/>
                  </a:cubicBezTo>
                  <a:cubicBezTo>
                    <a:pt x="1" y="39"/>
                    <a:pt x="1" y="39"/>
                    <a:pt x="1" y="39"/>
                  </a:cubicBezTo>
                  <a:cubicBezTo>
                    <a:pt x="0" y="40"/>
                    <a:pt x="0" y="42"/>
                    <a:pt x="1" y="43"/>
                  </a:cubicBezTo>
                  <a:cubicBezTo>
                    <a:pt x="9" y="51"/>
                    <a:pt x="9" y="51"/>
                    <a:pt x="9" y="51"/>
                  </a:cubicBezTo>
                  <a:cubicBezTo>
                    <a:pt x="9" y="51"/>
                    <a:pt x="9" y="51"/>
                    <a:pt x="9" y="51"/>
                  </a:cubicBezTo>
                  <a:cubicBezTo>
                    <a:pt x="9" y="51"/>
                    <a:pt x="9" y="51"/>
                    <a:pt x="9" y="51"/>
                  </a:cubicBezTo>
                  <a:cubicBezTo>
                    <a:pt x="9" y="52"/>
                    <a:pt x="9" y="52"/>
                    <a:pt x="9" y="52"/>
                  </a:cubicBezTo>
                  <a:cubicBezTo>
                    <a:pt x="9" y="52"/>
                    <a:pt x="9" y="52"/>
                    <a:pt x="9" y="52"/>
                  </a:cubicBezTo>
                  <a:cubicBezTo>
                    <a:pt x="9" y="52"/>
                    <a:pt x="9" y="52"/>
                    <a:pt x="9" y="52"/>
                  </a:cubicBezTo>
                  <a:cubicBezTo>
                    <a:pt x="9" y="52"/>
                    <a:pt x="9" y="52"/>
                    <a:pt x="9" y="52"/>
                  </a:cubicBezTo>
                  <a:cubicBezTo>
                    <a:pt x="9" y="52"/>
                    <a:pt x="9" y="52"/>
                    <a:pt x="9" y="52"/>
                  </a:cubicBezTo>
                  <a:cubicBezTo>
                    <a:pt x="9" y="52"/>
                    <a:pt x="9" y="52"/>
                    <a:pt x="9" y="52"/>
                  </a:cubicBezTo>
                  <a:cubicBezTo>
                    <a:pt x="9" y="52"/>
                    <a:pt x="9" y="52"/>
                    <a:pt x="9" y="52"/>
                  </a:cubicBezTo>
                  <a:cubicBezTo>
                    <a:pt x="18" y="60"/>
                    <a:pt x="18" y="60"/>
                    <a:pt x="18" y="60"/>
                  </a:cubicBezTo>
                  <a:cubicBezTo>
                    <a:pt x="19" y="61"/>
                    <a:pt x="21" y="61"/>
                    <a:pt x="22" y="60"/>
                  </a:cubicBezTo>
                  <a:cubicBezTo>
                    <a:pt x="29" y="53"/>
                    <a:pt x="29" y="53"/>
                    <a:pt x="29" y="53"/>
                  </a:cubicBezTo>
                  <a:cubicBezTo>
                    <a:pt x="29" y="53"/>
                    <a:pt x="29" y="53"/>
                    <a:pt x="29" y="53"/>
                  </a:cubicBezTo>
                  <a:cubicBezTo>
                    <a:pt x="30" y="53"/>
                    <a:pt x="30" y="52"/>
                    <a:pt x="30" y="51"/>
                  </a:cubicBezTo>
                  <a:cubicBezTo>
                    <a:pt x="30" y="50"/>
                    <a:pt x="30" y="49"/>
                    <a:pt x="30" y="48"/>
                  </a:cubicBezTo>
                  <a:cubicBezTo>
                    <a:pt x="30" y="48"/>
                    <a:pt x="30" y="48"/>
                    <a:pt x="30" y="48"/>
                  </a:cubicBezTo>
                  <a:cubicBezTo>
                    <a:pt x="30" y="48"/>
                    <a:pt x="30" y="48"/>
                    <a:pt x="30" y="48"/>
                  </a:cubicBezTo>
                  <a:cubicBezTo>
                    <a:pt x="30" y="48"/>
                    <a:pt x="31" y="48"/>
                    <a:pt x="31" y="47"/>
                  </a:cubicBezTo>
                  <a:cubicBezTo>
                    <a:pt x="32" y="47"/>
                    <a:pt x="33" y="46"/>
                    <a:pt x="33" y="46"/>
                  </a:cubicBezTo>
                  <a:cubicBezTo>
                    <a:pt x="33" y="46"/>
                    <a:pt x="33" y="46"/>
                    <a:pt x="33" y="46"/>
                  </a:cubicBezTo>
                  <a:cubicBezTo>
                    <a:pt x="34" y="45"/>
                    <a:pt x="34" y="45"/>
                    <a:pt x="34" y="45"/>
                  </a:cubicBezTo>
                  <a:cubicBezTo>
                    <a:pt x="53" y="64"/>
                    <a:pt x="53" y="64"/>
                    <a:pt x="53" y="64"/>
                  </a:cubicBezTo>
                  <a:cubicBezTo>
                    <a:pt x="13" y="104"/>
                    <a:pt x="13" y="104"/>
                    <a:pt x="13" y="104"/>
                  </a:cubicBezTo>
                  <a:cubicBezTo>
                    <a:pt x="12" y="105"/>
                    <a:pt x="12" y="107"/>
                    <a:pt x="13" y="109"/>
                  </a:cubicBezTo>
                  <a:cubicBezTo>
                    <a:pt x="28" y="123"/>
                    <a:pt x="28" y="123"/>
                    <a:pt x="28" y="123"/>
                  </a:cubicBezTo>
                  <a:cubicBezTo>
                    <a:pt x="29" y="124"/>
                    <a:pt x="31" y="124"/>
                    <a:pt x="32" y="123"/>
                  </a:cubicBezTo>
                  <a:cubicBezTo>
                    <a:pt x="72" y="83"/>
                    <a:pt x="72" y="83"/>
                    <a:pt x="72" y="83"/>
                  </a:cubicBezTo>
                  <a:cubicBezTo>
                    <a:pt x="113" y="124"/>
                    <a:pt x="113" y="124"/>
                    <a:pt x="113" y="124"/>
                  </a:cubicBezTo>
                  <a:cubicBezTo>
                    <a:pt x="114" y="125"/>
                    <a:pt x="116" y="125"/>
                    <a:pt x="117" y="124"/>
                  </a:cubicBezTo>
                  <a:cubicBezTo>
                    <a:pt x="131" y="110"/>
                    <a:pt x="131" y="110"/>
                    <a:pt x="131" y="110"/>
                  </a:cubicBezTo>
                  <a:cubicBezTo>
                    <a:pt x="132" y="108"/>
                    <a:pt x="132" y="106"/>
                    <a:pt x="131" y="105"/>
                  </a:cubicBezTo>
                  <a:cubicBezTo>
                    <a:pt x="90" y="64"/>
                    <a:pt x="90" y="64"/>
                    <a:pt x="90" y="64"/>
                  </a:cubicBezTo>
                  <a:close/>
                  <a:moveTo>
                    <a:pt x="37" y="39"/>
                  </a:moveTo>
                  <a:cubicBezTo>
                    <a:pt x="37" y="39"/>
                    <a:pt x="37" y="39"/>
                    <a:pt x="37" y="39"/>
                  </a:cubicBezTo>
                  <a:cubicBezTo>
                    <a:pt x="36" y="38"/>
                    <a:pt x="34" y="38"/>
                    <a:pt x="33" y="39"/>
                  </a:cubicBezTo>
                  <a:cubicBezTo>
                    <a:pt x="32" y="39"/>
                    <a:pt x="31" y="40"/>
                    <a:pt x="30" y="40"/>
                  </a:cubicBezTo>
                  <a:cubicBezTo>
                    <a:pt x="29" y="41"/>
                    <a:pt x="29" y="41"/>
                    <a:pt x="28" y="41"/>
                  </a:cubicBezTo>
                  <a:cubicBezTo>
                    <a:pt x="27" y="42"/>
                    <a:pt x="27" y="42"/>
                    <a:pt x="26" y="42"/>
                  </a:cubicBezTo>
                  <a:cubicBezTo>
                    <a:pt x="25" y="44"/>
                    <a:pt x="25" y="45"/>
                    <a:pt x="24" y="46"/>
                  </a:cubicBezTo>
                  <a:cubicBezTo>
                    <a:pt x="24" y="47"/>
                    <a:pt x="24" y="48"/>
                    <a:pt x="24" y="50"/>
                  </a:cubicBezTo>
                  <a:cubicBezTo>
                    <a:pt x="20" y="53"/>
                    <a:pt x="20" y="53"/>
                    <a:pt x="20" y="53"/>
                  </a:cubicBezTo>
                  <a:cubicBezTo>
                    <a:pt x="14" y="47"/>
                    <a:pt x="14" y="47"/>
                    <a:pt x="14" y="47"/>
                  </a:cubicBezTo>
                  <a:cubicBezTo>
                    <a:pt x="14" y="47"/>
                    <a:pt x="14" y="47"/>
                    <a:pt x="14" y="47"/>
                  </a:cubicBezTo>
                  <a:cubicBezTo>
                    <a:pt x="14" y="47"/>
                    <a:pt x="14" y="47"/>
                    <a:pt x="14" y="47"/>
                  </a:cubicBezTo>
                  <a:cubicBezTo>
                    <a:pt x="14" y="47"/>
                    <a:pt x="14" y="47"/>
                    <a:pt x="14" y="47"/>
                  </a:cubicBezTo>
                  <a:cubicBezTo>
                    <a:pt x="14" y="47"/>
                    <a:pt x="14" y="47"/>
                    <a:pt x="14" y="47"/>
                  </a:cubicBezTo>
                  <a:cubicBezTo>
                    <a:pt x="14" y="47"/>
                    <a:pt x="14" y="47"/>
                    <a:pt x="14" y="47"/>
                  </a:cubicBezTo>
                  <a:cubicBezTo>
                    <a:pt x="13" y="47"/>
                    <a:pt x="13" y="47"/>
                    <a:pt x="13" y="47"/>
                  </a:cubicBezTo>
                  <a:cubicBezTo>
                    <a:pt x="13" y="47"/>
                    <a:pt x="13" y="47"/>
                    <a:pt x="13" y="47"/>
                  </a:cubicBezTo>
                  <a:cubicBezTo>
                    <a:pt x="8" y="41"/>
                    <a:pt x="8" y="41"/>
                    <a:pt x="8" y="41"/>
                  </a:cubicBezTo>
                  <a:cubicBezTo>
                    <a:pt x="11" y="37"/>
                    <a:pt x="11" y="37"/>
                    <a:pt x="11" y="37"/>
                  </a:cubicBezTo>
                  <a:cubicBezTo>
                    <a:pt x="13" y="37"/>
                    <a:pt x="14" y="37"/>
                    <a:pt x="15" y="37"/>
                  </a:cubicBezTo>
                  <a:cubicBezTo>
                    <a:pt x="17" y="36"/>
                    <a:pt x="18" y="36"/>
                    <a:pt x="19" y="35"/>
                  </a:cubicBezTo>
                  <a:cubicBezTo>
                    <a:pt x="20" y="34"/>
                    <a:pt x="20" y="34"/>
                    <a:pt x="20" y="33"/>
                  </a:cubicBezTo>
                  <a:cubicBezTo>
                    <a:pt x="20" y="32"/>
                    <a:pt x="21" y="32"/>
                    <a:pt x="21" y="31"/>
                  </a:cubicBezTo>
                  <a:cubicBezTo>
                    <a:pt x="21" y="31"/>
                    <a:pt x="21" y="31"/>
                    <a:pt x="21" y="31"/>
                  </a:cubicBezTo>
                  <a:cubicBezTo>
                    <a:pt x="22" y="30"/>
                    <a:pt x="22" y="29"/>
                    <a:pt x="23" y="28"/>
                  </a:cubicBezTo>
                  <a:cubicBezTo>
                    <a:pt x="24" y="27"/>
                    <a:pt x="23" y="25"/>
                    <a:pt x="22" y="24"/>
                  </a:cubicBezTo>
                  <a:cubicBezTo>
                    <a:pt x="21" y="23"/>
                    <a:pt x="21" y="23"/>
                    <a:pt x="21" y="23"/>
                  </a:cubicBezTo>
                  <a:cubicBezTo>
                    <a:pt x="31" y="14"/>
                    <a:pt x="31" y="14"/>
                    <a:pt x="31" y="14"/>
                  </a:cubicBezTo>
                  <a:cubicBezTo>
                    <a:pt x="32" y="15"/>
                    <a:pt x="32" y="15"/>
                    <a:pt x="32" y="15"/>
                  </a:cubicBezTo>
                  <a:cubicBezTo>
                    <a:pt x="33" y="16"/>
                    <a:pt x="35" y="16"/>
                    <a:pt x="36" y="15"/>
                  </a:cubicBezTo>
                  <a:cubicBezTo>
                    <a:pt x="37" y="14"/>
                    <a:pt x="38" y="14"/>
                    <a:pt x="39" y="13"/>
                  </a:cubicBezTo>
                  <a:cubicBezTo>
                    <a:pt x="39" y="13"/>
                    <a:pt x="39" y="13"/>
                    <a:pt x="39" y="13"/>
                  </a:cubicBezTo>
                  <a:cubicBezTo>
                    <a:pt x="40" y="13"/>
                    <a:pt x="41" y="12"/>
                    <a:pt x="42" y="12"/>
                  </a:cubicBezTo>
                  <a:cubicBezTo>
                    <a:pt x="43" y="12"/>
                    <a:pt x="43" y="12"/>
                    <a:pt x="43" y="11"/>
                  </a:cubicBezTo>
                  <a:cubicBezTo>
                    <a:pt x="47" y="8"/>
                    <a:pt x="51" y="7"/>
                    <a:pt x="54" y="7"/>
                  </a:cubicBezTo>
                  <a:cubicBezTo>
                    <a:pt x="56" y="7"/>
                    <a:pt x="58" y="8"/>
                    <a:pt x="59" y="8"/>
                  </a:cubicBezTo>
                  <a:cubicBezTo>
                    <a:pt x="59" y="8"/>
                    <a:pt x="58" y="9"/>
                    <a:pt x="58" y="9"/>
                  </a:cubicBezTo>
                  <a:cubicBezTo>
                    <a:pt x="55" y="10"/>
                    <a:pt x="52" y="13"/>
                    <a:pt x="50" y="16"/>
                  </a:cubicBezTo>
                  <a:cubicBezTo>
                    <a:pt x="50" y="16"/>
                    <a:pt x="50" y="17"/>
                    <a:pt x="50" y="17"/>
                  </a:cubicBezTo>
                  <a:cubicBezTo>
                    <a:pt x="50" y="18"/>
                    <a:pt x="49" y="20"/>
                    <a:pt x="49" y="21"/>
                  </a:cubicBezTo>
                  <a:cubicBezTo>
                    <a:pt x="48" y="21"/>
                    <a:pt x="48" y="21"/>
                    <a:pt x="48" y="21"/>
                  </a:cubicBezTo>
                  <a:cubicBezTo>
                    <a:pt x="48" y="23"/>
                    <a:pt x="47" y="24"/>
                    <a:pt x="46" y="26"/>
                  </a:cubicBezTo>
                  <a:cubicBezTo>
                    <a:pt x="45" y="27"/>
                    <a:pt x="45" y="28"/>
                    <a:pt x="46" y="30"/>
                  </a:cubicBezTo>
                  <a:cubicBezTo>
                    <a:pt x="46" y="30"/>
                    <a:pt x="46" y="30"/>
                    <a:pt x="46" y="30"/>
                  </a:cubicBezTo>
                  <a:cubicBezTo>
                    <a:pt x="67" y="50"/>
                    <a:pt x="67" y="50"/>
                    <a:pt x="67" y="50"/>
                  </a:cubicBezTo>
                  <a:cubicBezTo>
                    <a:pt x="58" y="60"/>
                    <a:pt x="58" y="60"/>
                    <a:pt x="58" y="60"/>
                  </a:cubicBezTo>
                  <a:cubicBezTo>
                    <a:pt x="37" y="39"/>
                    <a:pt x="37" y="39"/>
                    <a:pt x="37" y="39"/>
                  </a:cubicBezTo>
                  <a:close/>
                  <a:moveTo>
                    <a:pt x="30" y="116"/>
                  </a:moveTo>
                  <a:cubicBezTo>
                    <a:pt x="30" y="116"/>
                    <a:pt x="30" y="116"/>
                    <a:pt x="30" y="116"/>
                  </a:cubicBezTo>
                  <a:cubicBezTo>
                    <a:pt x="20" y="106"/>
                    <a:pt x="20" y="106"/>
                    <a:pt x="20" y="106"/>
                  </a:cubicBezTo>
                  <a:cubicBezTo>
                    <a:pt x="60" y="67"/>
                    <a:pt x="60" y="67"/>
                    <a:pt x="60" y="67"/>
                  </a:cubicBezTo>
                  <a:cubicBezTo>
                    <a:pt x="84" y="42"/>
                    <a:pt x="84" y="42"/>
                    <a:pt x="84" y="42"/>
                  </a:cubicBezTo>
                  <a:cubicBezTo>
                    <a:pt x="85" y="42"/>
                    <a:pt x="85" y="40"/>
                    <a:pt x="85" y="39"/>
                  </a:cubicBezTo>
                  <a:cubicBezTo>
                    <a:pt x="85" y="38"/>
                    <a:pt x="85" y="38"/>
                    <a:pt x="85" y="38"/>
                  </a:cubicBezTo>
                  <a:cubicBezTo>
                    <a:pt x="84" y="37"/>
                    <a:pt x="84" y="37"/>
                    <a:pt x="84" y="37"/>
                  </a:cubicBezTo>
                  <a:cubicBezTo>
                    <a:pt x="84" y="37"/>
                    <a:pt x="84" y="37"/>
                    <a:pt x="84" y="37"/>
                  </a:cubicBezTo>
                  <a:cubicBezTo>
                    <a:pt x="83" y="31"/>
                    <a:pt x="84" y="25"/>
                    <a:pt x="87" y="20"/>
                  </a:cubicBezTo>
                  <a:cubicBezTo>
                    <a:pt x="90" y="14"/>
                    <a:pt x="95" y="10"/>
                    <a:pt x="101" y="9"/>
                  </a:cubicBezTo>
                  <a:cubicBezTo>
                    <a:pt x="104" y="8"/>
                    <a:pt x="108" y="8"/>
                    <a:pt x="111" y="8"/>
                  </a:cubicBezTo>
                  <a:cubicBezTo>
                    <a:pt x="113" y="9"/>
                    <a:pt x="114" y="9"/>
                    <a:pt x="115" y="9"/>
                  </a:cubicBezTo>
                  <a:cubicBezTo>
                    <a:pt x="114" y="10"/>
                    <a:pt x="114" y="10"/>
                    <a:pt x="114" y="10"/>
                  </a:cubicBezTo>
                  <a:cubicBezTo>
                    <a:pt x="105" y="12"/>
                    <a:pt x="105" y="12"/>
                    <a:pt x="105" y="12"/>
                  </a:cubicBezTo>
                  <a:cubicBezTo>
                    <a:pt x="104" y="12"/>
                    <a:pt x="103" y="13"/>
                    <a:pt x="103" y="14"/>
                  </a:cubicBezTo>
                  <a:cubicBezTo>
                    <a:pt x="98" y="32"/>
                    <a:pt x="98" y="32"/>
                    <a:pt x="98" y="32"/>
                  </a:cubicBezTo>
                  <a:cubicBezTo>
                    <a:pt x="98" y="33"/>
                    <a:pt x="98" y="34"/>
                    <a:pt x="99" y="35"/>
                  </a:cubicBezTo>
                  <a:cubicBezTo>
                    <a:pt x="105" y="41"/>
                    <a:pt x="105" y="41"/>
                    <a:pt x="105" y="41"/>
                  </a:cubicBezTo>
                  <a:cubicBezTo>
                    <a:pt x="105" y="41"/>
                    <a:pt x="105" y="41"/>
                    <a:pt x="105" y="41"/>
                  </a:cubicBezTo>
                  <a:cubicBezTo>
                    <a:pt x="112" y="48"/>
                    <a:pt x="112" y="48"/>
                    <a:pt x="112" y="48"/>
                  </a:cubicBezTo>
                  <a:cubicBezTo>
                    <a:pt x="112" y="48"/>
                    <a:pt x="114" y="49"/>
                    <a:pt x="115" y="48"/>
                  </a:cubicBezTo>
                  <a:cubicBezTo>
                    <a:pt x="124" y="46"/>
                    <a:pt x="124" y="46"/>
                    <a:pt x="124" y="46"/>
                  </a:cubicBezTo>
                  <a:cubicBezTo>
                    <a:pt x="125" y="46"/>
                    <a:pt x="125" y="46"/>
                    <a:pt x="125" y="46"/>
                  </a:cubicBezTo>
                  <a:cubicBezTo>
                    <a:pt x="124" y="47"/>
                    <a:pt x="123" y="48"/>
                    <a:pt x="122" y="48"/>
                  </a:cubicBezTo>
                  <a:cubicBezTo>
                    <a:pt x="119" y="51"/>
                    <a:pt x="116" y="53"/>
                    <a:pt x="113" y="53"/>
                  </a:cubicBezTo>
                  <a:cubicBezTo>
                    <a:pt x="110" y="54"/>
                    <a:pt x="107" y="54"/>
                    <a:pt x="105" y="54"/>
                  </a:cubicBezTo>
                  <a:cubicBezTo>
                    <a:pt x="102" y="54"/>
                    <a:pt x="99" y="53"/>
                    <a:pt x="97" y="52"/>
                  </a:cubicBezTo>
                  <a:cubicBezTo>
                    <a:pt x="96" y="51"/>
                    <a:pt x="94" y="52"/>
                    <a:pt x="93" y="53"/>
                  </a:cubicBezTo>
                  <a:cubicBezTo>
                    <a:pt x="30" y="116"/>
                    <a:pt x="30" y="116"/>
                    <a:pt x="30" y="116"/>
                  </a:cubicBezTo>
                  <a:close/>
                  <a:moveTo>
                    <a:pt x="115" y="117"/>
                  </a:moveTo>
                  <a:cubicBezTo>
                    <a:pt x="115" y="117"/>
                    <a:pt x="115" y="117"/>
                    <a:pt x="115" y="117"/>
                  </a:cubicBezTo>
                  <a:cubicBezTo>
                    <a:pt x="76" y="78"/>
                    <a:pt x="76" y="78"/>
                    <a:pt x="76" y="78"/>
                  </a:cubicBezTo>
                  <a:cubicBezTo>
                    <a:pt x="86" y="69"/>
                    <a:pt x="86" y="69"/>
                    <a:pt x="86" y="69"/>
                  </a:cubicBezTo>
                  <a:cubicBezTo>
                    <a:pt x="124" y="107"/>
                    <a:pt x="124" y="107"/>
                    <a:pt x="124" y="107"/>
                  </a:cubicBezTo>
                  <a:cubicBezTo>
                    <a:pt x="115" y="117"/>
                    <a:pt x="115" y="117"/>
                    <a:pt x="115" y="1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5" name="Freeform 228"/>
            <p:cNvSpPr>
              <a:spLocks noEditPoints="1"/>
            </p:cNvSpPr>
            <p:nvPr userDrawn="1"/>
          </p:nvSpPr>
          <p:spPr bwMode="auto">
            <a:xfrm>
              <a:off x="4217" y="2101"/>
              <a:ext cx="236" cy="281"/>
            </a:xfrm>
            <a:custGeom>
              <a:avLst/>
              <a:gdLst>
                <a:gd name="T0" fmla="*/ 106 w 116"/>
                <a:gd name="T1" fmla="*/ 21 h 138"/>
                <a:gd name="T2" fmla="*/ 52 w 116"/>
                <a:gd name="T3" fmla="*/ 25 h 138"/>
                <a:gd name="T4" fmla="*/ 26 w 116"/>
                <a:gd name="T5" fmla="*/ 95 h 138"/>
                <a:gd name="T6" fmla="*/ 42 w 116"/>
                <a:gd name="T7" fmla="*/ 99 h 138"/>
                <a:gd name="T8" fmla="*/ 42 w 116"/>
                <a:gd name="T9" fmla="*/ 21 h 138"/>
                <a:gd name="T10" fmla="*/ 42 w 116"/>
                <a:gd name="T11" fmla="*/ 21 h 138"/>
                <a:gd name="T12" fmla="*/ 42 w 116"/>
                <a:gd name="T13" fmla="*/ 20 h 138"/>
                <a:gd name="T14" fmla="*/ 42 w 116"/>
                <a:gd name="T15" fmla="*/ 20 h 138"/>
                <a:gd name="T16" fmla="*/ 42 w 116"/>
                <a:gd name="T17" fmla="*/ 20 h 138"/>
                <a:gd name="T18" fmla="*/ 42 w 116"/>
                <a:gd name="T19" fmla="*/ 20 h 138"/>
                <a:gd name="T20" fmla="*/ 42 w 116"/>
                <a:gd name="T21" fmla="*/ 20 h 138"/>
                <a:gd name="T22" fmla="*/ 42 w 116"/>
                <a:gd name="T23" fmla="*/ 20 h 138"/>
                <a:gd name="T24" fmla="*/ 42 w 116"/>
                <a:gd name="T25" fmla="*/ 20 h 138"/>
                <a:gd name="T26" fmla="*/ 42 w 116"/>
                <a:gd name="T27" fmla="*/ 19 h 138"/>
                <a:gd name="T28" fmla="*/ 42 w 116"/>
                <a:gd name="T29" fmla="*/ 18 h 138"/>
                <a:gd name="T30" fmla="*/ 42 w 116"/>
                <a:gd name="T31" fmla="*/ 18 h 138"/>
                <a:gd name="T32" fmla="*/ 42 w 116"/>
                <a:gd name="T33" fmla="*/ 18 h 138"/>
                <a:gd name="T34" fmla="*/ 43 w 116"/>
                <a:gd name="T35" fmla="*/ 18 h 138"/>
                <a:gd name="T36" fmla="*/ 43 w 116"/>
                <a:gd name="T37" fmla="*/ 18 h 138"/>
                <a:gd name="T38" fmla="*/ 43 w 116"/>
                <a:gd name="T39" fmla="*/ 18 h 138"/>
                <a:gd name="T40" fmla="*/ 43 w 116"/>
                <a:gd name="T41" fmla="*/ 18 h 138"/>
                <a:gd name="T42" fmla="*/ 43 w 116"/>
                <a:gd name="T43" fmla="*/ 17 h 138"/>
                <a:gd name="T44" fmla="*/ 43 w 116"/>
                <a:gd name="T45" fmla="*/ 17 h 138"/>
                <a:gd name="T46" fmla="*/ 43 w 116"/>
                <a:gd name="T47" fmla="*/ 17 h 138"/>
                <a:gd name="T48" fmla="*/ 44 w 116"/>
                <a:gd name="T49" fmla="*/ 17 h 138"/>
                <a:gd name="T50" fmla="*/ 44 w 116"/>
                <a:gd name="T51" fmla="*/ 17 h 138"/>
                <a:gd name="T52" fmla="*/ 44 w 116"/>
                <a:gd name="T53" fmla="*/ 17 h 138"/>
                <a:gd name="T54" fmla="*/ 44 w 116"/>
                <a:gd name="T55" fmla="*/ 17 h 138"/>
                <a:gd name="T56" fmla="*/ 44 w 116"/>
                <a:gd name="T57" fmla="*/ 16 h 138"/>
                <a:gd name="T58" fmla="*/ 45 w 116"/>
                <a:gd name="T59" fmla="*/ 16 h 138"/>
                <a:gd name="T60" fmla="*/ 45 w 116"/>
                <a:gd name="T61" fmla="*/ 16 h 138"/>
                <a:gd name="T62" fmla="*/ 46 w 116"/>
                <a:gd name="T63" fmla="*/ 16 h 138"/>
                <a:gd name="T64" fmla="*/ 116 w 116"/>
                <a:gd name="T65" fmla="*/ 4 h 138"/>
                <a:gd name="T66" fmla="*/ 116 w 116"/>
                <a:gd name="T67" fmla="*/ 6 h 138"/>
                <a:gd name="T68" fmla="*/ 116 w 116"/>
                <a:gd name="T69" fmla="*/ 102 h 138"/>
                <a:gd name="T70" fmla="*/ 90 w 116"/>
                <a:gd name="T71" fmla="*/ 123 h 138"/>
                <a:gd name="T72" fmla="*/ 72 w 116"/>
                <a:gd name="T73" fmla="*/ 117 h 138"/>
                <a:gd name="T74" fmla="*/ 72 w 116"/>
                <a:gd name="T75" fmla="*/ 86 h 138"/>
                <a:gd name="T76" fmla="*/ 106 w 116"/>
                <a:gd name="T77" fmla="*/ 84 h 138"/>
                <a:gd name="T78" fmla="*/ 52 w 116"/>
                <a:gd name="T79" fmla="*/ 41 h 138"/>
                <a:gd name="T80" fmla="*/ 52 w 116"/>
                <a:gd name="T81" fmla="*/ 117 h 138"/>
                <a:gd name="T82" fmla="*/ 44 w 116"/>
                <a:gd name="T83" fmla="*/ 132 h 138"/>
                <a:gd name="T84" fmla="*/ 8 w 116"/>
                <a:gd name="T85" fmla="*/ 132 h 138"/>
                <a:gd name="T86" fmla="*/ 8 w 116"/>
                <a:gd name="T87" fmla="*/ 101 h 138"/>
                <a:gd name="T88" fmla="*/ 38 w 116"/>
                <a:gd name="T89" fmla="*/ 109 h 138"/>
                <a:gd name="T90" fmla="*/ 26 w 116"/>
                <a:gd name="T91" fmla="*/ 105 h 138"/>
                <a:gd name="T92" fmla="*/ 10 w 116"/>
                <a:gd name="T93" fmla="*/ 116 h 138"/>
                <a:gd name="T94" fmla="*/ 26 w 116"/>
                <a:gd name="T95" fmla="*/ 127 h 138"/>
                <a:gd name="T96" fmla="*/ 42 w 116"/>
                <a:gd name="T97" fmla="*/ 116 h 138"/>
                <a:gd name="T98" fmla="*/ 102 w 116"/>
                <a:gd name="T99" fmla="*/ 94 h 138"/>
                <a:gd name="T100" fmla="*/ 90 w 116"/>
                <a:gd name="T101" fmla="*/ 91 h 138"/>
                <a:gd name="T102" fmla="*/ 74 w 116"/>
                <a:gd name="T103" fmla="*/ 102 h 138"/>
                <a:gd name="T104" fmla="*/ 78 w 116"/>
                <a:gd name="T105" fmla="*/ 109 h 138"/>
                <a:gd name="T106" fmla="*/ 102 w 116"/>
                <a:gd name="T107" fmla="*/ 109 h 138"/>
                <a:gd name="T108" fmla="*/ 106 w 116"/>
                <a:gd name="T109" fmla="*/ 102 h 138"/>
                <a:gd name="T110" fmla="*/ 106 w 116"/>
                <a:gd name="T111" fmla="*/ 101 h 138"/>
                <a:gd name="T112" fmla="*/ 102 w 116"/>
                <a:gd name="T113" fmla="*/ 9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6" h="138">
                  <a:moveTo>
                    <a:pt x="52" y="34"/>
                  </a:moveTo>
                  <a:cubicBezTo>
                    <a:pt x="106" y="21"/>
                    <a:pt x="106" y="21"/>
                    <a:pt x="106" y="21"/>
                  </a:cubicBezTo>
                  <a:cubicBezTo>
                    <a:pt x="106" y="13"/>
                    <a:pt x="106" y="13"/>
                    <a:pt x="106" y="13"/>
                  </a:cubicBezTo>
                  <a:cubicBezTo>
                    <a:pt x="52" y="25"/>
                    <a:pt x="52" y="25"/>
                    <a:pt x="52" y="25"/>
                  </a:cubicBezTo>
                  <a:cubicBezTo>
                    <a:pt x="52" y="34"/>
                    <a:pt x="52" y="34"/>
                    <a:pt x="52" y="34"/>
                  </a:cubicBezTo>
                  <a:close/>
                  <a:moveTo>
                    <a:pt x="26" y="95"/>
                  </a:moveTo>
                  <a:cubicBezTo>
                    <a:pt x="26" y="95"/>
                    <a:pt x="26" y="95"/>
                    <a:pt x="26" y="95"/>
                  </a:cubicBezTo>
                  <a:cubicBezTo>
                    <a:pt x="32" y="95"/>
                    <a:pt x="37" y="96"/>
                    <a:pt x="42" y="99"/>
                  </a:cubicBezTo>
                  <a:cubicBezTo>
                    <a:pt x="42" y="21"/>
                    <a:pt x="42" y="21"/>
                    <a:pt x="42" y="21"/>
                  </a:cubicBezTo>
                  <a:cubicBezTo>
                    <a:pt x="42" y="21"/>
                    <a:pt x="42" y="21"/>
                    <a:pt x="42" y="21"/>
                  </a:cubicBezTo>
                  <a:cubicBezTo>
                    <a:pt x="42" y="21"/>
                    <a:pt x="42" y="21"/>
                    <a:pt x="42" y="21"/>
                  </a:cubicBezTo>
                  <a:cubicBezTo>
                    <a:pt x="42" y="21"/>
                    <a:pt x="42" y="21"/>
                    <a:pt x="42" y="21"/>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20"/>
                    <a:pt x="42" y="20"/>
                    <a:pt x="42" y="20"/>
                  </a:cubicBezTo>
                  <a:cubicBezTo>
                    <a:pt x="42" y="19"/>
                    <a:pt x="42" y="19"/>
                    <a:pt x="42" y="19"/>
                  </a:cubicBezTo>
                  <a:cubicBezTo>
                    <a:pt x="42" y="19"/>
                    <a:pt x="42" y="19"/>
                    <a:pt x="42" y="19"/>
                  </a:cubicBezTo>
                  <a:cubicBezTo>
                    <a:pt x="42" y="19"/>
                    <a:pt x="42" y="19"/>
                    <a:pt x="42" y="19"/>
                  </a:cubicBezTo>
                  <a:cubicBezTo>
                    <a:pt x="42" y="19"/>
                    <a:pt x="42" y="19"/>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8"/>
                    <a:pt x="43" y="18"/>
                    <a:pt x="43" y="18"/>
                  </a:cubicBezTo>
                  <a:cubicBezTo>
                    <a:pt x="43" y="17"/>
                    <a:pt x="43" y="17"/>
                    <a:pt x="43" y="17"/>
                  </a:cubicBezTo>
                  <a:cubicBezTo>
                    <a:pt x="43" y="17"/>
                    <a:pt x="43" y="17"/>
                    <a:pt x="43" y="17"/>
                  </a:cubicBezTo>
                  <a:cubicBezTo>
                    <a:pt x="43" y="17"/>
                    <a:pt x="43" y="17"/>
                    <a:pt x="43" y="17"/>
                  </a:cubicBezTo>
                  <a:cubicBezTo>
                    <a:pt x="43" y="17"/>
                    <a:pt x="43" y="17"/>
                    <a:pt x="43" y="17"/>
                  </a:cubicBezTo>
                  <a:cubicBezTo>
                    <a:pt x="43" y="17"/>
                    <a:pt x="43" y="17"/>
                    <a:pt x="43" y="17"/>
                  </a:cubicBezTo>
                  <a:cubicBezTo>
                    <a:pt x="43" y="17"/>
                    <a:pt x="43" y="17"/>
                    <a:pt x="43" y="17"/>
                  </a:cubicBezTo>
                  <a:cubicBezTo>
                    <a:pt x="43" y="17"/>
                    <a:pt x="43" y="17"/>
                    <a:pt x="43" y="17"/>
                  </a:cubicBezTo>
                  <a:cubicBezTo>
                    <a:pt x="44" y="17"/>
                    <a:pt x="44" y="17"/>
                    <a:pt x="44" y="17"/>
                  </a:cubicBezTo>
                  <a:cubicBezTo>
                    <a:pt x="44" y="17"/>
                    <a:pt x="44" y="17"/>
                    <a:pt x="44" y="17"/>
                  </a:cubicBezTo>
                  <a:cubicBezTo>
                    <a:pt x="44" y="17"/>
                    <a:pt x="44" y="17"/>
                    <a:pt x="44" y="17"/>
                  </a:cubicBezTo>
                  <a:cubicBezTo>
                    <a:pt x="44" y="17"/>
                    <a:pt x="44" y="17"/>
                    <a:pt x="44" y="17"/>
                  </a:cubicBezTo>
                  <a:cubicBezTo>
                    <a:pt x="44" y="17"/>
                    <a:pt x="44" y="17"/>
                    <a:pt x="44" y="17"/>
                  </a:cubicBezTo>
                  <a:cubicBezTo>
                    <a:pt x="44" y="17"/>
                    <a:pt x="44" y="17"/>
                    <a:pt x="44" y="17"/>
                  </a:cubicBezTo>
                  <a:cubicBezTo>
                    <a:pt x="44" y="17"/>
                    <a:pt x="44" y="17"/>
                    <a:pt x="44" y="17"/>
                  </a:cubicBezTo>
                  <a:cubicBezTo>
                    <a:pt x="44" y="16"/>
                    <a:pt x="44" y="16"/>
                    <a:pt x="44" y="16"/>
                  </a:cubicBezTo>
                  <a:cubicBezTo>
                    <a:pt x="44" y="16"/>
                    <a:pt x="44" y="16"/>
                    <a:pt x="44" y="16"/>
                  </a:cubicBezTo>
                  <a:cubicBezTo>
                    <a:pt x="44" y="16"/>
                    <a:pt x="44" y="16"/>
                    <a:pt x="44" y="16"/>
                  </a:cubicBezTo>
                  <a:cubicBezTo>
                    <a:pt x="45" y="16"/>
                    <a:pt x="45" y="16"/>
                    <a:pt x="45" y="16"/>
                  </a:cubicBezTo>
                  <a:cubicBezTo>
                    <a:pt x="45" y="16"/>
                    <a:pt x="45" y="16"/>
                    <a:pt x="45" y="16"/>
                  </a:cubicBezTo>
                  <a:cubicBezTo>
                    <a:pt x="45" y="16"/>
                    <a:pt x="45" y="16"/>
                    <a:pt x="45" y="16"/>
                  </a:cubicBezTo>
                  <a:cubicBezTo>
                    <a:pt x="45" y="16"/>
                    <a:pt x="45" y="16"/>
                    <a:pt x="45" y="16"/>
                  </a:cubicBezTo>
                  <a:cubicBezTo>
                    <a:pt x="46" y="16"/>
                    <a:pt x="46" y="16"/>
                    <a:pt x="46" y="16"/>
                  </a:cubicBezTo>
                  <a:cubicBezTo>
                    <a:pt x="110" y="1"/>
                    <a:pt x="110" y="1"/>
                    <a:pt x="110" y="1"/>
                  </a:cubicBezTo>
                  <a:cubicBezTo>
                    <a:pt x="112" y="0"/>
                    <a:pt x="115" y="2"/>
                    <a:pt x="116" y="4"/>
                  </a:cubicBezTo>
                  <a:cubicBezTo>
                    <a:pt x="116" y="5"/>
                    <a:pt x="116" y="5"/>
                    <a:pt x="116" y="5"/>
                  </a:cubicBezTo>
                  <a:cubicBezTo>
                    <a:pt x="116" y="5"/>
                    <a:pt x="116" y="6"/>
                    <a:pt x="116" y="6"/>
                  </a:cubicBezTo>
                  <a:cubicBezTo>
                    <a:pt x="116" y="102"/>
                    <a:pt x="116" y="102"/>
                    <a:pt x="116" y="102"/>
                  </a:cubicBezTo>
                  <a:cubicBezTo>
                    <a:pt x="116" y="102"/>
                    <a:pt x="116" y="102"/>
                    <a:pt x="116" y="102"/>
                  </a:cubicBezTo>
                  <a:cubicBezTo>
                    <a:pt x="116" y="108"/>
                    <a:pt x="113" y="113"/>
                    <a:pt x="108" y="117"/>
                  </a:cubicBezTo>
                  <a:cubicBezTo>
                    <a:pt x="103" y="121"/>
                    <a:pt x="97" y="123"/>
                    <a:pt x="90" y="123"/>
                  </a:cubicBezTo>
                  <a:cubicBezTo>
                    <a:pt x="83" y="123"/>
                    <a:pt x="77" y="121"/>
                    <a:pt x="72" y="117"/>
                  </a:cubicBezTo>
                  <a:cubicBezTo>
                    <a:pt x="72" y="117"/>
                    <a:pt x="72" y="117"/>
                    <a:pt x="72" y="117"/>
                  </a:cubicBezTo>
                  <a:cubicBezTo>
                    <a:pt x="67" y="113"/>
                    <a:pt x="64" y="108"/>
                    <a:pt x="64" y="102"/>
                  </a:cubicBezTo>
                  <a:cubicBezTo>
                    <a:pt x="64" y="95"/>
                    <a:pt x="67" y="90"/>
                    <a:pt x="72" y="86"/>
                  </a:cubicBezTo>
                  <a:cubicBezTo>
                    <a:pt x="77" y="82"/>
                    <a:pt x="83" y="80"/>
                    <a:pt x="90" y="80"/>
                  </a:cubicBezTo>
                  <a:cubicBezTo>
                    <a:pt x="96" y="80"/>
                    <a:pt x="101" y="81"/>
                    <a:pt x="106" y="84"/>
                  </a:cubicBezTo>
                  <a:cubicBezTo>
                    <a:pt x="106" y="28"/>
                    <a:pt x="106" y="28"/>
                    <a:pt x="106" y="28"/>
                  </a:cubicBezTo>
                  <a:cubicBezTo>
                    <a:pt x="52" y="41"/>
                    <a:pt x="52" y="41"/>
                    <a:pt x="52" y="41"/>
                  </a:cubicBezTo>
                  <a:cubicBezTo>
                    <a:pt x="52" y="116"/>
                    <a:pt x="52" y="116"/>
                    <a:pt x="52" y="116"/>
                  </a:cubicBezTo>
                  <a:cubicBezTo>
                    <a:pt x="52" y="117"/>
                    <a:pt x="52" y="117"/>
                    <a:pt x="52" y="117"/>
                  </a:cubicBezTo>
                  <a:cubicBezTo>
                    <a:pt x="52" y="117"/>
                    <a:pt x="52" y="117"/>
                    <a:pt x="52" y="117"/>
                  </a:cubicBezTo>
                  <a:cubicBezTo>
                    <a:pt x="52" y="123"/>
                    <a:pt x="49" y="128"/>
                    <a:pt x="44" y="132"/>
                  </a:cubicBezTo>
                  <a:cubicBezTo>
                    <a:pt x="39" y="136"/>
                    <a:pt x="33" y="138"/>
                    <a:pt x="26" y="138"/>
                  </a:cubicBezTo>
                  <a:cubicBezTo>
                    <a:pt x="19" y="138"/>
                    <a:pt x="13" y="136"/>
                    <a:pt x="8" y="132"/>
                  </a:cubicBezTo>
                  <a:cubicBezTo>
                    <a:pt x="3" y="128"/>
                    <a:pt x="0" y="123"/>
                    <a:pt x="0" y="116"/>
                  </a:cubicBezTo>
                  <a:cubicBezTo>
                    <a:pt x="0" y="110"/>
                    <a:pt x="3" y="105"/>
                    <a:pt x="8" y="101"/>
                  </a:cubicBezTo>
                  <a:cubicBezTo>
                    <a:pt x="13" y="97"/>
                    <a:pt x="19" y="95"/>
                    <a:pt x="26" y="95"/>
                  </a:cubicBezTo>
                  <a:close/>
                  <a:moveTo>
                    <a:pt x="38" y="109"/>
                  </a:moveTo>
                  <a:cubicBezTo>
                    <a:pt x="38" y="109"/>
                    <a:pt x="38" y="109"/>
                    <a:pt x="38" y="109"/>
                  </a:cubicBezTo>
                  <a:cubicBezTo>
                    <a:pt x="35" y="107"/>
                    <a:pt x="31" y="105"/>
                    <a:pt x="26" y="105"/>
                  </a:cubicBezTo>
                  <a:cubicBezTo>
                    <a:pt x="21" y="105"/>
                    <a:pt x="17" y="107"/>
                    <a:pt x="15" y="109"/>
                  </a:cubicBezTo>
                  <a:cubicBezTo>
                    <a:pt x="12" y="111"/>
                    <a:pt x="10" y="114"/>
                    <a:pt x="10" y="116"/>
                  </a:cubicBezTo>
                  <a:cubicBezTo>
                    <a:pt x="10" y="119"/>
                    <a:pt x="12" y="122"/>
                    <a:pt x="15" y="124"/>
                  </a:cubicBezTo>
                  <a:cubicBezTo>
                    <a:pt x="17" y="126"/>
                    <a:pt x="21" y="127"/>
                    <a:pt x="26" y="127"/>
                  </a:cubicBezTo>
                  <a:cubicBezTo>
                    <a:pt x="31" y="127"/>
                    <a:pt x="35" y="126"/>
                    <a:pt x="38" y="124"/>
                  </a:cubicBezTo>
                  <a:cubicBezTo>
                    <a:pt x="40" y="122"/>
                    <a:pt x="42" y="119"/>
                    <a:pt x="42" y="116"/>
                  </a:cubicBezTo>
                  <a:cubicBezTo>
                    <a:pt x="42" y="114"/>
                    <a:pt x="40" y="111"/>
                    <a:pt x="38" y="109"/>
                  </a:cubicBezTo>
                  <a:close/>
                  <a:moveTo>
                    <a:pt x="102" y="94"/>
                  </a:moveTo>
                  <a:cubicBezTo>
                    <a:pt x="102" y="94"/>
                    <a:pt x="102" y="94"/>
                    <a:pt x="102" y="94"/>
                  </a:cubicBezTo>
                  <a:cubicBezTo>
                    <a:pt x="99" y="92"/>
                    <a:pt x="95" y="91"/>
                    <a:pt x="90" y="91"/>
                  </a:cubicBezTo>
                  <a:cubicBezTo>
                    <a:pt x="85" y="91"/>
                    <a:pt x="81" y="92"/>
                    <a:pt x="78" y="94"/>
                  </a:cubicBezTo>
                  <a:cubicBezTo>
                    <a:pt x="76" y="96"/>
                    <a:pt x="74" y="99"/>
                    <a:pt x="74" y="102"/>
                  </a:cubicBezTo>
                  <a:cubicBezTo>
                    <a:pt x="74" y="104"/>
                    <a:pt x="76" y="107"/>
                    <a:pt x="78" y="109"/>
                  </a:cubicBezTo>
                  <a:cubicBezTo>
                    <a:pt x="78" y="109"/>
                    <a:pt x="78" y="109"/>
                    <a:pt x="78" y="109"/>
                  </a:cubicBezTo>
                  <a:cubicBezTo>
                    <a:pt x="81" y="111"/>
                    <a:pt x="85" y="113"/>
                    <a:pt x="90" y="113"/>
                  </a:cubicBezTo>
                  <a:cubicBezTo>
                    <a:pt x="95" y="113"/>
                    <a:pt x="99" y="111"/>
                    <a:pt x="102" y="109"/>
                  </a:cubicBezTo>
                  <a:cubicBezTo>
                    <a:pt x="104" y="107"/>
                    <a:pt x="106" y="104"/>
                    <a:pt x="106" y="102"/>
                  </a:cubicBezTo>
                  <a:cubicBezTo>
                    <a:pt x="106" y="102"/>
                    <a:pt x="106" y="102"/>
                    <a:pt x="106" y="102"/>
                  </a:cubicBezTo>
                  <a:cubicBezTo>
                    <a:pt x="106" y="102"/>
                    <a:pt x="106" y="102"/>
                    <a:pt x="106" y="102"/>
                  </a:cubicBezTo>
                  <a:cubicBezTo>
                    <a:pt x="106" y="101"/>
                    <a:pt x="106" y="101"/>
                    <a:pt x="106" y="101"/>
                  </a:cubicBezTo>
                  <a:cubicBezTo>
                    <a:pt x="106" y="99"/>
                    <a:pt x="104" y="96"/>
                    <a:pt x="102" y="94"/>
                  </a:cubicBezTo>
                  <a:cubicBezTo>
                    <a:pt x="102" y="94"/>
                    <a:pt x="102" y="94"/>
                    <a:pt x="102" y="9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6" name="Freeform 229"/>
            <p:cNvSpPr>
              <a:spLocks noEditPoints="1"/>
            </p:cNvSpPr>
            <p:nvPr userDrawn="1"/>
          </p:nvSpPr>
          <p:spPr bwMode="auto">
            <a:xfrm>
              <a:off x="2459" y="3309"/>
              <a:ext cx="269" cy="269"/>
            </a:xfrm>
            <a:custGeom>
              <a:avLst/>
              <a:gdLst>
                <a:gd name="T0" fmla="*/ 113 w 132"/>
                <a:gd name="T1" fmla="*/ 47 h 132"/>
                <a:gd name="T2" fmla="*/ 120 w 132"/>
                <a:gd name="T3" fmla="*/ 34 h 132"/>
                <a:gd name="T4" fmla="*/ 106 w 132"/>
                <a:gd name="T5" fmla="*/ 12 h 132"/>
                <a:gd name="T6" fmla="*/ 89 w 132"/>
                <a:gd name="T7" fmla="*/ 21 h 132"/>
                <a:gd name="T8" fmla="*/ 82 w 132"/>
                <a:gd name="T9" fmla="*/ 5 h 132"/>
                <a:gd name="T10" fmla="*/ 51 w 132"/>
                <a:gd name="T11" fmla="*/ 5 h 132"/>
                <a:gd name="T12" fmla="*/ 43 w 132"/>
                <a:gd name="T13" fmla="*/ 21 h 132"/>
                <a:gd name="T14" fmla="*/ 27 w 132"/>
                <a:gd name="T15" fmla="*/ 12 h 132"/>
                <a:gd name="T16" fmla="*/ 21 w 132"/>
                <a:gd name="T17" fmla="*/ 43 h 132"/>
                <a:gd name="T18" fmla="*/ 18 w 132"/>
                <a:gd name="T19" fmla="*/ 50 h 132"/>
                <a:gd name="T20" fmla="*/ 0 w 132"/>
                <a:gd name="T21" fmla="*/ 76 h 132"/>
                <a:gd name="T22" fmla="*/ 20 w 132"/>
                <a:gd name="T23" fmla="*/ 85 h 132"/>
                <a:gd name="T24" fmla="*/ 13 w 132"/>
                <a:gd name="T25" fmla="*/ 98 h 132"/>
                <a:gd name="T26" fmla="*/ 27 w 132"/>
                <a:gd name="T27" fmla="*/ 120 h 132"/>
                <a:gd name="T28" fmla="*/ 47 w 132"/>
                <a:gd name="T29" fmla="*/ 112 h 132"/>
                <a:gd name="T30" fmla="*/ 51 w 132"/>
                <a:gd name="T31" fmla="*/ 127 h 132"/>
                <a:gd name="T32" fmla="*/ 82 w 132"/>
                <a:gd name="T33" fmla="*/ 127 h 132"/>
                <a:gd name="T34" fmla="*/ 89 w 132"/>
                <a:gd name="T35" fmla="*/ 111 h 132"/>
                <a:gd name="T36" fmla="*/ 106 w 132"/>
                <a:gd name="T37" fmla="*/ 120 h 132"/>
                <a:gd name="T38" fmla="*/ 120 w 132"/>
                <a:gd name="T39" fmla="*/ 98 h 132"/>
                <a:gd name="T40" fmla="*/ 114 w 132"/>
                <a:gd name="T41" fmla="*/ 81 h 132"/>
                <a:gd name="T42" fmla="*/ 132 w 132"/>
                <a:gd name="T43" fmla="*/ 76 h 132"/>
                <a:gd name="T44" fmla="*/ 127 w 132"/>
                <a:gd name="T45" fmla="*/ 50 h 132"/>
                <a:gd name="T46" fmla="*/ 110 w 132"/>
                <a:gd name="T47" fmla="*/ 71 h 132"/>
                <a:gd name="T48" fmla="*/ 100 w 132"/>
                <a:gd name="T49" fmla="*/ 87 h 132"/>
                <a:gd name="T50" fmla="*/ 109 w 132"/>
                <a:gd name="T51" fmla="*/ 102 h 132"/>
                <a:gd name="T52" fmla="*/ 87 w 132"/>
                <a:gd name="T53" fmla="*/ 100 h 132"/>
                <a:gd name="T54" fmla="*/ 71 w 132"/>
                <a:gd name="T55" fmla="*/ 110 h 132"/>
                <a:gd name="T56" fmla="*/ 62 w 132"/>
                <a:gd name="T57" fmla="*/ 121 h 132"/>
                <a:gd name="T58" fmla="*/ 51 w 132"/>
                <a:gd name="T59" fmla="*/ 103 h 132"/>
                <a:gd name="T60" fmla="*/ 39 w 132"/>
                <a:gd name="T61" fmla="*/ 100 h 132"/>
                <a:gd name="T62" fmla="*/ 32 w 132"/>
                <a:gd name="T63" fmla="*/ 94 h 132"/>
                <a:gd name="T64" fmla="*/ 30 w 132"/>
                <a:gd name="T65" fmla="*/ 81 h 132"/>
                <a:gd name="T66" fmla="*/ 22 w 132"/>
                <a:gd name="T67" fmla="*/ 71 h 132"/>
                <a:gd name="T68" fmla="*/ 22 w 132"/>
                <a:gd name="T69" fmla="*/ 61 h 132"/>
                <a:gd name="T70" fmla="*/ 30 w 132"/>
                <a:gd name="T71" fmla="*/ 50 h 132"/>
                <a:gd name="T72" fmla="*/ 32 w 132"/>
                <a:gd name="T73" fmla="*/ 38 h 132"/>
                <a:gd name="T74" fmla="*/ 39 w 132"/>
                <a:gd name="T75" fmla="*/ 31 h 132"/>
                <a:gd name="T76" fmla="*/ 57 w 132"/>
                <a:gd name="T77" fmla="*/ 27 h 132"/>
                <a:gd name="T78" fmla="*/ 62 w 132"/>
                <a:gd name="T79" fmla="*/ 11 h 132"/>
                <a:gd name="T80" fmla="*/ 76 w 132"/>
                <a:gd name="T81" fmla="*/ 27 h 132"/>
                <a:gd name="T82" fmla="*/ 94 w 132"/>
                <a:gd name="T83" fmla="*/ 31 h 132"/>
                <a:gd name="T84" fmla="*/ 101 w 132"/>
                <a:gd name="T85" fmla="*/ 38 h 132"/>
                <a:gd name="T86" fmla="*/ 103 w 132"/>
                <a:gd name="T87" fmla="*/ 51 h 132"/>
                <a:gd name="T88" fmla="*/ 122 w 132"/>
                <a:gd name="T89" fmla="*/ 61 h 132"/>
                <a:gd name="T90" fmla="*/ 66 w 132"/>
                <a:gd name="T91" fmla="*/ 43 h 132"/>
                <a:gd name="T92" fmla="*/ 50 w 132"/>
                <a:gd name="T93" fmla="*/ 82 h 132"/>
                <a:gd name="T94" fmla="*/ 89 w 132"/>
                <a:gd name="T95" fmla="*/ 66 h 132"/>
                <a:gd name="T96" fmla="*/ 78 w 132"/>
                <a:gd name="T97" fmla="*/ 77 h 132"/>
                <a:gd name="T98" fmla="*/ 55 w 132"/>
                <a:gd name="T99" fmla="*/ 77 h 132"/>
                <a:gd name="T100" fmla="*/ 66 w 132"/>
                <a:gd name="T101" fmla="*/ 50 h 132"/>
                <a:gd name="T102" fmla="*/ 78 w 132"/>
                <a:gd name="T103" fmla="*/ 77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2" h="132">
                  <a:moveTo>
                    <a:pt x="127" y="50"/>
                  </a:moveTo>
                  <a:cubicBezTo>
                    <a:pt x="114" y="50"/>
                    <a:pt x="114" y="50"/>
                    <a:pt x="114" y="50"/>
                  </a:cubicBezTo>
                  <a:cubicBezTo>
                    <a:pt x="114" y="49"/>
                    <a:pt x="113" y="48"/>
                    <a:pt x="113" y="47"/>
                  </a:cubicBezTo>
                  <a:cubicBezTo>
                    <a:pt x="113" y="47"/>
                    <a:pt x="113" y="47"/>
                    <a:pt x="113" y="47"/>
                  </a:cubicBezTo>
                  <a:cubicBezTo>
                    <a:pt x="112" y="45"/>
                    <a:pt x="112" y="44"/>
                    <a:pt x="111" y="43"/>
                  </a:cubicBezTo>
                  <a:cubicBezTo>
                    <a:pt x="120" y="34"/>
                    <a:pt x="120" y="34"/>
                    <a:pt x="120" y="34"/>
                  </a:cubicBezTo>
                  <a:cubicBezTo>
                    <a:pt x="120" y="34"/>
                    <a:pt x="120" y="34"/>
                    <a:pt x="120" y="34"/>
                  </a:cubicBezTo>
                  <a:cubicBezTo>
                    <a:pt x="122" y="32"/>
                    <a:pt x="122" y="29"/>
                    <a:pt x="120" y="26"/>
                  </a:cubicBezTo>
                  <a:cubicBezTo>
                    <a:pt x="106" y="12"/>
                    <a:pt x="106" y="12"/>
                    <a:pt x="106" y="12"/>
                  </a:cubicBezTo>
                  <a:cubicBezTo>
                    <a:pt x="106" y="12"/>
                    <a:pt x="106" y="12"/>
                    <a:pt x="106" y="12"/>
                  </a:cubicBezTo>
                  <a:cubicBezTo>
                    <a:pt x="104" y="10"/>
                    <a:pt x="100" y="10"/>
                    <a:pt x="98" y="12"/>
                  </a:cubicBezTo>
                  <a:cubicBezTo>
                    <a:pt x="89" y="21"/>
                    <a:pt x="89" y="21"/>
                    <a:pt x="89" y="21"/>
                  </a:cubicBezTo>
                  <a:cubicBezTo>
                    <a:pt x="88" y="20"/>
                    <a:pt x="87" y="20"/>
                    <a:pt x="86" y="19"/>
                  </a:cubicBezTo>
                  <a:cubicBezTo>
                    <a:pt x="84" y="19"/>
                    <a:pt x="83" y="18"/>
                    <a:pt x="82" y="18"/>
                  </a:cubicBezTo>
                  <a:cubicBezTo>
                    <a:pt x="82" y="5"/>
                    <a:pt x="82" y="5"/>
                    <a:pt x="82" y="5"/>
                  </a:cubicBezTo>
                  <a:cubicBezTo>
                    <a:pt x="82" y="2"/>
                    <a:pt x="79" y="0"/>
                    <a:pt x="77" y="0"/>
                  </a:cubicBezTo>
                  <a:cubicBezTo>
                    <a:pt x="56" y="0"/>
                    <a:pt x="56" y="0"/>
                    <a:pt x="56" y="0"/>
                  </a:cubicBezTo>
                  <a:cubicBezTo>
                    <a:pt x="53" y="0"/>
                    <a:pt x="51" y="2"/>
                    <a:pt x="51" y="5"/>
                  </a:cubicBezTo>
                  <a:cubicBezTo>
                    <a:pt x="51" y="18"/>
                    <a:pt x="51" y="18"/>
                    <a:pt x="51" y="18"/>
                  </a:cubicBezTo>
                  <a:cubicBezTo>
                    <a:pt x="50" y="18"/>
                    <a:pt x="48" y="19"/>
                    <a:pt x="47" y="19"/>
                  </a:cubicBezTo>
                  <a:cubicBezTo>
                    <a:pt x="46" y="20"/>
                    <a:pt x="45" y="20"/>
                    <a:pt x="43" y="21"/>
                  </a:cubicBezTo>
                  <a:cubicBezTo>
                    <a:pt x="35" y="12"/>
                    <a:pt x="35" y="12"/>
                    <a:pt x="35" y="12"/>
                  </a:cubicBezTo>
                  <a:cubicBezTo>
                    <a:pt x="34" y="12"/>
                    <a:pt x="34" y="12"/>
                    <a:pt x="34" y="12"/>
                  </a:cubicBezTo>
                  <a:cubicBezTo>
                    <a:pt x="32" y="10"/>
                    <a:pt x="29" y="10"/>
                    <a:pt x="27" y="12"/>
                  </a:cubicBezTo>
                  <a:cubicBezTo>
                    <a:pt x="12" y="26"/>
                    <a:pt x="12" y="26"/>
                    <a:pt x="12" y="26"/>
                  </a:cubicBezTo>
                  <a:cubicBezTo>
                    <a:pt x="10" y="29"/>
                    <a:pt x="10" y="32"/>
                    <a:pt x="12" y="34"/>
                  </a:cubicBezTo>
                  <a:cubicBezTo>
                    <a:pt x="21" y="43"/>
                    <a:pt x="21" y="43"/>
                    <a:pt x="21" y="43"/>
                  </a:cubicBezTo>
                  <a:cubicBezTo>
                    <a:pt x="21" y="44"/>
                    <a:pt x="20" y="45"/>
                    <a:pt x="20" y="46"/>
                  </a:cubicBezTo>
                  <a:cubicBezTo>
                    <a:pt x="20" y="47"/>
                    <a:pt x="20" y="47"/>
                    <a:pt x="20" y="47"/>
                  </a:cubicBezTo>
                  <a:cubicBezTo>
                    <a:pt x="19" y="48"/>
                    <a:pt x="19" y="49"/>
                    <a:pt x="18" y="50"/>
                  </a:cubicBezTo>
                  <a:cubicBezTo>
                    <a:pt x="6" y="50"/>
                    <a:pt x="6" y="50"/>
                    <a:pt x="6" y="50"/>
                  </a:cubicBezTo>
                  <a:cubicBezTo>
                    <a:pt x="3" y="50"/>
                    <a:pt x="0" y="53"/>
                    <a:pt x="0" y="56"/>
                  </a:cubicBezTo>
                  <a:cubicBezTo>
                    <a:pt x="0" y="76"/>
                    <a:pt x="0" y="76"/>
                    <a:pt x="0" y="76"/>
                  </a:cubicBezTo>
                  <a:cubicBezTo>
                    <a:pt x="0" y="79"/>
                    <a:pt x="3" y="81"/>
                    <a:pt x="6" y="81"/>
                  </a:cubicBezTo>
                  <a:cubicBezTo>
                    <a:pt x="18" y="81"/>
                    <a:pt x="18" y="81"/>
                    <a:pt x="18" y="81"/>
                  </a:cubicBezTo>
                  <a:cubicBezTo>
                    <a:pt x="19" y="83"/>
                    <a:pt x="19" y="84"/>
                    <a:pt x="20" y="85"/>
                  </a:cubicBezTo>
                  <a:cubicBezTo>
                    <a:pt x="20" y="85"/>
                    <a:pt x="20" y="85"/>
                    <a:pt x="20" y="85"/>
                  </a:cubicBezTo>
                  <a:cubicBezTo>
                    <a:pt x="20" y="86"/>
                    <a:pt x="21" y="88"/>
                    <a:pt x="22" y="89"/>
                  </a:cubicBezTo>
                  <a:cubicBezTo>
                    <a:pt x="13" y="98"/>
                    <a:pt x="13" y="98"/>
                    <a:pt x="13" y="98"/>
                  </a:cubicBezTo>
                  <a:cubicBezTo>
                    <a:pt x="12" y="98"/>
                    <a:pt x="12" y="98"/>
                    <a:pt x="12" y="98"/>
                  </a:cubicBezTo>
                  <a:cubicBezTo>
                    <a:pt x="10" y="100"/>
                    <a:pt x="10" y="103"/>
                    <a:pt x="12" y="105"/>
                  </a:cubicBezTo>
                  <a:cubicBezTo>
                    <a:pt x="27" y="120"/>
                    <a:pt x="27" y="120"/>
                    <a:pt x="27" y="120"/>
                  </a:cubicBezTo>
                  <a:cubicBezTo>
                    <a:pt x="29" y="122"/>
                    <a:pt x="32" y="122"/>
                    <a:pt x="34" y="120"/>
                  </a:cubicBezTo>
                  <a:cubicBezTo>
                    <a:pt x="43" y="111"/>
                    <a:pt x="43" y="111"/>
                    <a:pt x="43" y="111"/>
                  </a:cubicBezTo>
                  <a:cubicBezTo>
                    <a:pt x="45" y="111"/>
                    <a:pt x="46" y="112"/>
                    <a:pt x="47" y="112"/>
                  </a:cubicBezTo>
                  <a:cubicBezTo>
                    <a:pt x="47" y="112"/>
                    <a:pt x="47" y="112"/>
                    <a:pt x="47" y="112"/>
                  </a:cubicBezTo>
                  <a:cubicBezTo>
                    <a:pt x="48" y="113"/>
                    <a:pt x="50" y="113"/>
                    <a:pt x="51" y="114"/>
                  </a:cubicBezTo>
                  <a:cubicBezTo>
                    <a:pt x="51" y="127"/>
                    <a:pt x="51" y="127"/>
                    <a:pt x="51" y="127"/>
                  </a:cubicBezTo>
                  <a:cubicBezTo>
                    <a:pt x="51" y="130"/>
                    <a:pt x="53" y="132"/>
                    <a:pt x="56" y="132"/>
                  </a:cubicBezTo>
                  <a:cubicBezTo>
                    <a:pt x="77" y="132"/>
                    <a:pt x="77" y="132"/>
                    <a:pt x="77" y="132"/>
                  </a:cubicBezTo>
                  <a:cubicBezTo>
                    <a:pt x="79" y="132"/>
                    <a:pt x="82" y="130"/>
                    <a:pt x="82" y="127"/>
                  </a:cubicBezTo>
                  <a:cubicBezTo>
                    <a:pt x="82" y="114"/>
                    <a:pt x="82" y="114"/>
                    <a:pt x="82" y="114"/>
                  </a:cubicBezTo>
                  <a:cubicBezTo>
                    <a:pt x="83" y="113"/>
                    <a:pt x="84" y="113"/>
                    <a:pt x="86" y="112"/>
                  </a:cubicBezTo>
                  <a:cubicBezTo>
                    <a:pt x="87" y="112"/>
                    <a:pt x="88" y="111"/>
                    <a:pt x="89" y="111"/>
                  </a:cubicBezTo>
                  <a:cubicBezTo>
                    <a:pt x="98" y="120"/>
                    <a:pt x="98" y="120"/>
                    <a:pt x="98" y="120"/>
                  </a:cubicBezTo>
                  <a:cubicBezTo>
                    <a:pt x="98" y="120"/>
                    <a:pt x="98" y="120"/>
                    <a:pt x="98" y="120"/>
                  </a:cubicBezTo>
                  <a:cubicBezTo>
                    <a:pt x="100" y="122"/>
                    <a:pt x="104" y="122"/>
                    <a:pt x="106" y="120"/>
                  </a:cubicBezTo>
                  <a:cubicBezTo>
                    <a:pt x="120" y="106"/>
                    <a:pt x="120" y="106"/>
                    <a:pt x="120" y="106"/>
                  </a:cubicBezTo>
                  <a:cubicBezTo>
                    <a:pt x="120" y="105"/>
                    <a:pt x="120" y="105"/>
                    <a:pt x="120" y="105"/>
                  </a:cubicBezTo>
                  <a:cubicBezTo>
                    <a:pt x="122" y="103"/>
                    <a:pt x="122" y="100"/>
                    <a:pt x="120" y="98"/>
                  </a:cubicBezTo>
                  <a:cubicBezTo>
                    <a:pt x="111" y="89"/>
                    <a:pt x="111" y="89"/>
                    <a:pt x="111" y="89"/>
                  </a:cubicBezTo>
                  <a:cubicBezTo>
                    <a:pt x="112" y="88"/>
                    <a:pt x="112" y="86"/>
                    <a:pt x="113" y="85"/>
                  </a:cubicBezTo>
                  <a:cubicBezTo>
                    <a:pt x="113" y="84"/>
                    <a:pt x="114" y="83"/>
                    <a:pt x="114" y="81"/>
                  </a:cubicBezTo>
                  <a:cubicBezTo>
                    <a:pt x="127" y="81"/>
                    <a:pt x="127" y="81"/>
                    <a:pt x="127" y="81"/>
                  </a:cubicBezTo>
                  <a:cubicBezTo>
                    <a:pt x="127" y="81"/>
                    <a:pt x="127" y="81"/>
                    <a:pt x="127" y="81"/>
                  </a:cubicBezTo>
                  <a:cubicBezTo>
                    <a:pt x="130" y="81"/>
                    <a:pt x="132" y="79"/>
                    <a:pt x="132" y="76"/>
                  </a:cubicBezTo>
                  <a:cubicBezTo>
                    <a:pt x="132" y="56"/>
                    <a:pt x="132" y="56"/>
                    <a:pt x="132" y="56"/>
                  </a:cubicBezTo>
                  <a:cubicBezTo>
                    <a:pt x="132" y="56"/>
                    <a:pt x="132" y="56"/>
                    <a:pt x="132" y="56"/>
                  </a:cubicBezTo>
                  <a:cubicBezTo>
                    <a:pt x="132" y="53"/>
                    <a:pt x="130" y="50"/>
                    <a:pt x="127" y="50"/>
                  </a:cubicBezTo>
                  <a:close/>
                  <a:moveTo>
                    <a:pt x="122" y="71"/>
                  </a:moveTo>
                  <a:cubicBezTo>
                    <a:pt x="122" y="71"/>
                    <a:pt x="122" y="71"/>
                    <a:pt x="122" y="71"/>
                  </a:cubicBezTo>
                  <a:cubicBezTo>
                    <a:pt x="110" y="71"/>
                    <a:pt x="110" y="71"/>
                    <a:pt x="110" y="71"/>
                  </a:cubicBezTo>
                  <a:cubicBezTo>
                    <a:pt x="108" y="71"/>
                    <a:pt x="105" y="73"/>
                    <a:pt x="105" y="75"/>
                  </a:cubicBezTo>
                  <a:cubicBezTo>
                    <a:pt x="104" y="77"/>
                    <a:pt x="104" y="79"/>
                    <a:pt x="103" y="81"/>
                  </a:cubicBezTo>
                  <a:cubicBezTo>
                    <a:pt x="102" y="83"/>
                    <a:pt x="101" y="85"/>
                    <a:pt x="100" y="87"/>
                  </a:cubicBezTo>
                  <a:cubicBezTo>
                    <a:pt x="99" y="89"/>
                    <a:pt x="99" y="92"/>
                    <a:pt x="101" y="94"/>
                  </a:cubicBezTo>
                  <a:cubicBezTo>
                    <a:pt x="101" y="94"/>
                    <a:pt x="101" y="94"/>
                    <a:pt x="101" y="94"/>
                  </a:cubicBezTo>
                  <a:cubicBezTo>
                    <a:pt x="109" y="102"/>
                    <a:pt x="109" y="102"/>
                    <a:pt x="109" y="102"/>
                  </a:cubicBezTo>
                  <a:cubicBezTo>
                    <a:pt x="102" y="108"/>
                    <a:pt x="102" y="108"/>
                    <a:pt x="102" y="108"/>
                  </a:cubicBezTo>
                  <a:cubicBezTo>
                    <a:pt x="94" y="100"/>
                    <a:pt x="94" y="100"/>
                    <a:pt x="94" y="100"/>
                  </a:cubicBezTo>
                  <a:cubicBezTo>
                    <a:pt x="92" y="98"/>
                    <a:pt x="89" y="98"/>
                    <a:pt x="87" y="100"/>
                  </a:cubicBezTo>
                  <a:cubicBezTo>
                    <a:pt x="85" y="101"/>
                    <a:pt x="83" y="102"/>
                    <a:pt x="81" y="103"/>
                  </a:cubicBezTo>
                  <a:cubicBezTo>
                    <a:pt x="80" y="103"/>
                    <a:pt x="77" y="104"/>
                    <a:pt x="75" y="105"/>
                  </a:cubicBezTo>
                  <a:cubicBezTo>
                    <a:pt x="73" y="105"/>
                    <a:pt x="71" y="107"/>
                    <a:pt x="71" y="110"/>
                  </a:cubicBezTo>
                  <a:cubicBezTo>
                    <a:pt x="71" y="110"/>
                    <a:pt x="71" y="110"/>
                    <a:pt x="71" y="110"/>
                  </a:cubicBezTo>
                  <a:cubicBezTo>
                    <a:pt x="71" y="121"/>
                    <a:pt x="71" y="121"/>
                    <a:pt x="71" y="121"/>
                  </a:cubicBezTo>
                  <a:cubicBezTo>
                    <a:pt x="62" y="121"/>
                    <a:pt x="62" y="121"/>
                    <a:pt x="62" y="121"/>
                  </a:cubicBezTo>
                  <a:cubicBezTo>
                    <a:pt x="62" y="110"/>
                    <a:pt x="62" y="110"/>
                    <a:pt x="62" y="110"/>
                  </a:cubicBezTo>
                  <a:cubicBezTo>
                    <a:pt x="62" y="107"/>
                    <a:pt x="60" y="105"/>
                    <a:pt x="57" y="104"/>
                  </a:cubicBezTo>
                  <a:cubicBezTo>
                    <a:pt x="55" y="104"/>
                    <a:pt x="53" y="103"/>
                    <a:pt x="51" y="103"/>
                  </a:cubicBezTo>
                  <a:cubicBezTo>
                    <a:pt x="51" y="102"/>
                    <a:pt x="51" y="102"/>
                    <a:pt x="51" y="102"/>
                  </a:cubicBezTo>
                  <a:cubicBezTo>
                    <a:pt x="49" y="102"/>
                    <a:pt x="47" y="101"/>
                    <a:pt x="45" y="100"/>
                  </a:cubicBezTo>
                  <a:cubicBezTo>
                    <a:pt x="43" y="98"/>
                    <a:pt x="40" y="99"/>
                    <a:pt x="39" y="100"/>
                  </a:cubicBezTo>
                  <a:cubicBezTo>
                    <a:pt x="31" y="108"/>
                    <a:pt x="31" y="108"/>
                    <a:pt x="31" y="108"/>
                  </a:cubicBezTo>
                  <a:cubicBezTo>
                    <a:pt x="24" y="102"/>
                    <a:pt x="24" y="102"/>
                    <a:pt x="24" y="102"/>
                  </a:cubicBezTo>
                  <a:cubicBezTo>
                    <a:pt x="32" y="94"/>
                    <a:pt x="32" y="94"/>
                    <a:pt x="32" y="94"/>
                  </a:cubicBezTo>
                  <a:cubicBezTo>
                    <a:pt x="34" y="92"/>
                    <a:pt x="34" y="89"/>
                    <a:pt x="33" y="87"/>
                  </a:cubicBezTo>
                  <a:cubicBezTo>
                    <a:pt x="32" y="85"/>
                    <a:pt x="31" y="83"/>
                    <a:pt x="30" y="81"/>
                  </a:cubicBezTo>
                  <a:cubicBezTo>
                    <a:pt x="30" y="81"/>
                    <a:pt x="30" y="81"/>
                    <a:pt x="30" y="81"/>
                  </a:cubicBezTo>
                  <a:cubicBezTo>
                    <a:pt x="29" y="79"/>
                    <a:pt x="28" y="77"/>
                    <a:pt x="28" y="75"/>
                  </a:cubicBezTo>
                  <a:cubicBezTo>
                    <a:pt x="27" y="72"/>
                    <a:pt x="25" y="71"/>
                    <a:pt x="22" y="71"/>
                  </a:cubicBezTo>
                  <a:cubicBezTo>
                    <a:pt x="22" y="71"/>
                    <a:pt x="22" y="71"/>
                    <a:pt x="22" y="71"/>
                  </a:cubicBezTo>
                  <a:cubicBezTo>
                    <a:pt x="11" y="71"/>
                    <a:pt x="11" y="71"/>
                    <a:pt x="11" y="71"/>
                  </a:cubicBezTo>
                  <a:cubicBezTo>
                    <a:pt x="11" y="61"/>
                    <a:pt x="11" y="61"/>
                    <a:pt x="11" y="61"/>
                  </a:cubicBezTo>
                  <a:cubicBezTo>
                    <a:pt x="22" y="61"/>
                    <a:pt x="22" y="61"/>
                    <a:pt x="22" y="61"/>
                  </a:cubicBezTo>
                  <a:cubicBezTo>
                    <a:pt x="25" y="61"/>
                    <a:pt x="27" y="59"/>
                    <a:pt x="28" y="57"/>
                  </a:cubicBezTo>
                  <a:cubicBezTo>
                    <a:pt x="28" y="55"/>
                    <a:pt x="29" y="53"/>
                    <a:pt x="30" y="51"/>
                  </a:cubicBezTo>
                  <a:cubicBezTo>
                    <a:pt x="30" y="50"/>
                    <a:pt x="30" y="50"/>
                    <a:pt x="30" y="50"/>
                  </a:cubicBezTo>
                  <a:cubicBezTo>
                    <a:pt x="31" y="49"/>
                    <a:pt x="32" y="47"/>
                    <a:pt x="33" y="45"/>
                  </a:cubicBezTo>
                  <a:cubicBezTo>
                    <a:pt x="34" y="43"/>
                    <a:pt x="34" y="40"/>
                    <a:pt x="32" y="38"/>
                  </a:cubicBezTo>
                  <a:cubicBezTo>
                    <a:pt x="32" y="38"/>
                    <a:pt x="32" y="38"/>
                    <a:pt x="32" y="38"/>
                  </a:cubicBezTo>
                  <a:cubicBezTo>
                    <a:pt x="24" y="30"/>
                    <a:pt x="24" y="30"/>
                    <a:pt x="24" y="30"/>
                  </a:cubicBezTo>
                  <a:cubicBezTo>
                    <a:pt x="31" y="23"/>
                    <a:pt x="31" y="23"/>
                    <a:pt x="31" y="23"/>
                  </a:cubicBezTo>
                  <a:cubicBezTo>
                    <a:pt x="39" y="31"/>
                    <a:pt x="39" y="31"/>
                    <a:pt x="39" y="31"/>
                  </a:cubicBezTo>
                  <a:cubicBezTo>
                    <a:pt x="41" y="33"/>
                    <a:pt x="43" y="34"/>
                    <a:pt x="45" y="32"/>
                  </a:cubicBezTo>
                  <a:cubicBezTo>
                    <a:pt x="47" y="31"/>
                    <a:pt x="49" y="30"/>
                    <a:pt x="51" y="29"/>
                  </a:cubicBezTo>
                  <a:cubicBezTo>
                    <a:pt x="53" y="28"/>
                    <a:pt x="55" y="28"/>
                    <a:pt x="57" y="27"/>
                  </a:cubicBezTo>
                  <a:cubicBezTo>
                    <a:pt x="60" y="27"/>
                    <a:pt x="62" y="24"/>
                    <a:pt x="62" y="22"/>
                  </a:cubicBezTo>
                  <a:cubicBezTo>
                    <a:pt x="62" y="22"/>
                    <a:pt x="62" y="22"/>
                    <a:pt x="62" y="22"/>
                  </a:cubicBezTo>
                  <a:cubicBezTo>
                    <a:pt x="62" y="11"/>
                    <a:pt x="62" y="11"/>
                    <a:pt x="62" y="11"/>
                  </a:cubicBezTo>
                  <a:cubicBezTo>
                    <a:pt x="71" y="11"/>
                    <a:pt x="71" y="11"/>
                    <a:pt x="71" y="11"/>
                  </a:cubicBezTo>
                  <a:cubicBezTo>
                    <a:pt x="71" y="22"/>
                    <a:pt x="71" y="22"/>
                    <a:pt x="71" y="22"/>
                  </a:cubicBezTo>
                  <a:cubicBezTo>
                    <a:pt x="71" y="25"/>
                    <a:pt x="73" y="27"/>
                    <a:pt x="76" y="27"/>
                  </a:cubicBezTo>
                  <a:cubicBezTo>
                    <a:pt x="78" y="28"/>
                    <a:pt x="80" y="28"/>
                    <a:pt x="81" y="29"/>
                  </a:cubicBezTo>
                  <a:cubicBezTo>
                    <a:pt x="84" y="30"/>
                    <a:pt x="85" y="31"/>
                    <a:pt x="87" y="32"/>
                  </a:cubicBezTo>
                  <a:cubicBezTo>
                    <a:pt x="90" y="34"/>
                    <a:pt x="92" y="33"/>
                    <a:pt x="94" y="31"/>
                  </a:cubicBezTo>
                  <a:cubicBezTo>
                    <a:pt x="102" y="23"/>
                    <a:pt x="102" y="23"/>
                    <a:pt x="102" y="23"/>
                  </a:cubicBezTo>
                  <a:cubicBezTo>
                    <a:pt x="109" y="30"/>
                    <a:pt x="109" y="30"/>
                    <a:pt x="109" y="30"/>
                  </a:cubicBezTo>
                  <a:cubicBezTo>
                    <a:pt x="101" y="38"/>
                    <a:pt x="101" y="38"/>
                    <a:pt x="101" y="38"/>
                  </a:cubicBezTo>
                  <a:cubicBezTo>
                    <a:pt x="99" y="40"/>
                    <a:pt x="99" y="43"/>
                    <a:pt x="100" y="45"/>
                  </a:cubicBezTo>
                  <a:cubicBezTo>
                    <a:pt x="101" y="47"/>
                    <a:pt x="102" y="49"/>
                    <a:pt x="103" y="51"/>
                  </a:cubicBezTo>
                  <a:cubicBezTo>
                    <a:pt x="103" y="51"/>
                    <a:pt x="103" y="51"/>
                    <a:pt x="103" y="51"/>
                  </a:cubicBezTo>
                  <a:cubicBezTo>
                    <a:pt x="104" y="53"/>
                    <a:pt x="105" y="55"/>
                    <a:pt x="105" y="57"/>
                  </a:cubicBezTo>
                  <a:cubicBezTo>
                    <a:pt x="106" y="59"/>
                    <a:pt x="108" y="61"/>
                    <a:pt x="110" y="61"/>
                  </a:cubicBezTo>
                  <a:cubicBezTo>
                    <a:pt x="122" y="61"/>
                    <a:pt x="122" y="61"/>
                    <a:pt x="122" y="61"/>
                  </a:cubicBezTo>
                  <a:cubicBezTo>
                    <a:pt x="122" y="71"/>
                    <a:pt x="122" y="71"/>
                    <a:pt x="122" y="71"/>
                  </a:cubicBezTo>
                  <a:close/>
                  <a:moveTo>
                    <a:pt x="66" y="43"/>
                  </a:moveTo>
                  <a:cubicBezTo>
                    <a:pt x="66" y="43"/>
                    <a:pt x="66" y="43"/>
                    <a:pt x="66" y="43"/>
                  </a:cubicBezTo>
                  <a:cubicBezTo>
                    <a:pt x="60" y="43"/>
                    <a:pt x="54" y="46"/>
                    <a:pt x="50" y="50"/>
                  </a:cubicBezTo>
                  <a:cubicBezTo>
                    <a:pt x="46" y="54"/>
                    <a:pt x="44" y="60"/>
                    <a:pt x="44" y="66"/>
                  </a:cubicBezTo>
                  <a:cubicBezTo>
                    <a:pt x="44" y="72"/>
                    <a:pt x="46" y="78"/>
                    <a:pt x="50" y="82"/>
                  </a:cubicBezTo>
                  <a:cubicBezTo>
                    <a:pt x="54" y="86"/>
                    <a:pt x="60" y="89"/>
                    <a:pt x="66" y="89"/>
                  </a:cubicBezTo>
                  <a:cubicBezTo>
                    <a:pt x="73" y="89"/>
                    <a:pt x="78" y="86"/>
                    <a:pt x="82" y="82"/>
                  </a:cubicBezTo>
                  <a:cubicBezTo>
                    <a:pt x="86" y="78"/>
                    <a:pt x="89" y="72"/>
                    <a:pt x="89" y="66"/>
                  </a:cubicBezTo>
                  <a:cubicBezTo>
                    <a:pt x="89" y="60"/>
                    <a:pt x="86" y="54"/>
                    <a:pt x="82" y="50"/>
                  </a:cubicBezTo>
                  <a:cubicBezTo>
                    <a:pt x="78" y="46"/>
                    <a:pt x="73" y="43"/>
                    <a:pt x="66" y="43"/>
                  </a:cubicBezTo>
                  <a:close/>
                  <a:moveTo>
                    <a:pt x="78" y="77"/>
                  </a:moveTo>
                  <a:cubicBezTo>
                    <a:pt x="78" y="77"/>
                    <a:pt x="78" y="77"/>
                    <a:pt x="78" y="77"/>
                  </a:cubicBezTo>
                  <a:cubicBezTo>
                    <a:pt x="75" y="80"/>
                    <a:pt x="71" y="82"/>
                    <a:pt x="66" y="82"/>
                  </a:cubicBezTo>
                  <a:cubicBezTo>
                    <a:pt x="62" y="82"/>
                    <a:pt x="58" y="80"/>
                    <a:pt x="55" y="77"/>
                  </a:cubicBezTo>
                  <a:cubicBezTo>
                    <a:pt x="52" y="74"/>
                    <a:pt x="50" y="70"/>
                    <a:pt x="50" y="66"/>
                  </a:cubicBezTo>
                  <a:cubicBezTo>
                    <a:pt x="50" y="61"/>
                    <a:pt x="52" y="57"/>
                    <a:pt x="55" y="54"/>
                  </a:cubicBezTo>
                  <a:cubicBezTo>
                    <a:pt x="58" y="52"/>
                    <a:pt x="62" y="50"/>
                    <a:pt x="66" y="50"/>
                  </a:cubicBezTo>
                  <a:cubicBezTo>
                    <a:pt x="71" y="50"/>
                    <a:pt x="75" y="52"/>
                    <a:pt x="78" y="54"/>
                  </a:cubicBezTo>
                  <a:cubicBezTo>
                    <a:pt x="81" y="57"/>
                    <a:pt x="83" y="61"/>
                    <a:pt x="83" y="66"/>
                  </a:cubicBezTo>
                  <a:cubicBezTo>
                    <a:pt x="83" y="70"/>
                    <a:pt x="81" y="74"/>
                    <a:pt x="78"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7" name="Freeform 230"/>
            <p:cNvSpPr>
              <a:spLocks noEditPoints="1"/>
            </p:cNvSpPr>
            <p:nvPr userDrawn="1"/>
          </p:nvSpPr>
          <p:spPr bwMode="auto">
            <a:xfrm>
              <a:off x="2707" y="191"/>
              <a:ext cx="393" cy="355"/>
            </a:xfrm>
            <a:custGeom>
              <a:avLst/>
              <a:gdLst>
                <a:gd name="T0" fmla="*/ 169 w 193"/>
                <a:gd name="T1" fmla="*/ 43 h 174"/>
                <a:gd name="T2" fmla="*/ 173 w 193"/>
                <a:gd name="T3" fmla="*/ 50 h 174"/>
                <a:gd name="T4" fmla="*/ 162 w 193"/>
                <a:gd name="T5" fmla="*/ 58 h 174"/>
                <a:gd name="T6" fmla="*/ 121 w 193"/>
                <a:gd name="T7" fmla="*/ 136 h 174"/>
                <a:gd name="T8" fmla="*/ 160 w 193"/>
                <a:gd name="T9" fmla="*/ 137 h 174"/>
                <a:gd name="T10" fmla="*/ 153 w 193"/>
                <a:gd name="T11" fmla="*/ 150 h 174"/>
                <a:gd name="T12" fmla="*/ 146 w 193"/>
                <a:gd name="T13" fmla="*/ 155 h 174"/>
                <a:gd name="T14" fmla="*/ 83 w 193"/>
                <a:gd name="T15" fmla="*/ 170 h 174"/>
                <a:gd name="T16" fmla="*/ 46 w 193"/>
                <a:gd name="T17" fmla="*/ 18 h 174"/>
                <a:gd name="T18" fmla="*/ 164 w 193"/>
                <a:gd name="T19" fmla="*/ 36 h 174"/>
                <a:gd name="T20" fmla="*/ 192 w 193"/>
                <a:gd name="T21" fmla="*/ 82 h 174"/>
                <a:gd name="T22" fmla="*/ 187 w 193"/>
                <a:gd name="T23" fmla="*/ 76 h 174"/>
                <a:gd name="T24" fmla="*/ 152 w 193"/>
                <a:gd name="T25" fmla="*/ 71 h 174"/>
                <a:gd name="T26" fmla="*/ 146 w 193"/>
                <a:gd name="T27" fmla="*/ 76 h 174"/>
                <a:gd name="T28" fmla="*/ 141 w 193"/>
                <a:gd name="T29" fmla="*/ 110 h 174"/>
                <a:gd name="T30" fmla="*/ 141 w 193"/>
                <a:gd name="T31" fmla="*/ 114 h 174"/>
                <a:gd name="T32" fmla="*/ 164 w 193"/>
                <a:gd name="T33" fmla="*/ 110 h 174"/>
                <a:gd name="T34" fmla="*/ 184 w 193"/>
                <a:gd name="T35" fmla="*/ 122 h 174"/>
                <a:gd name="T36" fmla="*/ 180 w 193"/>
                <a:gd name="T37" fmla="*/ 98 h 174"/>
                <a:gd name="T38" fmla="*/ 172 w 193"/>
                <a:gd name="T39" fmla="*/ 95 h 174"/>
                <a:gd name="T40" fmla="*/ 178 w 193"/>
                <a:gd name="T41" fmla="*/ 88 h 174"/>
                <a:gd name="T42" fmla="*/ 165 w 193"/>
                <a:gd name="T43" fmla="*/ 91 h 174"/>
                <a:gd name="T44" fmla="*/ 161 w 193"/>
                <a:gd name="T45" fmla="*/ 94 h 174"/>
                <a:gd name="T46" fmla="*/ 160 w 193"/>
                <a:gd name="T47" fmla="*/ 97 h 174"/>
                <a:gd name="T48" fmla="*/ 164 w 193"/>
                <a:gd name="T49" fmla="*/ 102 h 174"/>
                <a:gd name="T50" fmla="*/ 175 w 193"/>
                <a:gd name="T51" fmla="*/ 108 h 174"/>
                <a:gd name="T52" fmla="*/ 172 w 193"/>
                <a:gd name="T53" fmla="*/ 99 h 174"/>
                <a:gd name="T54" fmla="*/ 135 w 193"/>
                <a:gd name="T55" fmla="*/ 34 h 174"/>
                <a:gd name="T56" fmla="*/ 147 w 193"/>
                <a:gd name="T57" fmla="*/ 36 h 174"/>
                <a:gd name="T58" fmla="*/ 54 w 193"/>
                <a:gd name="T59" fmla="*/ 29 h 174"/>
                <a:gd name="T60" fmla="*/ 85 w 193"/>
                <a:gd name="T61" fmla="*/ 157 h 174"/>
                <a:gd name="T62" fmla="*/ 129 w 193"/>
                <a:gd name="T63" fmla="*/ 150 h 174"/>
                <a:gd name="T64" fmla="*/ 135 w 193"/>
                <a:gd name="T65" fmla="*/ 3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3" h="174">
                  <a:moveTo>
                    <a:pt x="164" y="36"/>
                  </a:moveTo>
                  <a:cubicBezTo>
                    <a:pt x="166" y="38"/>
                    <a:pt x="167" y="41"/>
                    <a:pt x="169" y="43"/>
                  </a:cubicBezTo>
                  <a:cubicBezTo>
                    <a:pt x="169" y="43"/>
                    <a:pt x="169" y="43"/>
                    <a:pt x="169" y="43"/>
                  </a:cubicBezTo>
                  <a:cubicBezTo>
                    <a:pt x="170" y="45"/>
                    <a:pt x="172" y="48"/>
                    <a:pt x="173" y="50"/>
                  </a:cubicBezTo>
                  <a:cubicBezTo>
                    <a:pt x="174" y="53"/>
                    <a:pt x="173" y="57"/>
                    <a:pt x="170" y="59"/>
                  </a:cubicBezTo>
                  <a:cubicBezTo>
                    <a:pt x="167" y="60"/>
                    <a:pt x="164" y="59"/>
                    <a:pt x="162" y="58"/>
                  </a:cubicBezTo>
                  <a:cubicBezTo>
                    <a:pt x="155" y="51"/>
                    <a:pt x="145" y="48"/>
                    <a:pt x="135" y="47"/>
                  </a:cubicBezTo>
                  <a:cubicBezTo>
                    <a:pt x="82" y="45"/>
                    <a:pt x="71" y="122"/>
                    <a:pt x="121" y="136"/>
                  </a:cubicBezTo>
                  <a:cubicBezTo>
                    <a:pt x="131" y="138"/>
                    <a:pt x="142" y="138"/>
                    <a:pt x="151" y="134"/>
                  </a:cubicBezTo>
                  <a:cubicBezTo>
                    <a:pt x="154" y="132"/>
                    <a:pt x="158" y="134"/>
                    <a:pt x="160" y="137"/>
                  </a:cubicBezTo>
                  <a:cubicBezTo>
                    <a:pt x="161" y="140"/>
                    <a:pt x="160" y="142"/>
                    <a:pt x="158" y="144"/>
                  </a:cubicBezTo>
                  <a:cubicBezTo>
                    <a:pt x="156" y="146"/>
                    <a:pt x="155" y="148"/>
                    <a:pt x="153" y="150"/>
                  </a:cubicBezTo>
                  <a:cubicBezTo>
                    <a:pt x="152" y="150"/>
                    <a:pt x="152" y="150"/>
                    <a:pt x="152" y="150"/>
                  </a:cubicBezTo>
                  <a:cubicBezTo>
                    <a:pt x="150" y="152"/>
                    <a:pt x="148" y="153"/>
                    <a:pt x="146" y="155"/>
                  </a:cubicBezTo>
                  <a:cubicBezTo>
                    <a:pt x="128" y="169"/>
                    <a:pt x="105" y="174"/>
                    <a:pt x="83" y="170"/>
                  </a:cubicBezTo>
                  <a:cubicBezTo>
                    <a:pt x="83" y="170"/>
                    <a:pt x="83" y="170"/>
                    <a:pt x="83" y="170"/>
                  </a:cubicBezTo>
                  <a:cubicBezTo>
                    <a:pt x="62" y="167"/>
                    <a:pt x="42" y="155"/>
                    <a:pt x="28" y="137"/>
                  </a:cubicBezTo>
                  <a:cubicBezTo>
                    <a:pt x="0" y="99"/>
                    <a:pt x="8" y="46"/>
                    <a:pt x="46" y="18"/>
                  </a:cubicBezTo>
                  <a:cubicBezTo>
                    <a:pt x="65" y="4"/>
                    <a:pt x="87" y="0"/>
                    <a:pt x="109" y="3"/>
                  </a:cubicBezTo>
                  <a:cubicBezTo>
                    <a:pt x="130" y="6"/>
                    <a:pt x="150" y="17"/>
                    <a:pt x="164" y="36"/>
                  </a:cubicBezTo>
                  <a:close/>
                  <a:moveTo>
                    <a:pt x="192" y="82"/>
                  </a:moveTo>
                  <a:cubicBezTo>
                    <a:pt x="192" y="82"/>
                    <a:pt x="192" y="82"/>
                    <a:pt x="192" y="82"/>
                  </a:cubicBezTo>
                  <a:cubicBezTo>
                    <a:pt x="192" y="81"/>
                    <a:pt x="193" y="80"/>
                    <a:pt x="192" y="79"/>
                  </a:cubicBezTo>
                  <a:cubicBezTo>
                    <a:pt x="192" y="77"/>
                    <a:pt x="189" y="76"/>
                    <a:pt x="187" y="76"/>
                  </a:cubicBezTo>
                  <a:cubicBezTo>
                    <a:pt x="168" y="83"/>
                    <a:pt x="168" y="83"/>
                    <a:pt x="168" y="83"/>
                  </a:cubicBezTo>
                  <a:cubicBezTo>
                    <a:pt x="152" y="71"/>
                    <a:pt x="152" y="71"/>
                    <a:pt x="152" y="71"/>
                  </a:cubicBezTo>
                  <a:cubicBezTo>
                    <a:pt x="151" y="70"/>
                    <a:pt x="150" y="70"/>
                    <a:pt x="149" y="71"/>
                  </a:cubicBezTo>
                  <a:cubicBezTo>
                    <a:pt x="147" y="71"/>
                    <a:pt x="146" y="74"/>
                    <a:pt x="146" y="76"/>
                  </a:cubicBezTo>
                  <a:cubicBezTo>
                    <a:pt x="153" y="94"/>
                    <a:pt x="153" y="94"/>
                    <a:pt x="153" y="94"/>
                  </a:cubicBezTo>
                  <a:cubicBezTo>
                    <a:pt x="141" y="110"/>
                    <a:pt x="141" y="110"/>
                    <a:pt x="141" y="110"/>
                  </a:cubicBezTo>
                  <a:cubicBezTo>
                    <a:pt x="141" y="110"/>
                    <a:pt x="141" y="110"/>
                    <a:pt x="141" y="110"/>
                  </a:cubicBezTo>
                  <a:cubicBezTo>
                    <a:pt x="140" y="111"/>
                    <a:pt x="140" y="113"/>
                    <a:pt x="141" y="114"/>
                  </a:cubicBezTo>
                  <a:cubicBezTo>
                    <a:pt x="141" y="116"/>
                    <a:pt x="143" y="117"/>
                    <a:pt x="146" y="116"/>
                  </a:cubicBezTo>
                  <a:cubicBezTo>
                    <a:pt x="164" y="110"/>
                    <a:pt x="164" y="110"/>
                    <a:pt x="164" y="110"/>
                  </a:cubicBezTo>
                  <a:cubicBezTo>
                    <a:pt x="180" y="122"/>
                    <a:pt x="180" y="122"/>
                    <a:pt x="180" y="122"/>
                  </a:cubicBezTo>
                  <a:cubicBezTo>
                    <a:pt x="181" y="122"/>
                    <a:pt x="183" y="123"/>
                    <a:pt x="184" y="122"/>
                  </a:cubicBezTo>
                  <a:cubicBezTo>
                    <a:pt x="186" y="122"/>
                    <a:pt x="187" y="119"/>
                    <a:pt x="186" y="117"/>
                  </a:cubicBezTo>
                  <a:cubicBezTo>
                    <a:pt x="180" y="98"/>
                    <a:pt x="180" y="98"/>
                    <a:pt x="180" y="98"/>
                  </a:cubicBezTo>
                  <a:cubicBezTo>
                    <a:pt x="192" y="82"/>
                    <a:pt x="192" y="82"/>
                    <a:pt x="192" y="82"/>
                  </a:cubicBezTo>
                  <a:close/>
                  <a:moveTo>
                    <a:pt x="172" y="95"/>
                  </a:moveTo>
                  <a:cubicBezTo>
                    <a:pt x="172" y="95"/>
                    <a:pt x="172" y="95"/>
                    <a:pt x="172" y="95"/>
                  </a:cubicBezTo>
                  <a:cubicBezTo>
                    <a:pt x="178" y="88"/>
                    <a:pt x="178" y="88"/>
                    <a:pt x="178" y="88"/>
                  </a:cubicBezTo>
                  <a:cubicBezTo>
                    <a:pt x="169" y="91"/>
                    <a:pt x="169" y="91"/>
                    <a:pt x="169" y="91"/>
                  </a:cubicBezTo>
                  <a:cubicBezTo>
                    <a:pt x="168" y="91"/>
                    <a:pt x="166" y="91"/>
                    <a:pt x="165" y="91"/>
                  </a:cubicBezTo>
                  <a:cubicBezTo>
                    <a:pt x="158" y="85"/>
                    <a:pt x="158" y="85"/>
                    <a:pt x="158" y="85"/>
                  </a:cubicBezTo>
                  <a:cubicBezTo>
                    <a:pt x="161" y="94"/>
                    <a:pt x="161" y="94"/>
                    <a:pt x="161" y="94"/>
                  </a:cubicBezTo>
                  <a:cubicBezTo>
                    <a:pt x="161" y="94"/>
                    <a:pt x="161" y="94"/>
                    <a:pt x="161" y="94"/>
                  </a:cubicBezTo>
                  <a:cubicBezTo>
                    <a:pt x="161" y="95"/>
                    <a:pt x="161" y="96"/>
                    <a:pt x="160" y="97"/>
                  </a:cubicBezTo>
                  <a:cubicBezTo>
                    <a:pt x="155" y="105"/>
                    <a:pt x="155" y="105"/>
                    <a:pt x="155" y="105"/>
                  </a:cubicBezTo>
                  <a:cubicBezTo>
                    <a:pt x="164" y="102"/>
                    <a:pt x="164" y="102"/>
                    <a:pt x="164" y="102"/>
                  </a:cubicBezTo>
                  <a:cubicBezTo>
                    <a:pt x="165" y="101"/>
                    <a:pt x="166" y="102"/>
                    <a:pt x="167" y="102"/>
                  </a:cubicBezTo>
                  <a:cubicBezTo>
                    <a:pt x="175" y="108"/>
                    <a:pt x="175" y="108"/>
                    <a:pt x="175" y="108"/>
                  </a:cubicBezTo>
                  <a:cubicBezTo>
                    <a:pt x="172" y="99"/>
                    <a:pt x="172" y="99"/>
                    <a:pt x="172" y="99"/>
                  </a:cubicBezTo>
                  <a:cubicBezTo>
                    <a:pt x="172" y="99"/>
                    <a:pt x="172" y="99"/>
                    <a:pt x="172" y="99"/>
                  </a:cubicBezTo>
                  <a:cubicBezTo>
                    <a:pt x="171" y="98"/>
                    <a:pt x="171" y="97"/>
                    <a:pt x="172" y="95"/>
                  </a:cubicBezTo>
                  <a:close/>
                  <a:moveTo>
                    <a:pt x="135" y="34"/>
                  </a:moveTo>
                  <a:cubicBezTo>
                    <a:pt x="135" y="34"/>
                    <a:pt x="135" y="34"/>
                    <a:pt x="135" y="34"/>
                  </a:cubicBezTo>
                  <a:cubicBezTo>
                    <a:pt x="139" y="34"/>
                    <a:pt x="143" y="35"/>
                    <a:pt x="147" y="36"/>
                  </a:cubicBezTo>
                  <a:cubicBezTo>
                    <a:pt x="136" y="25"/>
                    <a:pt x="122" y="18"/>
                    <a:pt x="107" y="16"/>
                  </a:cubicBezTo>
                  <a:cubicBezTo>
                    <a:pt x="89" y="13"/>
                    <a:pt x="70" y="17"/>
                    <a:pt x="54" y="29"/>
                  </a:cubicBezTo>
                  <a:cubicBezTo>
                    <a:pt x="22" y="52"/>
                    <a:pt x="15" y="97"/>
                    <a:pt x="38" y="129"/>
                  </a:cubicBezTo>
                  <a:cubicBezTo>
                    <a:pt x="50" y="145"/>
                    <a:pt x="67" y="155"/>
                    <a:pt x="85" y="157"/>
                  </a:cubicBezTo>
                  <a:cubicBezTo>
                    <a:pt x="85" y="157"/>
                    <a:pt x="85" y="157"/>
                    <a:pt x="85" y="157"/>
                  </a:cubicBezTo>
                  <a:cubicBezTo>
                    <a:pt x="100" y="160"/>
                    <a:pt x="116" y="157"/>
                    <a:pt x="129" y="150"/>
                  </a:cubicBezTo>
                  <a:cubicBezTo>
                    <a:pt x="126" y="150"/>
                    <a:pt x="122" y="149"/>
                    <a:pt x="118" y="148"/>
                  </a:cubicBezTo>
                  <a:cubicBezTo>
                    <a:pt x="52" y="130"/>
                    <a:pt x="67" y="32"/>
                    <a:pt x="135"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8" name="Freeform 231"/>
            <p:cNvSpPr>
              <a:spLocks noEditPoints="1"/>
            </p:cNvSpPr>
            <p:nvPr userDrawn="1"/>
          </p:nvSpPr>
          <p:spPr bwMode="auto">
            <a:xfrm>
              <a:off x="4618" y="627"/>
              <a:ext cx="328" cy="284"/>
            </a:xfrm>
            <a:custGeom>
              <a:avLst/>
              <a:gdLst>
                <a:gd name="T0" fmla="*/ 128 w 161"/>
                <a:gd name="T1" fmla="*/ 64 h 139"/>
                <a:gd name="T2" fmla="*/ 126 w 161"/>
                <a:gd name="T3" fmla="*/ 58 h 139"/>
                <a:gd name="T4" fmla="*/ 92 w 161"/>
                <a:gd name="T5" fmla="*/ 70 h 139"/>
                <a:gd name="T6" fmla="*/ 92 w 161"/>
                <a:gd name="T7" fmla="*/ 59 h 139"/>
                <a:gd name="T8" fmla="*/ 124 w 161"/>
                <a:gd name="T9" fmla="*/ 51 h 139"/>
                <a:gd name="T10" fmla="*/ 123 w 161"/>
                <a:gd name="T11" fmla="*/ 44 h 139"/>
                <a:gd name="T12" fmla="*/ 88 w 161"/>
                <a:gd name="T13" fmla="*/ 57 h 139"/>
                <a:gd name="T14" fmla="*/ 89 w 161"/>
                <a:gd name="T15" fmla="*/ 45 h 139"/>
                <a:gd name="T16" fmla="*/ 121 w 161"/>
                <a:gd name="T17" fmla="*/ 37 h 139"/>
                <a:gd name="T18" fmla="*/ 119 w 161"/>
                <a:gd name="T19" fmla="*/ 31 h 139"/>
                <a:gd name="T20" fmla="*/ 85 w 161"/>
                <a:gd name="T21" fmla="*/ 43 h 139"/>
                <a:gd name="T22" fmla="*/ 129 w 161"/>
                <a:gd name="T23" fmla="*/ 1 h 139"/>
                <a:gd name="T24" fmla="*/ 5 w 161"/>
                <a:gd name="T25" fmla="*/ 33 h 139"/>
                <a:gd name="T26" fmla="*/ 26 w 161"/>
                <a:gd name="T27" fmla="*/ 134 h 139"/>
                <a:gd name="T28" fmla="*/ 53 w 161"/>
                <a:gd name="T29" fmla="*/ 133 h 139"/>
                <a:gd name="T30" fmla="*/ 55 w 161"/>
                <a:gd name="T31" fmla="*/ 118 h 139"/>
                <a:gd name="T32" fmla="*/ 65 w 161"/>
                <a:gd name="T33" fmla="*/ 124 h 139"/>
                <a:gd name="T34" fmla="*/ 117 w 161"/>
                <a:gd name="T35" fmla="*/ 116 h 139"/>
                <a:gd name="T36" fmla="*/ 119 w 161"/>
                <a:gd name="T37" fmla="*/ 101 h 139"/>
                <a:gd name="T38" fmla="*/ 130 w 161"/>
                <a:gd name="T39" fmla="*/ 107 h 139"/>
                <a:gd name="T40" fmla="*/ 157 w 161"/>
                <a:gd name="T41" fmla="*/ 106 h 139"/>
                <a:gd name="T42" fmla="*/ 136 w 161"/>
                <a:gd name="T43" fmla="*/ 4 h 139"/>
                <a:gd name="T44" fmla="*/ 149 w 161"/>
                <a:gd name="T45" fmla="*/ 97 h 139"/>
                <a:gd name="T46" fmla="*/ 139 w 161"/>
                <a:gd name="T47" fmla="*/ 99 h 139"/>
                <a:gd name="T48" fmla="*/ 130 w 161"/>
                <a:gd name="T49" fmla="*/ 87 h 139"/>
                <a:gd name="T50" fmla="*/ 107 w 161"/>
                <a:gd name="T51" fmla="*/ 99 h 139"/>
                <a:gd name="T52" fmla="*/ 74 w 161"/>
                <a:gd name="T53" fmla="*/ 116 h 139"/>
                <a:gd name="T54" fmla="*/ 66 w 161"/>
                <a:gd name="T55" fmla="*/ 104 h 139"/>
                <a:gd name="T56" fmla="*/ 43 w 161"/>
                <a:gd name="T57" fmla="*/ 116 h 139"/>
                <a:gd name="T58" fmla="*/ 35 w 161"/>
                <a:gd name="T59" fmla="*/ 127 h 139"/>
                <a:gd name="T60" fmla="*/ 127 w 161"/>
                <a:gd name="T61" fmla="*/ 12 h 139"/>
                <a:gd name="T62" fmla="*/ 40 w 161"/>
                <a:gd name="T63" fmla="*/ 103 h 139"/>
                <a:gd name="T64" fmla="*/ 82 w 161"/>
                <a:gd name="T65" fmla="*/ 92 h 139"/>
                <a:gd name="T66" fmla="*/ 84 w 161"/>
                <a:gd name="T67" fmla="*/ 83 h 139"/>
                <a:gd name="T68" fmla="*/ 76 w 161"/>
                <a:gd name="T69" fmla="*/ 73 h 139"/>
                <a:gd name="T70" fmla="*/ 68 w 161"/>
                <a:gd name="T71" fmla="*/ 70 h 139"/>
                <a:gd name="T72" fmla="*/ 71 w 161"/>
                <a:gd name="T73" fmla="*/ 55 h 139"/>
                <a:gd name="T74" fmla="*/ 46 w 161"/>
                <a:gd name="T75" fmla="*/ 40 h 139"/>
                <a:gd name="T76" fmla="*/ 32 w 161"/>
                <a:gd name="T77" fmla="*/ 65 h 139"/>
                <a:gd name="T78" fmla="*/ 42 w 161"/>
                <a:gd name="T79" fmla="*/ 77 h 139"/>
                <a:gd name="T80" fmla="*/ 35 w 161"/>
                <a:gd name="T81" fmla="*/ 89 h 139"/>
                <a:gd name="T82" fmla="*/ 36 w 161"/>
                <a:gd name="T83" fmla="*/ 100 h 139"/>
                <a:gd name="T84" fmla="*/ 40 w 161"/>
                <a:gd name="T85" fmla="*/ 53 h 139"/>
                <a:gd name="T86" fmla="*/ 48 w 161"/>
                <a:gd name="T87" fmla="*/ 46 h 139"/>
                <a:gd name="T88" fmla="*/ 65 w 161"/>
                <a:gd name="T89" fmla="*/ 56 h 139"/>
                <a:gd name="T90" fmla="*/ 45 w 161"/>
                <a:gd name="T91" fmla="*/ 71 h 139"/>
                <a:gd name="T92" fmla="*/ 40 w 161"/>
                <a:gd name="T93" fmla="*/ 53 h 139"/>
                <a:gd name="T94" fmla="*/ 41 w 161"/>
                <a:gd name="T95" fmla="*/ 94 h 139"/>
                <a:gd name="T96" fmla="*/ 42 w 161"/>
                <a:gd name="T97" fmla="*/ 86 h 139"/>
                <a:gd name="T98" fmla="*/ 64 w 161"/>
                <a:gd name="T99" fmla="*/ 77 h 139"/>
                <a:gd name="T100" fmla="*/ 72 w 161"/>
                <a:gd name="T101" fmla="*/ 78 h 139"/>
                <a:gd name="T102" fmla="*/ 77 w 161"/>
                <a:gd name="T103" fmla="*/ 85 h 139"/>
                <a:gd name="T104" fmla="*/ 42 w 161"/>
                <a:gd name="T105" fmla="*/ 96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 h="139">
                  <a:moveTo>
                    <a:pt x="96" y="73"/>
                  </a:moveTo>
                  <a:cubicBezTo>
                    <a:pt x="128" y="64"/>
                    <a:pt x="128" y="64"/>
                    <a:pt x="128" y="64"/>
                  </a:cubicBezTo>
                  <a:cubicBezTo>
                    <a:pt x="130" y="64"/>
                    <a:pt x="131" y="62"/>
                    <a:pt x="130" y="60"/>
                  </a:cubicBezTo>
                  <a:cubicBezTo>
                    <a:pt x="130" y="59"/>
                    <a:pt x="128" y="58"/>
                    <a:pt x="126" y="58"/>
                  </a:cubicBezTo>
                  <a:cubicBezTo>
                    <a:pt x="94" y="66"/>
                    <a:pt x="94" y="66"/>
                    <a:pt x="94" y="66"/>
                  </a:cubicBezTo>
                  <a:cubicBezTo>
                    <a:pt x="92" y="67"/>
                    <a:pt x="91" y="69"/>
                    <a:pt x="92" y="70"/>
                  </a:cubicBezTo>
                  <a:cubicBezTo>
                    <a:pt x="92" y="72"/>
                    <a:pt x="94" y="73"/>
                    <a:pt x="96" y="73"/>
                  </a:cubicBezTo>
                  <a:close/>
                  <a:moveTo>
                    <a:pt x="92" y="59"/>
                  </a:moveTo>
                  <a:cubicBezTo>
                    <a:pt x="92" y="59"/>
                    <a:pt x="92" y="59"/>
                    <a:pt x="92" y="59"/>
                  </a:cubicBezTo>
                  <a:cubicBezTo>
                    <a:pt x="124" y="51"/>
                    <a:pt x="124" y="51"/>
                    <a:pt x="124" y="51"/>
                  </a:cubicBezTo>
                  <a:cubicBezTo>
                    <a:pt x="126" y="50"/>
                    <a:pt x="127" y="48"/>
                    <a:pt x="127" y="47"/>
                  </a:cubicBezTo>
                  <a:cubicBezTo>
                    <a:pt x="126" y="45"/>
                    <a:pt x="124" y="44"/>
                    <a:pt x="123" y="44"/>
                  </a:cubicBezTo>
                  <a:cubicBezTo>
                    <a:pt x="91" y="53"/>
                    <a:pt x="91" y="53"/>
                    <a:pt x="91" y="53"/>
                  </a:cubicBezTo>
                  <a:cubicBezTo>
                    <a:pt x="89" y="53"/>
                    <a:pt x="88" y="55"/>
                    <a:pt x="88" y="57"/>
                  </a:cubicBezTo>
                  <a:cubicBezTo>
                    <a:pt x="89" y="58"/>
                    <a:pt x="90" y="59"/>
                    <a:pt x="92" y="59"/>
                  </a:cubicBezTo>
                  <a:close/>
                  <a:moveTo>
                    <a:pt x="89" y="45"/>
                  </a:moveTo>
                  <a:cubicBezTo>
                    <a:pt x="89" y="45"/>
                    <a:pt x="89" y="45"/>
                    <a:pt x="89" y="45"/>
                  </a:cubicBezTo>
                  <a:cubicBezTo>
                    <a:pt x="121" y="37"/>
                    <a:pt x="121" y="37"/>
                    <a:pt x="121" y="37"/>
                  </a:cubicBezTo>
                  <a:cubicBezTo>
                    <a:pt x="123" y="36"/>
                    <a:pt x="123" y="35"/>
                    <a:pt x="123" y="33"/>
                  </a:cubicBezTo>
                  <a:cubicBezTo>
                    <a:pt x="123" y="31"/>
                    <a:pt x="121" y="30"/>
                    <a:pt x="119" y="31"/>
                  </a:cubicBezTo>
                  <a:cubicBezTo>
                    <a:pt x="87" y="39"/>
                    <a:pt x="87" y="39"/>
                    <a:pt x="87" y="39"/>
                  </a:cubicBezTo>
                  <a:cubicBezTo>
                    <a:pt x="85" y="39"/>
                    <a:pt x="84" y="41"/>
                    <a:pt x="85" y="43"/>
                  </a:cubicBezTo>
                  <a:cubicBezTo>
                    <a:pt x="85" y="45"/>
                    <a:pt x="87" y="46"/>
                    <a:pt x="89" y="45"/>
                  </a:cubicBezTo>
                  <a:close/>
                  <a:moveTo>
                    <a:pt x="129" y="1"/>
                  </a:moveTo>
                  <a:cubicBezTo>
                    <a:pt x="129" y="1"/>
                    <a:pt x="129" y="1"/>
                    <a:pt x="129" y="1"/>
                  </a:cubicBezTo>
                  <a:cubicBezTo>
                    <a:pt x="5" y="33"/>
                    <a:pt x="5" y="33"/>
                    <a:pt x="5" y="33"/>
                  </a:cubicBezTo>
                  <a:cubicBezTo>
                    <a:pt x="2" y="34"/>
                    <a:pt x="0" y="37"/>
                    <a:pt x="1" y="40"/>
                  </a:cubicBezTo>
                  <a:cubicBezTo>
                    <a:pt x="26" y="134"/>
                    <a:pt x="26" y="134"/>
                    <a:pt x="26" y="134"/>
                  </a:cubicBezTo>
                  <a:cubicBezTo>
                    <a:pt x="27" y="137"/>
                    <a:pt x="29" y="139"/>
                    <a:pt x="32" y="138"/>
                  </a:cubicBezTo>
                  <a:cubicBezTo>
                    <a:pt x="53" y="133"/>
                    <a:pt x="53" y="133"/>
                    <a:pt x="53" y="133"/>
                  </a:cubicBezTo>
                  <a:cubicBezTo>
                    <a:pt x="56" y="132"/>
                    <a:pt x="58" y="129"/>
                    <a:pt x="57" y="126"/>
                  </a:cubicBezTo>
                  <a:cubicBezTo>
                    <a:pt x="55" y="118"/>
                    <a:pt x="55" y="118"/>
                    <a:pt x="55" y="118"/>
                  </a:cubicBezTo>
                  <a:cubicBezTo>
                    <a:pt x="63" y="116"/>
                    <a:pt x="63" y="116"/>
                    <a:pt x="63" y="116"/>
                  </a:cubicBezTo>
                  <a:cubicBezTo>
                    <a:pt x="65" y="124"/>
                    <a:pt x="65" y="124"/>
                    <a:pt x="65" y="124"/>
                  </a:cubicBezTo>
                  <a:cubicBezTo>
                    <a:pt x="66" y="127"/>
                    <a:pt x="69" y="129"/>
                    <a:pt x="72" y="128"/>
                  </a:cubicBezTo>
                  <a:cubicBezTo>
                    <a:pt x="117" y="116"/>
                    <a:pt x="117" y="116"/>
                    <a:pt x="117" y="116"/>
                  </a:cubicBezTo>
                  <a:cubicBezTo>
                    <a:pt x="120" y="115"/>
                    <a:pt x="122" y="112"/>
                    <a:pt x="121" y="110"/>
                  </a:cubicBezTo>
                  <a:cubicBezTo>
                    <a:pt x="119" y="101"/>
                    <a:pt x="119" y="101"/>
                    <a:pt x="119" y="101"/>
                  </a:cubicBezTo>
                  <a:cubicBezTo>
                    <a:pt x="127" y="99"/>
                    <a:pt x="127" y="99"/>
                    <a:pt x="127" y="99"/>
                  </a:cubicBezTo>
                  <a:cubicBezTo>
                    <a:pt x="130" y="107"/>
                    <a:pt x="130" y="107"/>
                    <a:pt x="130" y="107"/>
                  </a:cubicBezTo>
                  <a:cubicBezTo>
                    <a:pt x="130" y="110"/>
                    <a:pt x="133" y="112"/>
                    <a:pt x="136" y="111"/>
                  </a:cubicBezTo>
                  <a:cubicBezTo>
                    <a:pt x="157" y="106"/>
                    <a:pt x="157" y="106"/>
                    <a:pt x="157" y="106"/>
                  </a:cubicBezTo>
                  <a:cubicBezTo>
                    <a:pt x="160" y="105"/>
                    <a:pt x="161" y="102"/>
                    <a:pt x="161" y="99"/>
                  </a:cubicBezTo>
                  <a:cubicBezTo>
                    <a:pt x="136" y="4"/>
                    <a:pt x="136" y="4"/>
                    <a:pt x="136" y="4"/>
                  </a:cubicBezTo>
                  <a:cubicBezTo>
                    <a:pt x="135" y="1"/>
                    <a:pt x="132" y="0"/>
                    <a:pt x="129" y="1"/>
                  </a:cubicBezTo>
                  <a:close/>
                  <a:moveTo>
                    <a:pt x="149" y="97"/>
                  </a:moveTo>
                  <a:cubicBezTo>
                    <a:pt x="149" y="97"/>
                    <a:pt x="149" y="97"/>
                    <a:pt x="149" y="97"/>
                  </a:cubicBezTo>
                  <a:cubicBezTo>
                    <a:pt x="139" y="99"/>
                    <a:pt x="139" y="99"/>
                    <a:pt x="139" y="99"/>
                  </a:cubicBezTo>
                  <a:cubicBezTo>
                    <a:pt x="136" y="91"/>
                    <a:pt x="136" y="91"/>
                    <a:pt x="136" y="91"/>
                  </a:cubicBezTo>
                  <a:cubicBezTo>
                    <a:pt x="136" y="88"/>
                    <a:pt x="133" y="86"/>
                    <a:pt x="130" y="87"/>
                  </a:cubicBezTo>
                  <a:cubicBezTo>
                    <a:pt x="111" y="92"/>
                    <a:pt x="111" y="92"/>
                    <a:pt x="111" y="92"/>
                  </a:cubicBezTo>
                  <a:cubicBezTo>
                    <a:pt x="108" y="93"/>
                    <a:pt x="106" y="96"/>
                    <a:pt x="107" y="99"/>
                  </a:cubicBezTo>
                  <a:cubicBezTo>
                    <a:pt x="109" y="107"/>
                    <a:pt x="109" y="107"/>
                    <a:pt x="109" y="107"/>
                  </a:cubicBezTo>
                  <a:cubicBezTo>
                    <a:pt x="74" y="116"/>
                    <a:pt x="74" y="116"/>
                    <a:pt x="74" y="116"/>
                  </a:cubicBezTo>
                  <a:cubicBezTo>
                    <a:pt x="72" y="108"/>
                    <a:pt x="72" y="108"/>
                    <a:pt x="72" y="108"/>
                  </a:cubicBezTo>
                  <a:cubicBezTo>
                    <a:pt x="71" y="105"/>
                    <a:pt x="69" y="103"/>
                    <a:pt x="66" y="104"/>
                  </a:cubicBezTo>
                  <a:cubicBezTo>
                    <a:pt x="47" y="109"/>
                    <a:pt x="47" y="109"/>
                    <a:pt x="47" y="109"/>
                  </a:cubicBezTo>
                  <a:cubicBezTo>
                    <a:pt x="44" y="110"/>
                    <a:pt x="42" y="113"/>
                    <a:pt x="43" y="116"/>
                  </a:cubicBezTo>
                  <a:cubicBezTo>
                    <a:pt x="45" y="124"/>
                    <a:pt x="45" y="124"/>
                    <a:pt x="45" y="124"/>
                  </a:cubicBezTo>
                  <a:cubicBezTo>
                    <a:pt x="35" y="127"/>
                    <a:pt x="35" y="127"/>
                    <a:pt x="35" y="127"/>
                  </a:cubicBezTo>
                  <a:cubicBezTo>
                    <a:pt x="13" y="42"/>
                    <a:pt x="13" y="42"/>
                    <a:pt x="13" y="42"/>
                  </a:cubicBezTo>
                  <a:cubicBezTo>
                    <a:pt x="127" y="12"/>
                    <a:pt x="127" y="12"/>
                    <a:pt x="127" y="12"/>
                  </a:cubicBezTo>
                  <a:cubicBezTo>
                    <a:pt x="149" y="97"/>
                    <a:pt x="149" y="97"/>
                    <a:pt x="149" y="97"/>
                  </a:cubicBezTo>
                  <a:close/>
                  <a:moveTo>
                    <a:pt x="40" y="103"/>
                  </a:moveTo>
                  <a:cubicBezTo>
                    <a:pt x="40" y="103"/>
                    <a:pt x="40" y="103"/>
                    <a:pt x="40" y="103"/>
                  </a:cubicBezTo>
                  <a:cubicBezTo>
                    <a:pt x="82" y="92"/>
                    <a:pt x="82" y="92"/>
                    <a:pt x="82" y="92"/>
                  </a:cubicBezTo>
                  <a:cubicBezTo>
                    <a:pt x="84" y="91"/>
                    <a:pt x="85" y="89"/>
                    <a:pt x="85" y="88"/>
                  </a:cubicBezTo>
                  <a:cubicBezTo>
                    <a:pt x="84" y="83"/>
                    <a:pt x="84" y="83"/>
                    <a:pt x="84" y="83"/>
                  </a:cubicBezTo>
                  <a:cubicBezTo>
                    <a:pt x="83" y="81"/>
                    <a:pt x="82" y="79"/>
                    <a:pt x="81" y="77"/>
                  </a:cubicBezTo>
                  <a:cubicBezTo>
                    <a:pt x="79" y="75"/>
                    <a:pt x="78" y="74"/>
                    <a:pt x="76" y="73"/>
                  </a:cubicBezTo>
                  <a:cubicBezTo>
                    <a:pt x="74" y="72"/>
                    <a:pt x="72" y="71"/>
                    <a:pt x="69" y="70"/>
                  </a:cubicBezTo>
                  <a:cubicBezTo>
                    <a:pt x="68" y="70"/>
                    <a:pt x="68" y="70"/>
                    <a:pt x="68" y="70"/>
                  </a:cubicBezTo>
                  <a:cubicBezTo>
                    <a:pt x="69" y="70"/>
                    <a:pt x="69" y="70"/>
                    <a:pt x="69" y="70"/>
                  </a:cubicBezTo>
                  <a:cubicBezTo>
                    <a:pt x="71" y="65"/>
                    <a:pt x="72" y="60"/>
                    <a:pt x="71" y="55"/>
                  </a:cubicBezTo>
                  <a:cubicBezTo>
                    <a:pt x="69" y="49"/>
                    <a:pt x="66" y="45"/>
                    <a:pt x="62" y="42"/>
                  </a:cubicBezTo>
                  <a:cubicBezTo>
                    <a:pt x="57" y="40"/>
                    <a:pt x="52" y="39"/>
                    <a:pt x="46" y="40"/>
                  </a:cubicBezTo>
                  <a:cubicBezTo>
                    <a:pt x="41" y="42"/>
                    <a:pt x="37" y="45"/>
                    <a:pt x="34" y="49"/>
                  </a:cubicBezTo>
                  <a:cubicBezTo>
                    <a:pt x="31" y="54"/>
                    <a:pt x="31" y="59"/>
                    <a:pt x="32" y="65"/>
                  </a:cubicBezTo>
                  <a:cubicBezTo>
                    <a:pt x="33" y="70"/>
                    <a:pt x="37" y="74"/>
                    <a:pt x="41" y="77"/>
                  </a:cubicBezTo>
                  <a:cubicBezTo>
                    <a:pt x="42" y="77"/>
                    <a:pt x="42" y="77"/>
                    <a:pt x="42" y="77"/>
                  </a:cubicBezTo>
                  <a:cubicBezTo>
                    <a:pt x="40" y="79"/>
                    <a:pt x="38" y="81"/>
                    <a:pt x="37" y="83"/>
                  </a:cubicBezTo>
                  <a:cubicBezTo>
                    <a:pt x="36" y="85"/>
                    <a:pt x="35" y="87"/>
                    <a:pt x="35" y="89"/>
                  </a:cubicBezTo>
                  <a:cubicBezTo>
                    <a:pt x="34" y="91"/>
                    <a:pt x="34" y="94"/>
                    <a:pt x="35" y="96"/>
                  </a:cubicBezTo>
                  <a:cubicBezTo>
                    <a:pt x="36" y="100"/>
                    <a:pt x="36" y="100"/>
                    <a:pt x="36" y="100"/>
                  </a:cubicBezTo>
                  <a:cubicBezTo>
                    <a:pt x="37" y="102"/>
                    <a:pt x="38" y="103"/>
                    <a:pt x="40" y="103"/>
                  </a:cubicBezTo>
                  <a:close/>
                  <a:moveTo>
                    <a:pt x="40" y="53"/>
                  </a:moveTo>
                  <a:cubicBezTo>
                    <a:pt x="40" y="53"/>
                    <a:pt x="40" y="53"/>
                    <a:pt x="40" y="53"/>
                  </a:cubicBezTo>
                  <a:cubicBezTo>
                    <a:pt x="41" y="50"/>
                    <a:pt x="44" y="47"/>
                    <a:pt x="48" y="46"/>
                  </a:cubicBezTo>
                  <a:cubicBezTo>
                    <a:pt x="52" y="45"/>
                    <a:pt x="55" y="46"/>
                    <a:pt x="58" y="48"/>
                  </a:cubicBezTo>
                  <a:cubicBezTo>
                    <a:pt x="61" y="50"/>
                    <a:pt x="64" y="52"/>
                    <a:pt x="65" y="56"/>
                  </a:cubicBezTo>
                  <a:cubicBezTo>
                    <a:pt x="66" y="60"/>
                    <a:pt x="65" y="64"/>
                    <a:pt x="63" y="67"/>
                  </a:cubicBezTo>
                  <a:cubicBezTo>
                    <a:pt x="59" y="73"/>
                    <a:pt x="51" y="75"/>
                    <a:pt x="45" y="71"/>
                  </a:cubicBezTo>
                  <a:cubicBezTo>
                    <a:pt x="42" y="70"/>
                    <a:pt x="39" y="67"/>
                    <a:pt x="38" y="63"/>
                  </a:cubicBezTo>
                  <a:cubicBezTo>
                    <a:pt x="37" y="59"/>
                    <a:pt x="38" y="56"/>
                    <a:pt x="40" y="53"/>
                  </a:cubicBezTo>
                  <a:close/>
                  <a:moveTo>
                    <a:pt x="41" y="94"/>
                  </a:moveTo>
                  <a:cubicBezTo>
                    <a:pt x="41" y="94"/>
                    <a:pt x="41" y="94"/>
                    <a:pt x="41" y="94"/>
                  </a:cubicBezTo>
                  <a:cubicBezTo>
                    <a:pt x="41" y="93"/>
                    <a:pt x="41" y="91"/>
                    <a:pt x="41" y="90"/>
                  </a:cubicBezTo>
                  <a:cubicBezTo>
                    <a:pt x="41" y="89"/>
                    <a:pt x="42" y="87"/>
                    <a:pt x="42" y="86"/>
                  </a:cubicBezTo>
                  <a:cubicBezTo>
                    <a:pt x="44" y="84"/>
                    <a:pt x="46" y="82"/>
                    <a:pt x="49" y="81"/>
                  </a:cubicBezTo>
                  <a:cubicBezTo>
                    <a:pt x="64" y="77"/>
                    <a:pt x="64" y="77"/>
                    <a:pt x="64" y="77"/>
                  </a:cubicBezTo>
                  <a:cubicBezTo>
                    <a:pt x="66" y="77"/>
                    <a:pt x="67" y="77"/>
                    <a:pt x="68" y="77"/>
                  </a:cubicBezTo>
                  <a:cubicBezTo>
                    <a:pt x="70" y="77"/>
                    <a:pt x="71" y="78"/>
                    <a:pt x="72" y="78"/>
                  </a:cubicBezTo>
                  <a:cubicBezTo>
                    <a:pt x="74" y="79"/>
                    <a:pt x="75" y="80"/>
                    <a:pt x="76" y="81"/>
                  </a:cubicBezTo>
                  <a:cubicBezTo>
                    <a:pt x="76" y="82"/>
                    <a:pt x="77" y="83"/>
                    <a:pt x="77" y="85"/>
                  </a:cubicBezTo>
                  <a:cubicBezTo>
                    <a:pt x="78" y="86"/>
                    <a:pt x="78" y="86"/>
                    <a:pt x="78" y="86"/>
                  </a:cubicBezTo>
                  <a:cubicBezTo>
                    <a:pt x="42" y="96"/>
                    <a:pt x="42" y="96"/>
                    <a:pt x="42" y="96"/>
                  </a:cubicBezTo>
                  <a:cubicBezTo>
                    <a:pt x="41" y="94"/>
                    <a:pt x="41" y="94"/>
                    <a:pt x="41" y="9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9" name="Freeform 232"/>
            <p:cNvSpPr>
              <a:spLocks noEditPoints="1"/>
            </p:cNvSpPr>
            <p:nvPr userDrawn="1"/>
          </p:nvSpPr>
          <p:spPr bwMode="auto">
            <a:xfrm>
              <a:off x="3290" y="2490"/>
              <a:ext cx="324" cy="326"/>
            </a:xfrm>
            <a:custGeom>
              <a:avLst/>
              <a:gdLst>
                <a:gd name="T0" fmla="*/ 89 w 159"/>
                <a:gd name="T1" fmla="*/ 81 h 160"/>
                <a:gd name="T2" fmla="*/ 59 w 159"/>
                <a:gd name="T3" fmla="*/ 43 h 160"/>
                <a:gd name="T4" fmla="*/ 83 w 159"/>
                <a:gd name="T5" fmla="*/ 91 h 160"/>
                <a:gd name="T6" fmla="*/ 116 w 159"/>
                <a:gd name="T7" fmla="*/ 76 h 160"/>
                <a:gd name="T8" fmla="*/ 111 w 159"/>
                <a:gd name="T9" fmla="*/ 67 h 160"/>
                <a:gd name="T10" fmla="*/ 103 w 159"/>
                <a:gd name="T11" fmla="*/ 20 h 160"/>
                <a:gd name="T12" fmla="*/ 20 w 159"/>
                <a:gd name="T13" fmla="*/ 72 h 160"/>
                <a:gd name="T14" fmla="*/ 20 w 159"/>
                <a:gd name="T15" fmla="*/ 72 h 160"/>
                <a:gd name="T16" fmla="*/ 28 w 159"/>
                <a:gd name="T17" fmla="*/ 125 h 160"/>
                <a:gd name="T18" fmla="*/ 72 w 159"/>
                <a:gd name="T19" fmla="*/ 156 h 160"/>
                <a:gd name="T20" fmla="*/ 155 w 159"/>
                <a:gd name="T21" fmla="*/ 104 h 160"/>
                <a:gd name="T22" fmla="*/ 155 w 159"/>
                <a:gd name="T23" fmla="*/ 104 h 160"/>
                <a:gd name="T24" fmla="*/ 104 w 159"/>
                <a:gd name="T25" fmla="*/ 20 h 160"/>
                <a:gd name="T26" fmla="*/ 145 w 159"/>
                <a:gd name="T27" fmla="*/ 101 h 160"/>
                <a:gd name="T28" fmla="*/ 119 w 159"/>
                <a:gd name="T29" fmla="*/ 138 h 160"/>
                <a:gd name="T30" fmla="*/ 74 w 159"/>
                <a:gd name="T31" fmla="*/ 145 h 160"/>
                <a:gd name="T32" fmla="*/ 30 w 159"/>
                <a:gd name="T33" fmla="*/ 75 h 160"/>
                <a:gd name="T34" fmla="*/ 56 w 159"/>
                <a:gd name="T35" fmla="*/ 38 h 160"/>
                <a:gd name="T36" fmla="*/ 101 w 159"/>
                <a:gd name="T37" fmla="*/ 31 h 160"/>
                <a:gd name="T38" fmla="*/ 145 w 159"/>
                <a:gd name="T39" fmla="*/ 101 h 160"/>
                <a:gd name="T40" fmla="*/ 123 w 159"/>
                <a:gd name="T41" fmla="*/ 8 h 160"/>
                <a:gd name="T42" fmla="*/ 107 w 159"/>
                <a:gd name="T43" fmla="*/ 3 h 160"/>
                <a:gd name="T44" fmla="*/ 99 w 159"/>
                <a:gd name="T45" fmla="*/ 1 h 160"/>
                <a:gd name="T46" fmla="*/ 91 w 159"/>
                <a:gd name="T47" fmla="*/ 1 h 160"/>
                <a:gd name="T48" fmla="*/ 74 w 159"/>
                <a:gd name="T49" fmla="*/ 2 h 160"/>
                <a:gd name="T50" fmla="*/ 76 w 159"/>
                <a:gd name="T51" fmla="*/ 12 h 160"/>
                <a:gd name="T52" fmla="*/ 90 w 159"/>
                <a:gd name="T53" fmla="*/ 11 h 160"/>
                <a:gd name="T54" fmla="*/ 105 w 159"/>
                <a:gd name="T55" fmla="*/ 13 h 160"/>
                <a:gd name="T56" fmla="*/ 119 w 159"/>
                <a:gd name="T57" fmla="*/ 18 h 160"/>
                <a:gd name="T58" fmla="*/ 123 w 159"/>
                <a:gd name="T59" fmla="*/ 8 h 160"/>
                <a:gd name="T60" fmla="*/ 11 w 159"/>
                <a:gd name="T61" fmla="*/ 85 h 160"/>
                <a:gd name="T62" fmla="*/ 13 w 159"/>
                <a:gd name="T63" fmla="*/ 71 h 160"/>
                <a:gd name="T64" fmla="*/ 17 w 159"/>
                <a:gd name="T65" fmla="*/ 57 h 160"/>
                <a:gd name="T66" fmla="*/ 21 w 159"/>
                <a:gd name="T67" fmla="*/ 50 h 160"/>
                <a:gd name="T68" fmla="*/ 23 w 159"/>
                <a:gd name="T69" fmla="*/ 36 h 160"/>
                <a:gd name="T70" fmla="*/ 12 w 159"/>
                <a:gd name="T71" fmla="*/ 44 h 160"/>
                <a:gd name="T72" fmla="*/ 8 w 159"/>
                <a:gd name="T73" fmla="*/ 52 h 160"/>
                <a:gd name="T74" fmla="*/ 2 w 159"/>
                <a:gd name="T75" fmla="*/ 68 h 160"/>
                <a:gd name="T76" fmla="*/ 0 w 159"/>
                <a:gd name="T77" fmla="*/ 85 h 160"/>
                <a:gd name="T78" fmla="*/ 11 w 159"/>
                <a:gd name="T79" fmla="*/ 8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9" h="160">
                  <a:moveTo>
                    <a:pt x="111" y="67"/>
                  </a:moveTo>
                  <a:cubicBezTo>
                    <a:pt x="89" y="81"/>
                    <a:pt x="89" y="81"/>
                    <a:pt x="89" y="81"/>
                  </a:cubicBezTo>
                  <a:cubicBezTo>
                    <a:pt x="67" y="44"/>
                    <a:pt x="67" y="44"/>
                    <a:pt x="67" y="44"/>
                  </a:cubicBezTo>
                  <a:cubicBezTo>
                    <a:pt x="65" y="42"/>
                    <a:pt x="62" y="41"/>
                    <a:pt x="59" y="43"/>
                  </a:cubicBezTo>
                  <a:cubicBezTo>
                    <a:pt x="57" y="44"/>
                    <a:pt x="56" y="47"/>
                    <a:pt x="58" y="50"/>
                  </a:cubicBezTo>
                  <a:cubicBezTo>
                    <a:pt x="83" y="91"/>
                    <a:pt x="83" y="91"/>
                    <a:pt x="83" y="91"/>
                  </a:cubicBezTo>
                  <a:cubicBezTo>
                    <a:pt x="85" y="93"/>
                    <a:pt x="88" y="94"/>
                    <a:pt x="90" y="93"/>
                  </a:cubicBezTo>
                  <a:cubicBezTo>
                    <a:pt x="116" y="76"/>
                    <a:pt x="116" y="76"/>
                    <a:pt x="116" y="76"/>
                  </a:cubicBezTo>
                  <a:cubicBezTo>
                    <a:pt x="119" y="75"/>
                    <a:pt x="120" y="72"/>
                    <a:pt x="118" y="69"/>
                  </a:cubicBezTo>
                  <a:cubicBezTo>
                    <a:pt x="116" y="67"/>
                    <a:pt x="113" y="66"/>
                    <a:pt x="111" y="67"/>
                  </a:cubicBezTo>
                  <a:close/>
                  <a:moveTo>
                    <a:pt x="103" y="20"/>
                  </a:moveTo>
                  <a:cubicBezTo>
                    <a:pt x="103" y="20"/>
                    <a:pt x="103" y="20"/>
                    <a:pt x="103" y="20"/>
                  </a:cubicBezTo>
                  <a:cubicBezTo>
                    <a:pt x="86" y="16"/>
                    <a:pt x="67" y="19"/>
                    <a:pt x="51" y="29"/>
                  </a:cubicBezTo>
                  <a:cubicBezTo>
                    <a:pt x="34" y="39"/>
                    <a:pt x="24" y="55"/>
                    <a:pt x="20" y="72"/>
                  </a:cubicBezTo>
                  <a:cubicBezTo>
                    <a:pt x="20" y="72"/>
                    <a:pt x="20" y="72"/>
                    <a:pt x="20" y="72"/>
                  </a:cubicBezTo>
                  <a:cubicBezTo>
                    <a:pt x="20" y="72"/>
                    <a:pt x="20" y="72"/>
                    <a:pt x="20" y="72"/>
                  </a:cubicBezTo>
                  <a:cubicBezTo>
                    <a:pt x="20" y="72"/>
                    <a:pt x="20" y="72"/>
                    <a:pt x="20" y="72"/>
                  </a:cubicBezTo>
                  <a:cubicBezTo>
                    <a:pt x="16" y="89"/>
                    <a:pt x="18" y="108"/>
                    <a:pt x="28" y="125"/>
                  </a:cubicBezTo>
                  <a:cubicBezTo>
                    <a:pt x="39" y="141"/>
                    <a:pt x="54" y="152"/>
                    <a:pt x="72" y="156"/>
                  </a:cubicBezTo>
                  <a:cubicBezTo>
                    <a:pt x="72" y="156"/>
                    <a:pt x="72" y="156"/>
                    <a:pt x="72" y="156"/>
                  </a:cubicBezTo>
                  <a:cubicBezTo>
                    <a:pt x="89" y="160"/>
                    <a:pt x="108" y="157"/>
                    <a:pt x="124" y="147"/>
                  </a:cubicBezTo>
                  <a:cubicBezTo>
                    <a:pt x="141" y="137"/>
                    <a:pt x="151" y="121"/>
                    <a:pt x="155" y="104"/>
                  </a:cubicBezTo>
                  <a:cubicBezTo>
                    <a:pt x="155" y="104"/>
                    <a:pt x="155" y="104"/>
                    <a:pt x="155" y="104"/>
                  </a:cubicBezTo>
                  <a:cubicBezTo>
                    <a:pt x="155" y="104"/>
                    <a:pt x="155" y="104"/>
                    <a:pt x="155" y="104"/>
                  </a:cubicBezTo>
                  <a:cubicBezTo>
                    <a:pt x="159" y="87"/>
                    <a:pt x="157" y="68"/>
                    <a:pt x="147" y="51"/>
                  </a:cubicBezTo>
                  <a:cubicBezTo>
                    <a:pt x="137" y="35"/>
                    <a:pt x="121" y="24"/>
                    <a:pt x="104" y="20"/>
                  </a:cubicBezTo>
                  <a:cubicBezTo>
                    <a:pt x="103" y="20"/>
                    <a:pt x="103" y="20"/>
                    <a:pt x="103" y="20"/>
                  </a:cubicBezTo>
                  <a:close/>
                  <a:moveTo>
                    <a:pt x="145" y="101"/>
                  </a:moveTo>
                  <a:cubicBezTo>
                    <a:pt x="145" y="101"/>
                    <a:pt x="145" y="101"/>
                    <a:pt x="145" y="101"/>
                  </a:cubicBezTo>
                  <a:cubicBezTo>
                    <a:pt x="142" y="116"/>
                    <a:pt x="133" y="130"/>
                    <a:pt x="119" y="138"/>
                  </a:cubicBezTo>
                  <a:cubicBezTo>
                    <a:pt x="105" y="147"/>
                    <a:pt x="89" y="149"/>
                    <a:pt x="74" y="145"/>
                  </a:cubicBezTo>
                  <a:cubicBezTo>
                    <a:pt x="74" y="145"/>
                    <a:pt x="74" y="145"/>
                    <a:pt x="74" y="145"/>
                  </a:cubicBezTo>
                  <a:cubicBezTo>
                    <a:pt x="59" y="142"/>
                    <a:pt x="46" y="133"/>
                    <a:pt x="37" y="119"/>
                  </a:cubicBezTo>
                  <a:cubicBezTo>
                    <a:pt x="29" y="105"/>
                    <a:pt x="27" y="89"/>
                    <a:pt x="30" y="75"/>
                  </a:cubicBezTo>
                  <a:cubicBezTo>
                    <a:pt x="30" y="75"/>
                    <a:pt x="30" y="75"/>
                    <a:pt x="30" y="75"/>
                  </a:cubicBezTo>
                  <a:cubicBezTo>
                    <a:pt x="34" y="60"/>
                    <a:pt x="43" y="46"/>
                    <a:pt x="56" y="38"/>
                  </a:cubicBezTo>
                  <a:cubicBezTo>
                    <a:pt x="70" y="29"/>
                    <a:pt x="86" y="27"/>
                    <a:pt x="101" y="31"/>
                  </a:cubicBezTo>
                  <a:cubicBezTo>
                    <a:pt x="101" y="31"/>
                    <a:pt x="101" y="31"/>
                    <a:pt x="101" y="31"/>
                  </a:cubicBezTo>
                  <a:cubicBezTo>
                    <a:pt x="116" y="34"/>
                    <a:pt x="129" y="43"/>
                    <a:pt x="138" y="57"/>
                  </a:cubicBezTo>
                  <a:cubicBezTo>
                    <a:pt x="146" y="71"/>
                    <a:pt x="148" y="87"/>
                    <a:pt x="145" y="101"/>
                  </a:cubicBezTo>
                  <a:close/>
                  <a:moveTo>
                    <a:pt x="123" y="8"/>
                  </a:moveTo>
                  <a:cubicBezTo>
                    <a:pt x="123" y="8"/>
                    <a:pt x="123" y="8"/>
                    <a:pt x="123" y="8"/>
                  </a:cubicBezTo>
                  <a:cubicBezTo>
                    <a:pt x="121" y="7"/>
                    <a:pt x="118" y="6"/>
                    <a:pt x="116" y="5"/>
                  </a:cubicBezTo>
                  <a:cubicBezTo>
                    <a:pt x="113" y="4"/>
                    <a:pt x="110" y="3"/>
                    <a:pt x="107" y="3"/>
                  </a:cubicBezTo>
                  <a:cubicBezTo>
                    <a:pt x="105" y="2"/>
                    <a:pt x="102" y="2"/>
                    <a:pt x="99" y="1"/>
                  </a:cubicBezTo>
                  <a:cubicBezTo>
                    <a:pt x="99" y="1"/>
                    <a:pt x="99" y="1"/>
                    <a:pt x="99" y="1"/>
                  </a:cubicBezTo>
                  <a:cubicBezTo>
                    <a:pt x="99" y="1"/>
                    <a:pt x="99" y="1"/>
                    <a:pt x="99" y="1"/>
                  </a:cubicBezTo>
                  <a:cubicBezTo>
                    <a:pt x="96" y="1"/>
                    <a:pt x="94" y="1"/>
                    <a:pt x="91" y="1"/>
                  </a:cubicBezTo>
                  <a:cubicBezTo>
                    <a:pt x="88" y="0"/>
                    <a:pt x="85" y="0"/>
                    <a:pt x="82" y="1"/>
                  </a:cubicBezTo>
                  <a:cubicBezTo>
                    <a:pt x="80" y="1"/>
                    <a:pt x="77" y="1"/>
                    <a:pt x="74" y="2"/>
                  </a:cubicBezTo>
                  <a:cubicBezTo>
                    <a:pt x="71" y="2"/>
                    <a:pt x="69" y="5"/>
                    <a:pt x="69" y="8"/>
                  </a:cubicBezTo>
                  <a:cubicBezTo>
                    <a:pt x="70" y="11"/>
                    <a:pt x="73" y="13"/>
                    <a:pt x="76" y="12"/>
                  </a:cubicBezTo>
                  <a:cubicBezTo>
                    <a:pt x="78" y="12"/>
                    <a:pt x="80" y="11"/>
                    <a:pt x="83" y="11"/>
                  </a:cubicBezTo>
                  <a:cubicBezTo>
                    <a:pt x="85" y="11"/>
                    <a:pt x="88" y="11"/>
                    <a:pt x="90" y="11"/>
                  </a:cubicBezTo>
                  <a:cubicBezTo>
                    <a:pt x="93" y="11"/>
                    <a:pt x="95" y="12"/>
                    <a:pt x="98" y="12"/>
                  </a:cubicBezTo>
                  <a:cubicBezTo>
                    <a:pt x="100" y="12"/>
                    <a:pt x="103" y="13"/>
                    <a:pt x="105" y="13"/>
                  </a:cubicBezTo>
                  <a:cubicBezTo>
                    <a:pt x="108" y="14"/>
                    <a:pt x="110" y="14"/>
                    <a:pt x="112" y="15"/>
                  </a:cubicBezTo>
                  <a:cubicBezTo>
                    <a:pt x="114" y="16"/>
                    <a:pt x="117" y="17"/>
                    <a:pt x="119" y="18"/>
                  </a:cubicBezTo>
                  <a:cubicBezTo>
                    <a:pt x="122" y="19"/>
                    <a:pt x="125" y="18"/>
                    <a:pt x="126" y="15"/>
                  </a:cubicBezTo>
                  <a:cubicBezTo>
                    <a:pt x="127" y="12"/>
                    <a:pt x="126" y="9"/>
                    <a:pt x="123" y="8"/>
                  </a:cubicBezTo>
                  <a:close/>
                  <a:moveTo>
                    <a:pt x="11" y="85"/>
                  </a:moveTo>
                  <a:cubicBezTo>
                    <a:pt x="11" y="85"/>
                    <a:pt x="11" y="85"/>
                    <a:pt x="11" y="85"/>
                  </a:cubicBezTo>
                  <a:cubicBezTo>
                    <a:pt x="11" y="83"/>
                    <a:pt x="11" y="80"/>
                    <a:pt x="11" y="78"/>
                  </a:cubicBezTo>
                  <a:cubicBezTo>
                    <a:pt x="12" y="76"/>
                    <a:pt x="12" y="73"/>
                    <a:pt x="13" y="71"/>
                  </a:cubicBezTo>
                  <a:cubicBezTo>
                    <a:pt x="13" y="68"/>
                    <a:pt x="14" y="66"/>
                    <a:pt x="15" y="63"/>
                  </a:cubicBezTo>
                  <a:cubicBezTo>
                    <a:pt x="16" y="61"/>
                    <a:pt x="16" y="59"/>
                    <a:pt x="17" y="57"/>
                  </a:cubicBezTo>
                  <a:cubicBezTo>
                    <a:pt x="18" y="54"/>
                    <a:pt x="20" y="52"/>
                    <a:pt x="21" y="50"/>
                  </a:cubicBezTo>
                  <a:cubicBezTo>
                    <a:pt x="21" y="50"/>
                    <a:pt x="21" y="50"/>
                    <a:pt x="21" y="50"/>
                  </a:cubicBezTo>
                  <a:cubicBezTo>
                    <a:pt x="22" y="48"/>
                    <a:pt x="23" y="46"/>
                    <a:pt x="25" y="44"/>
                  </a:cubicBezTo>
                  <a:cubicBezTo>
                    <a:pt x="27" y="41"/>
                    <a:pt x="26" y="38"/>
                    <a:pt x="23" y="36"/>
                  </a:cubicBezTo>
                  <a:cubicBezTo>
                    <a:pt x="21" y="34"/>
                    <a:pt x="18" y="35"/>
                    <a:pt x="16" y="37"/>
                  </a:cubicBezTo>
                  <a:cubicBezTo>
                    <a:pt x="14" y="40"/>
                    <a:pt x="13" y="42"/>
                    <a:pt x="12" y="44"/>
                  </a:cubicBezTo>
                  <a:cubicBezTo>
                    <a:pt x="12" y="45"/>
                    <a:pt x="12" y="45"/>
                    <a:pt x="12" y="45"/>
                  </a:cubicBezTo>
                  <a:cubicBezTo>
                    <a:pt x="10" y="47"/>
                    <a:pt x="9" y="50"/>
                    <a:pt x="8" y="52"/>
                  </a:cubicBezTo>
                  <a:cubicBezTo>
                    <a:pt x="7" y="55"/>
                    <a:pt x="6" y="57"/>
                    <a:pt x="5" y="60"/>
                  </a:cubicBezTo>
                  <a:cubicBezTo>
                    <a:pt x="4" y="63"/>
                    <a:pt x="3" y="66"/>
                    <a:pt x="2" y="68"/>
                  </a:cubicBezTo>
                  <a:cubicBezTo>
                    <a:pt x="2" y="71"/>
                    <a:pt x="1" y="73"/>
                    <a:pt x="1" y="76"/>
                  </a:cubicBezTo>
                  <a:cubicBezTo>
                    <a:pt x="0" y="79"/>
                    <a:pt x="0" y="82"/>
                    <a:pt x="0" y="85"/>
                  </a:cubicBezTo>
                  <a:cubicBezTo>
                    <a:pt x="0" y="88"/>
                    <a:pt x="2" y="90"/>
                    <a:pt x="5" y="90"/>
                  </a:cubicBezTo>
                  <a:cubicBezTo>
                    <a:pt x="8" y="90"/>
                    <a:pt x="11" y="88"/>
                    <a:pt x="11"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0" name="Freeform 233"/>
            <p:cNvSpPr>
              <a:spLocks noEditPoints="1"/>
            </p:cNvSpPr>
            <p:nvPr userDrawn="1"/>
          </p:nvSpPr>
          <p:spPr bwMode="auto">
            <a:xfrm>
              <a:off x="4092" y="2561"/>
              <a:ext cx="286" cy="267"/>
            </a:xfrm>
            <a:custGeom>
              <a:avLst/>
              <a:gdLst>
                <a:gd name="T0" fmla="*/ 88 w 140"/>
                <a:gd name="T1" fmla="*/ 25 h 131"/>
                <a:gd name="T2" fmla="*/ 52 w 140"/>
                <a:gd name="T3" fmla="*/ 12 h 131"/>
                <a:gd name="T4" fmla="*/ 52 w 140"/>
                <a:gd name="T5" fmla="*/ 106 h 131"/>
                <a:gd name="T6" fmla="*/ 88 w 140"/>
                <a:gd name="T7" fmla="*/ 119 h 131"/>
                <a:gd name="T8" fmla="*/ 88 w 140"/>
                <a:gd name="T9" fmla="*/ 25 h 131"/>
                <a:gd name="T10" fmla="*/ 46 w 140"/>
                <a:gd name="T11" fmla="*/ 12 h 131"/>
                <a:gd name="T12" fmla="*/ 46 w 140"/>
                <a:gd name="T13" fmla="*/ 12 h 131"/>
                <a:gd name="T14" fmla="*/ 11 w 140"/>
                <a:gd name="T15" fmla="*/ 24 h 131"/>
                <a:gd name="T16" fmla="*/ 11 w 140"/>
                <a:gd name="T17" fmla="*/ 118 h 131"/>
                <a:gd name="T18" fmla="*/ 46 w 140"/>
                <a:gd name="T19" fmla="*/ 106 h 131"/>
                <a:gd name="T20" fmla="*/ 46 w 140"/>
                <a:gd name="T21" fmla="*/ 12 h 131"/>
                <a:gd name="T22" fmla="*/ 95 w 140"/>
                <a:gd name="T23" fmla="*/ 119 h 131"/>
                <a:gd name="T24" fmla="*/ 95 w 140"/>
                <a:gd name="T25" fmla="*/ 119 h 131"/>
                <a:gd name="T26" fmla="*/ 129 w 140"/>
                <a:gd name="T27" fmla="*/ 107 h 131"/>
                <a:gd name="T28" fmla="*/ 129 w 140"/>
                <a:gd name="T29" fmla="*/ 13 h 131"/>
                <a:gd name="T30" fmla="*/ 95 w 140"/>
                <a:gd name="T31" fmla="*/ 25 h 131"/>
                <a:gd name="T32" fmla="*/ 95 w 140"/>
                <a:gd name="T33" fmla="*/ 119 h 131"/>
                <a:gd name="T34" fmla="*/ 51 w 140"/>
                <a:gd name="T35" fmla="*/ 0 h 131"/>
                <a:gd name="T36" fmla="*/ 51 w 140"/>
                <a:gd name="T37" fmla="*/ 0 h 131"/>
                <a:gd name="T38" fmla="*/ 92 w 140"/>
                <a:gd name="T39" fmla="*/ 15 h 131"/>
                <a:gd name="T40" fmla="*/ 133 w 140"/>
                <a:gd name="T41" fmla="*/ 1 h 131"/>
                <a:gd name="T42" fmla="*/ 135 w 140"/>
                <a:gd name="T43" fmla="*/ 0 h 131"/>
                <a:gd name="T44" fmla="*/ 140 w 140"/>
                <a:gd name="T45" fmla="*/ 6 h 131"/>
                <a:gd name="T46" fmla="*/ 140 w 140"/>
                <a:gd name="T47" fmla="*/ 111 h 131"/>
                <a:gd name="T48" fmla="*/ 136 w 140"/>
                <a:gd name="T49" fmla="*/ 116 h 131"/>
                <a:gd name="T50" fmla="*/ 93 w 140"/>
                <a:gd name="T51" fmla="*/ 130 h 131"/>
                <a:gd name="T52" fmla="*/ 90 w 140"/>
                <a:gd name="T53" fmla="*/ 130 h 131"/>
                <a:gd name="T54" fmla="*/ 49 w 140"/>
                <a:gd name="T55" fmla="*/ 116 h 131"/>
                <a:gd name="T56" fmla="*/ 8 w 140"/>
                <a:gd name="T57" fmla="*/ 130 h 131"/>
                <a:gd name="T58" fmla="*/ 6 w 140"/>
                <a:gd name="T59" fmla="*/ 131 h 131"/>
                <a:gd name="T60" fmla="*/ 0 w 140"/>
                <a:gd name="T61" fmla="*/ 125 h 131"/>
                <a:gd name="T62" fmla="*/ 0 w 140"/>
                <a:gd name="T63" fmla="*/ 20 h 131"/>
                <a:gd name="T64" fmla="*/ 0 w 140"/>
                <a:gd name="T65" fmla="*/ 20 h 131"/>
                <a:gd name="T66" fmla="*/ 4 w 140"/>
                <a:gd name="T67" fmla="*/ 15 h 131"/>
                <a:gd name="T68" fmla="*/ 47 w 140"/>
                <a:gd name="T69" fmla="*/ 0 h 131"/>
                <a:gd name="T70" fmla="*/ 51 w 140"/>
                <a:gd name="T71" fmla="*/ 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0" h="131">
                  <a:moveTo>
                    <a:pt x="88" y="25"/>
                  </a:moveTo>
                  <a:cubicBezTo>
                    <a:pt x="52" y="12"/>
                    <a:pt x="52" y="12"/>
                    <a:pt x="52" y="12"/>
                  </a:cubicBezTo>
                  <a:cubicBezTo>
                    <a:pt x="52" y="106"/>
                    <a:pt x="52" y="106"/>
                    <a:pt x="52" y="106"/>
                  </a:cubicBezTo>
                  <a:cubicBezTo>
                    <a:pt x="88" y="119"/>
                    <a:pt x="88" y="119"/>
                    <a:pt x="88" y="119"/>
                  </a:cubicBezTo>
                  <a:cubicBezTo>
                    <a:pt x="88" y="25"/>
                    <a:pt x="88" y="25"/>
                    <a:pt x="88" y="25"/>
                  </a:cubicBezTo>
                  <a:close/>
                  <a:moveTo>
                    <a:pt x="46" y="12"/>
                  </a:moveTo>
                  <a:cubicBezTo>
                    <a:pt x="46" y="12"/>
                    <a:pt x="46" y="12"/>
                    <a:pt x="46" y="12"/>
                  </a:cubicBezTo>
                  <a:cubicBezTo>
                    <a:pt x="11" y="24"/>
                    <a:pt x="11" y="24"/>
                    <a:pt x="11" y="24"/>
                  </a:cubicBezTo>
                  <a:cubicBezTo>
                    <a:pt x="11" y="118"/>
                    <a:pt x="11" y="118"/>
                    <a:pt x="11" y="118"/>
                  </a:cubicBezTo>
                  <a:cubicBezTo>
                    <a:pt x="46" y="106"/>
                    <a:pt x="46" y="106"/>
                    <a:pt x="46" y="106"/>
                  </a:cubicBezTo>
                  <a:cubicBezTo>
                    <a:pt x="46" y="12"/>
                    <a:pt x="46" y="12"/>
                    <a:pt x="46" y="12"/>
                  </a:cubicBezTo>
                  <a:close/>
                  <a:moveTo>
                    <a:pt x="95" y="119"/>
                  </a:moveTo>
                  <a:cubicBezTo>
                    <a:pt x="95" y="119"/>
                    <a:pt x="95" y="119"/>
                    <a:pt x="95" y="119"/>
                  </a:cubicBezTo>
                  <a:cubicBezTo>
                    <a:pt x="129" y="107"/>
                    <a:pt x="129" y="107"/>
                    <a:pt x="129" y="107"/>
                  </a:cubicBezTo>
                  <a:cubicBezTo>
                    <a:pt x="129" y="13"/>
                    <a:pt x="129" y="13"/>
                    <a:pt x="129" y="13"/>
                  </a:cubicBezTo>
                  <a:cubicBezTo>
                    <a:pt x="95" y="25"/>
                    <a:pt x="95" y="25"/>
                    <a:pt x="95" y="25"/>
                  </a:cubicBezTo>
                  <a:cubicBezTo>
                    <a:pt x="95" y="119"/>
                    <a:pt x="95" y="119"/>
                    <a:pt x="95" y="119"/>
                  </a:cubicBezTo>
                  <a:close/>
                  <a:moveTo>
                    <a:pt x="51" y="0"/>
                  </a:moveTo>
                  <a:cubicBezTo>
                    <a:pt x="51" y="0"/>
                    <a:pt x="51" y="0"/>
                    <a:pt x="51" y="0"/>
                  </a:cubicBezTo>
                  <a:cubicBezTo>
                    <a:pt x="92" y="15"/>
                    <a:pt x="92" y="15"/>
                    <a:pt x="92" y="15"/>
                  </a:cubicBezTo>
                  <a:cubicBezTo>
                    <a:pt x="133" y="1"/>
                    <a:pt x="133" y="1"/>
                    <a:pt x="133" y="1"/>
                  </a:cubicBezTo>
                  <a:cubicBezTo>
                    <a:pt x="133" y="0"/>
                    <a:pt x="134" y="0"/>
                    <a:pt x="135" y="0"/>
                  </a:cubicBezTo>
                  <a:cubicBezTo>
                    <a:pt x="138" y="0"/>
                    <a:pt x="140" y="3"/>
                    <a:pt x="140" y="6"/>
                  </a:cubicBezTo>
                  <a:cubicBezTo>
                    <a:pt x="140" y="111"/>
                    <a:pt x="140" y="111"/>
                    <a:pt x="140" y="111"/>
                  </a:cubicBezTo>
                  <a:cubicBezTo>
                    <a:pt x="140" y="113"/>
                    <a:pt x="139" y="115"/>
                    <a:pt x="136" y="116"/>
                  </a:cubicBezTo>
                  <a:cubicBezTo>
                    <a:pt x="93" y="130"/>
                    <a:pt x="93" y="130"/>
                    <a:pt x="93" y="130"/>
                  </a:cubicBezTo>
                  <a:cubicBezTo>
                    <a:pt x="92" y="131"/>
                    <a:pt x="91" y="131"/>
                    <a:pt x="90" y="130"/>
                  </a:cubicBezTo>
                  <a:cubicBezTo>
                    <a:pt x="49" y="116"/>
                    <a:pt x="49" y="116"/>
                    <a:pt x="49" y="116"/>
                  </a:cubicBezTo>
                  <a:cubicBezTo>
                    <a:pt x="8" y="130"/>
                    <a:pt x="8" y="130"/>
                    <a:pt x="8" y="130"/>
                  </a:cubicBezTo>
                  <a:cubicBezTo>
                    <a:pt x="7" y="131"/>
                    <a:pt x="7" y="131"/>
                    <a:pt x="6" y="131"/>
                  </a:cubicBezTo>
                  <a:cubicBezTo>
                    <a:pt x="3" y="131"/>
                    <a:pt x="0" y="128"/>
                    <a:pt x="0" y="125"/>
                  </a:cubicBezTo>
                  <a:cubicBezTo>
                    <a:pt x="0" y="20"/>
                    <a:pt x="0" y="20"/>
                    <a:pt x="0" y="20"/>
                  </a:cubicBezTo>
                  <a:cubicBezTo>
                    <a:pt x="0" y="20"/>
                    <a:pt x="0" y="20"/>
                    <a:pt x="0" y="20"/>
                  </a:cubicBezTo>
                  <a:cubicBezTo>
                    <a:pt x="0" y="18"/>
                    <a:pt x="2" y="16"/>
                    <a:pt x="4" y="15"/>
                  </a:cubicBezTo>
                  <a:cubicBezTo>
                    <a:pt x="47" y="0"/>
                    <a:pt x="47" y="0"/>
                    <a:pt x="47" y="0"/>
                  </a:cubicBezTo>
                  <a:cubicBezTo>
                    <a:pt x="48" y="0"/>
                    <a:pt x="49" y="0"/>
                    <a:pt x="51"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1" name="Freeform 234"/>
            <p:cNvSpPr>
              <a:spLocks noEditPoints="1"/>
            </p:cNvSpPr>
            <p:nvPr userDrawn="1"/>
          </p:nvSpPr>
          <p:spPr bwMode="auto">
            <a:xfrm>
              <a:off x="3728" y="1762"/>
              <a:ext cx="336" cy="277"/>
            </a:xfrm>
            <a:custGeom>
              <a:avLst/>
              <a:gdLst>
                <a:gd name="T0" fmla="*/ 37 w 165"/>
                <a:gd name="T1" fmla="*/ 30 h 136"/>
                <a:gd name="T2" fmla="*/ 16 w 165"/>
                <a:gd name="T3" fmla="*/ 79 h 136"/>
                <a:gd name="T4" fmla="*/ 2 w 165"/>
                <a:gd name="T5" fmla="*/ 97 h 136"/>
                <a:gd name="T6" fmla="*/ 2 w 165"/>
                <a:gd name="T7" fmla="*/ 124 h 136"/>
                <a:gd name="T8" fmla="*/ 15 w 165"/>
                <a:gd name="T9" fmla="*/ 128 h 136"/>
                <a:gd name="T10" fmla="*/ 21 w 165"/>
                <a:gd name="T11" fmla="*/ 136 h 136"/>
                <a:gd name="T12" fmla="*/ 149 w 165"/>
                <a:gd name="T13" fmla="*/ 130 h 136"/>
                <a:gd name="T14" fmla="*/ 157 w 165"/>
                <a:gd name="T15" fmla="*/ 128 h 136"/>
                <a:gd name="T16" fmla="*/ 165 w 165"/>
                <a:gd name="T17" fmla="*/ 109 h 136"/>
                <a:gd name="T18" fmla="*/ 149 w 165"/>
                <a:gd name="T19" fmla="*/ 79 h 136"/>
                <a:gd name="T20" fmla="*/ 127 w 165"/>
                <a:gd name="T21" fmla="*/ 30 h 136"/>
                <a:gd name="T22" fmla="*/ 66 w 165"/>
                <a:gd name="T23" fmla="*/ 125 h 136"/>
                <a:gd name="T24" fmla="*/ 66 w 165"/>
                <a:gd name="T25" fmla="*/ 120 h 136"/>
                <a:gd name="T26" fmla="*/ 63 w 165"/>
                <a:gd name="T27" fmla="*/ 98 h 136"/>
                <a:gd name="T28" fmla="*/ 45 w 165"/>
                <a:gd name="T29" fmla="*/ 115 h 136"/>
                <a:gd name="T30" fmla="*/ 47 w 165"/>
                <a:gd name="T31" fmla="*/ 91 h 136"/>
                <a:gd name="T32" fmla="*/ 51 w 165"/>
                <a:gd name="T33" fmla="*/ 85 h 136"/>
                <a:gd name="T34" fmla="*/ 51 w 165"/>
                <a:gd name="T35" fmla="*/ 85 h 136"/>
                <a:gd name="T36" fmla="*/ 65 w 165"/>
                <a:gd name="T37" fmla="*/ 70 h 136"/>
                <a:gd name="T38" fmla="*/ 114 w 165"/>
                <a:gd name="T39" fmla="*/ 85 h 136"/>
                <a:gd name="T40" fmla="*/ 114 w 165"/>
                <a:gd name="T41" fmla="*/ 85 h 136"/>
                <a:gd name="T42" fmla="*/ 117 w 165"/>
                <a:gd name="T43" fmla="*/ 91 h 136"/>
                <a:gd name="T44" fmla="*/ 119 w 165"/>
                <a:gd name="T45" fmla="*/ 114 h 136"/>
                <a:gd name="T46" fmla="*/ 105 w 165"/>
                <a:gd name="T47" fmla="*/ 101 h 136"/>
                <a:gd name="T48" fmla="*/ 99 w 165"/>
                <a:gd name="T49" fmla="*/ 120 h 136"/>
                <a:gd name="T50" fmla="*/ 99 w 165"/>
                <a:gd name="T51" fmla="*/ 125 h 136"/>
                <a:gd name="T52" fmla="*/ 56 w 165"/>
                <a:gd name="T53" fmla="*/ 37 h 136"/>
                <a:gd name="T54" fmla="*/ 56 w 165"/>
                <a:gd name="T55" fmla="*/ 37 h 136"/>
                <a:gd name="T56" fmla="*/ 123 w 165"/>
                <a:gd name="T57" fmla="*/ 125 h 136"/>
                <a:gd name="T58" fmla="*/ 130 w 165"/>
                <a:gd name="T59" fmla="*/ 102 h 136"/>
                <a:gd name="T60" fmla="*/ 148 w 165"/>
                <a:gd name="T61" fmla="*/ 94 h 136"/>
                <a:gd name="T62" fmla="*/ 154 w 165"/>
                <a:gd name="T63" fmla="*/ 117 h 136"/>
                <a:gd name="T64" fmla="*/ 142 w 165"/>
                <a:gd name="T65" fmla="*/ 105 h 136"/>
                <a:gd name="T66" fmla="*/ 119 w 165"/>
                <a:gd name="T67" fmla="*/ 43 h 136"/>
                <a:gd name="T68" fmla="*/ 127 w 165"/>
                <a:gd name="T69" fmla="*/ 41 h 136"/>
                <a:gd name="T70" fmla="*/ 140 w 165"/>
                <a:gd name="T71" fmla="*/ 73 h 136"/>
                <a:gd name="T72" fmla="*/ 124 w 165"/>
                <a:gd name="T73" fmla="*/ 78 h 136"/>
                <a:gd name="T74" fmla="*/ 118 w 165"/>
                <a:gd name="T75" fmla="*/ 74 h 136"/>
                <a:gd name="T76" fmla="*/ 108 w 165"/>
                <a:gd name="T77" fmla="*/ 63 h 136"/>
                <a:gd name="T78" fmla="*/ 118 w 165"/>
                <a:gd name="T79" fmla="*/ 46 h 136"/>
                <a:gd name="T80" fmla="*/ 118 w 165"/>
                <a:gd name="T81" fmla="*/ 45 h 136"/>
                <a:gd name="T82" fmla="*/ 119 w 165"/>
                <a:gd name="T83" fmla="*/ 44 h 136"/>
                <a:gd name="T84" fmla="*/ 26 w 165"/>
                <a:gd name="T85" fmla="*/ 125 h 136"/>
                <a:gd name="T86" fmla="*/ 23 w 165"/>
                <a:gd name="T87" fmla="*/ 105 h 136"/>
                <a:gd name="T88" fmla="*/ 10 w 165"/>
                <a:gd name="T89" fmla="*/ 117 h 136"/>
                <a:gd name="T90" fmla="*/ 12 w 165"/>
                <a:gd name="T91" fmla="*/ 101 h 136"/>
                <a:gd name="T92" fmla="*/ 25 w 165"/>
                <a:gd name="T93" fmla="*/ 86 h 136"/>
                <a:gd name="T94" fmla="*/ 34 w 165"/>
                <a:gd name="T95" fmla="*/ 114 h 136"/>
                <a:gd name="T96" fmla="*/ 26 w 165"/>
                <a:gd name="T97" fmla="*/ 125 h 136"/>
                <a:gd name="T98" fmla="*/ 46 w 165"/>
                <a:gd name="T99" fmla="*/ 43 h 136"/>
                <a:gd name="T100" fmla="*/ 46 w 165"/>
                <a:gd name="T101" fmla="*/ 44 h 136"/>
                <a:gd name="T102" fmla="*/ 47 w 165"/>
                <a:gd name="T103" fmla="*/ 45 h 136"/>
                <a:gd name="T104" fmla="*/ 56 w 165"/>
                <a:gd name="T105" fmla="*/ 63 h 136"/>
                <a:gd name="T106" fmla="*/ 46 w 165"/>
                <a:gd name="T107" fmla="*/ 74 h 136"/>
                <a:gd name="T108" fmla="*/ 37 w 165"/>
                <a:gd name="T109" fmla="*/ 78 h 136"/>
                <a:gd name="T110" fmla="*/ 19 w 165"/>
                <a:gd name="T111" fmla="*/ 60 h 136"/>
                <a:gd name="T112" fmla="*/ 43 w 165"/>
                <a:gd name="T113" fmla="*/ 42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5" h="136">
                  <a:moveTo>
                    <a:pt x="82" y="0"/>
                  </a:moveTo>
                  <a:cubicBezTo>
                    <a:pt x="64" y="0"/>
                    <a:pt x="49" y="14"/>
                    <a:pt x="46" y="32"/>
                  </a:cubicBezTo>
                  <a:cubicBezTo>
                    <a:pt x="43" y="31"/>
                    <a:pt x="40" y="30"/>
                    <a:pt x="37" y="30"/>
                  </a:cubicBezTo>
                  <a:cubicBezTo>
                    <a:pt x="29" y="30"/>
                    <a:pt x="22" y="33"/>
                    <a:pt x="17" y="39"/>
                  </a:cubicBezTo>
                  <a:cubicBezTo>
                    <a:pt x="11" y="44"/>
                    <a:pt x="8" y="51"/>
                    <a:pt x="8" y="60"/>
                  </a:cubicBezTo>
                  <a:cubicBezTo>
                    <a:pt x="8" y="67"/>
                    <a:pt x="11" y="74"/>
                    <a:pt x="16" y="79"/>
                  </a:cubicBezTo>
                  <a:cubicBezTo>
                    <a:pt x="9" y="86"/>
                    <a:pt x="9" y="86"/>
                    <a:pt x="9" y="86"/>
                  </a:cubicBezTo>
                  <a:cubicBezTo>
                    <a:pt x="6" y="89"/>
                    <a:pt x="4" y="93"/>
                    <a:pt x="2" y="97"/>
                  </a:cubicBezTo>
                  <a:cubicBezTo>
                    <a:pt x="2" y="97"/>
                    <a:pt x="2" y="97"/>
                    <a:pt x="2" y="97"/>
                  </a:cubicBezTo>
                  <a:cubicBezTo>
                    <a:pt x="0" y="101"/>
                    <a:pt x="0" y="105"/>
                    <a:pt x="0" y="109"/>
                  </a:cubicBezTo>
                  <a:cubicBezTo>
                    <a:pt x="0" y="118"/>
                    <a:pt x="0" y="118"/>
                    <a:pt x="0" y="118"/>
                  </a:cubicBezTo>
                  <a:cubicBezTo>
                    <a:pt x="0" y="120"/>
                    <a:pt x="0" y="122"/>
                    <a:pt x="2" y="124"/>
                  </a:cubicBezTo>
                  <a:cubicBezTo>
                    <a:pt x="3" y="126"/>
                    <a:pt x="5" y="128"/>
                    <a:pt x="8" y="128"/>
                  </a:cubicBezTo>
                  <a:cubicBezTo>
                    <a:pt x="8" y="128"/>
                    <a:pt x="8" y="128"/>
                    <a:pt x="9" y="128"/>
                  </a:cubicBezTo>
                  <a:cubicBezTo>
                    <a:pt x="15" y="128"/>
                    <a:pt x="15" y="128"/>
                    <a:pt x="15" y="128"/>
                  </a:cubicBezTo>
                  <a:cubicBezTo>
                    <a:pt x="15" y="130"/>
                    <a:pt x="15" y="130"/>
                    <a:pt x="15" y="130"/>
                  </a:cubicBezTo>
                  <a:cubicBezTo>
                    <a:pt x="15" y="133"/>
                    <a:pt x="18" y="136"/>
                    <a:pt x="21" y="136"/>
                  </a:cubicBezTo>
                  <a:cubicBezTo>
                    <a:pt x="21" y="136"/>
                    <a:pt x="21" y="136"/>
                    <a:pt x="21" y="136"/>
                  </a:cubicBezTo>
                  <a:cubicBezTo>
                    <a:pt x="144" y="136"/>
                    <a:pt x="144" y="136"/>
                    <a:pt x="144" y="136"/>
                  </a:cubicBezTo>
                  <a:cubicBezTo>
                    <a:pt x="144" y="136"/>
                    <a:pt x="144" y="136"/>
                    <a:pt x="144" y="136"/>
                  </a:cubicBezTo>
                  <a:cubicBezTo>
                    <a:pt x="147" y="136"/>
                    <a:pt x="149" y="133"/>
                    <a:pt x="149" y="130"/>
                  </a:cubicBezTo>
                  <a:cubicBezTo>
                    <a:pt x="149" y="128"/>
                    <a:pt x="149" y="128"/>
                    <a:pt x="149" y="128"/>
                  </a:cubicBezTo>
                  <a:cubicBezTo>
                    <a:pt x="156" y="128"/>
                    <a:pt x="156" y="128"/>
                    <a:pt x="156" y="128"/>
                  </a:cubicBezTo>
                  <a:cubicBezTo>
                    <a:pt x="156" y="128"/>
                    <a:pt x="157" y="128"/>
                    <a:pt x="157" y="128"/>
                  </a:cubicBezTo>
                  <a:cubicBezTo>
                    <a:pt x="159" y="128"/>
                    <a:pt x="162" y="126"/>
                    <a:pt x="163" y="124"/>
                  </a:cubicBezTo>
                  <a:cubicBezTo>
                    <a:pt x="164" y="122"/>
                    <a:pt x="165" y="120"/>
                    <a:pt x="165" y="118"/>
                  </a:cubicBezTo>
                  <a:cubicBezTo>
                    <a:pt x="165" y="109"/>
                    <a:pt x="165" y="109"/>
                    <a:pt x="165" y="109"/>
                  </a:cubicBezTo>
                  <a:cubicBezTo>
                    <a:pt x="165" y="105"/>
                    <a:pt x="164" y="101"/>
                    <a:pt x="163" y="97"/>
                  </a:cubicBezTo>
                  <a:cubicBezTo>
                    <a:pt x="161" y="93"/>
                    <a:pt x="159" y="89"/>
                    <a:pt x="156" y="86"/>
                  </a:cubicBezTo>
                  <a:cubicBezTo>
                    <a:pt x="149" y="79"/>
                    <a:pt x="149" y="79"/>
                    <a:pt x="149" y="79"/>
                  </a:cubicBezTo>
                  <a:cubicBezTo>
                    <a:pt x="154" y="74"/>
                    <a:pt x="157" y="67"/>
                    <a:pt x="157" y="60"/>
                  </a:cubicBezTo>
                  <a:cubicBezTo>
                    <a:pt x="157" y="51"/>
                    <a:pt x="153" y="44"/>
                    <a:pt x="148" y="39"/>
                  </a:cubicBezTo>
                  <a:cubicBezTo>
                    <a:pt x="143" y="33"/>
                    <a:pt x="135" y="30"/>
                    <a:pt x="127" y="30"/>
                  </a:cubicBezTo>
                  <a:cubicBezTo>
                    <a:pt x="124" y="30"/>
                    <a:pt x="121" y="31"/>
                    <a:pt x="119" y="32"/>
                  </a:cubicBezTo>
                  <a:cubicBezTo>
                    <a:pt x="116" y="14"/>
                    <a:pt x="100" y="0"/>
                    <a:pt x="82" y="0"/>
                  </a:cubicBezTo>
                  <a:close/>
                  <a:moveTo>
                    <a:pt x="66" y="125"/>
                  </a:moveTo>
                  <a:cubicBezTo>
                    <a:pt x="66" y="125"/>
                    <a:pt x="66" y="125"/>
                    <a:pt x="66" y="125"/>
                  </a:cubicBezTo>
                  <a:cubicBezTo>
                    <a:pt x="66" y="120"/>
                    <a:pt x="66" y="120"/>
                    <a:pt x="66" y="120"/>
                  </a:cubicBezTo>
                  <a:cubicBezTo>
                    <a:pt x="66" y="120"/>
                    <a:pt x="66" y="120"/>
                    <a:pt x="66" y="120"/>
                  </a:cubicBezTo>
                  <a:cubicBezTo>
                    <a:pt x="66" y="120"/>
                    <a:pt x="66" y="120"/>
                    <a:pt x="66" y="120"/>
                  </a:cubicBezTo>
                  <a:cubicBezTo>
                    <a:pt x="66" y="101"/>
                    <a:pt x="66" y="101"/>
                    <a:pt x="66" y="101"/>
                  </a:cubicBezTo>
                  <a:cubicBezTo>
                    <a:pt x="66" y="99"/>
                    <a:pt x="64" y="98"/>
                    <a:pt x="63" y="98"/>
                  </a:cubicBezTo>
                  <a:cubicBezTo>
                    <a:pt x="61" y="98"/>
                    <a:pt x="59" y="99"/>
                    <a:pt x="59" y="101"/>
                  </a:cubicBezTo>
                  <a:cubicBezTo>
                    <a:pt x="59" y="115"/>
                    <a:pt x="59" y="115"/>
                    <a:pt x="59" y="115"/>
                  </a:cubicBezTo>
                  <a:cubicBezTo>
                    <a:pt x="45" y="115"/>
                    <a:pt x="45" y="115"/>
                    <a:pt x="45" y="115"/>
                  </a:cubicBezTo>
                  <a:cubicBezTo>
                    <a:pt x="45" y="115"/>
                    <a:pt x="45" y="114"/>
                    <a:pt x="45" y="114"/>
                  </a:cubicBezTo>
                  <a:cubicBezTo>
                    <a:pt x="45" y="102"/>
                    <a:pt x="45" y="102"/>
                    <a:pt x="45" y="102"/>
                  </a:cubicBezTo>
                  <a:cubicBezTo>
                    <a:pt x="45" y="98"/>
                    <a:pt x="46" y="94"/>
                    <a:pt x="47" y="91"/>
                  </a:cubicBezTo>
                  <a:cubicBezTo>
                    <a:pt x="47" y="91"/>
                    <a:pt x="47" y="91"/>
                    <a:pt x="47" y="91"/>
                  </a:cubicBezTo>
                  <a:cubicBezTo>
                    <a:pt x="48" y="89"/>
                    <a:pt x="49" y="87"/>
                    <a:pt x="51" y="85"/>
                  </a:cubicBezTo>
                  <a:cubicBezTo>
                    <a:pt x="51" y="85"/>
                    <a:pt x="51" y="85"/>
                    <a:pt x="51" y="85"/>
                  </a:cubicBezTo>
                  <a:cubicBezTo>
                    <a:pt x="51" y="85"/>
                    <a:pt x="51" y="85"/>
                    <a:pt x="51" y="85"/>
                  </a:cubicBezTo>
                  <a:cubicBezTo>
                    <a:pt x="51" y="85"/>
                    <a:pt x="51" y="85"/>
                    <a:pt x="51" y="85"/>
                  </a:cubicBezTo>
                  <a:cubicBezTo>
                    <a:pt x="51" y="85"/>
                    <a:pt x="51" y="85"/>
                    <a:pt x="51" y="85"/>
                  </a:cubicBezTo>
                  <a:cubicBezTo>
                    <a:pt x="51" y="85"/>
                    <a:pt x="51" y="85"/>
                    <a:pt x="51" y="85"/>
                  </a:cubicBezTo>
                  <a:cubicBezTo>
                    <a:pt x="52" y="83"/>
                    <a:pt x="53" y="82"/>
                    <a:pt x="54" y="81"/>
                  </a:cubicBezTo>
                  <a:cubicBezTo>
                    <a:pt x="65" y="70"/>
                    <a:pt x="65" y="70"/>
                    <a:pt x="65" y="70"/>
                  </a:cubicBezTo>
                  <a:cubicBezTo>
                    <a:pt x="76" y="75"/>
                    <a:pt x="89" y="75"/>
                    <a:pt x="99" y="70"/>
                  </a:cubicBezTo>
                  <a:cubicBezTo>
                    <a:pt x="111" y="81"/>
                    <a:pt x="111" y="81"/>
                    <a:pt x="111" y="81"/>
                  </a:cubicBezTo>
                  <a:cubicBezTo>
                    <a:pt x="112" y="82"/>
                    <a:pt x="113" y="83"/>
                    <a:pt x="114" y="85"/>
                  </a:cubicBezTo>
                  <a:cubicBezTo>
                    <a:pt x="114" y="85"/>
                    <a:pt x="114" y="85"/>
                    <a:pt x="114" y="85"/>
                  </a:cubicBezTo>
                  <a:cubicBezTo>
                    <a:pt x="114" y="85"/>
                    <a:pt x="114" y="85"/>
                    <a:pt x="114" y="85"/>
                  </a:cubicBezTo>
                  <a:cubicBezTo>
                    <a:pt x="114" y="85"/>
                    <a:pt x="114" y="85"/>
                    <a:pt x="114" y="85"/>
                  </a:cubicBezTo>
                  <a:cubicBezTo>
                    <a:pt x="114" y="85"/>
                    <a:pt x="114" y="85"/>
                    <a:pt x="114" y="85"/>
                  </a:cubicBezTo>
                  <a:cubicBezTo>
                    <a:pt x="114" y="85"/>
                    <a:pt x="114" y="85"/>
                    <a:pt x="114" y="85"/>
                  </a:cubicBezTo>
                  <a:cubicBezTo>
                    <a:pt x="115" y="87"/>
                    <a:pt x="116" y="89"/>
                    <a:pt x="117" y="91"/>
                  </a:cubicBezTo>
                  <a:cubicBezTo>
                    <a:pt x="117" y="91"/>
                    <a:pt x="117" y="91"/>
                    <a:pt x="117" y="91"/>
                  </a:cubicBezTo>
                  <a:cubicBezTo>
                    <a:pt x="119" y="94"/>
                    <a:pt x="119" y="98"/>
                    <a:pt x="119" y="102"/>
                  </a:cubicBezTo>
                  <a:cubicBezTo>
                    <a:pt x="119" y="114"/>
                    <a:pt x="119" y="114"/>
                    <a:pt x="119" y="114"/>
                  </a:cubicBezTo>
                  <a:cubicBezTo>
                    <a:pt x="119" y="114"/>
                    <a:pt x="119" y="115"/>
                    <a:pt x="119" y="115"/>
                  </a:cubicBezTo>
                  <a:cubicBezTo>
                    <a:pt x="105" y="115"/>
                    <a:pt x="105" y="115"/>
                    <a:pt x="105" y="115"/>
                  </a:cubicBezTo>
                  <a:cubicBezTo>
                    <a:pt x="105" y="101"/>
                    <a:pt x="105" y="101"/>
                    <a:pt x="105" y="101"/>
                  </a:cubicBezTo>
                  <a:cubicBezTo>
                    <a:pt x="105" y="99"/>
                    <a:pt x="104" y="98"/>
                    <a:pt x="102" y="98"/>
                  </a:cubicBezTo>
                  <a:cubicBezTo>
                    <a:pt x="100" y="98"/>
                    <a:pt x="99" y="99"/>
                    <a:pt x="99" y="101"/>
                  </a:cubicBezTo>
                  <a:cubicBezTo>
                    <a:pt x="99" y="120"/>
                    <a:pt x="99" y="120"/>
                    <a:pt x="99" y="120"/>
                  </a:cubicBezTo>
                  <a:cubicBezTo>
                    <a:pt x="99" y="120"/>
                    <a:pt x="99" y="120"/>
                    <a:pt x="99" y="120"/>
                  </a:cubicBezTo>
                  <a:cubicBezTo>
                    <a:pt x="99" y="120"/>
                    <a:pt x="99" y="120"/>
                    <a:pt x="99" y="120"/>
                  </a:cubicBezTo>
                  <a:cubicBezTo>
                    <a:pt x="99" y="125"/>
                    <a:pt x="99" y="125"/>
                    <a:pt x="99" y="125"/>
                  </a:cubicBezTo>
                  <a:cubicBezTo>
                    <a:pt x="66" y="125"/>
                    <a:pt x="66" y="125"/>
                    <a:pt x="66" y="125"/>
                  </a:cubicBezTo>
                  <a:close/>
                  <a:moveTo>
                    <a:pt x="56" y="37"/>
                  </a:moveTo>
                  <a:cubicBezTo>
                    <a:pt x="56" y="37"/>
                    <a:pt x="56" y="37"/>
                    <a:pt x="56" y="37"/>
                  </a:cubicBezTo>
                  <a:cubicBezTo>
                    <a:pt x="56" y="23"/>
                    <a:pt x="68" y="11"/>
                    <a:pt x="82" y="11"/>
                  </a:cubicBezTo>
                  <a:cubicBezTo>
                    <a:pt x="97" y="11"/>
                    <a:pt x="108" y="23"/>
                    <a:pt x="108" y="37"/>
                  </a:cubicBezTo>
                  <a:cubicBezTo>
                    <a:pt x="108" y="71"/>
                    <a:pt x="56" y="71"/>
                    <a:pt x="56" y="37"/>
                  </a:cubicBezTo>
                  <a:close/>
                  <a:moveTo>
                    <a:pt x="139" y="125"/>
                  </a:moveTo>
                  <a:cubicBezTo>
                    <a:pt x="139" y="125"/>
                    <a:pt x="139" y="125"/>
                    <a:pt x="139" y="125"/>
                  </a:cubicBezTo>
                  <a:cubicBezTo>
                    <a:pt x="123" y="125"/>
                    <a:pt x="123" y="125"/>
                    <a:pt x="123" y="125"/>
                  </a:cubicBezTo>
                  <a:cubicBezTo>
                    <a:pt x="125" y="124"/>
                    <a:pt x="127" y="123"/>
                    <a:pt x="128" y="121"/>
                  </a:cubicBezTo>
                  <a:cubicBezTo>
                    <a:pt x="129" y="119"/>
                    <a:pt x="130" y="116"/>
                    <a:pt x="130" y="114"/>
                  </a:cubicBezTo>
                  <a:cubicBezTo>
                    <a:pt x="130" y="102"/>
                    <a:pt x="130" y="102"/>
                    <a:pt x="130" y="102"/>
                  </a:cubicBezTo>
                  <a:cubicBezTo>
                    <a:pt x="130" y="97"/>
                    <a:pt x="129" y="93"/>
                    <a:pt x="128" y="89"/>
                  </a:cubicBezTo>
                  <a:cubicBezTo>
                    <a:pt x="132" y="89"/>
                    <a:pt x="136" y="88"/>
                    <a:pt x="140" y="86"/>
                  </a:cubicBezTo>
                  <a:cubicBezTo>
                    <a:pt x="148" y="94"/>
                    <a:pt x="148" y="94"/>
                    <a:pt x="148" y="94"/>
                  </a:cubicBezTo>
                  <a:cubicBezTo>
                    <a:pt x="150" y="96"/>
                    <a:pt x="152" y="98"/>
                    <a:pt x="153" y="101"/>
                  </a:cubicBezTo>
                  <a:cubicBezTo>
                    <a:pt x="154" y="103"/>
                    <a:pt x="154" y="106"/>
                    <a:pt x="154" y="109"/>
                  </a:cubicBezTo>
                  <a:cubicBezTo>
                    <a:pt x="154" y="117"/>
                    <a:pt x="154" y="117"/>
                    <a:pt x="154" y="117"/>
                  </a:cubicBezTo>
                  <a:cubicBezTo>
                    <a:pt x="145" y="117"/>
                    <a:pt x="145" y="117"/>
                    <a:pt x="145" y="117"/>
                  </a:cubicBezTo>
                  <a:cubicBezTo>
                    <a:pt x="145" y="108"/>
                    <a:pt x="145" y="108"/>
                    <a:pt x="145" y="108"/>
                  </a:cubicBezTo>
                  <a:cubicBezTo>
                    <a:pt x="145" y="106"/>
                    <a:pt x="144" y="105"/>
                    <a:pt x="142" y="105"/>
                  </a:cubicBezTo>
                  <a:cubicBezTo>
                    <a:pt x="140" y="105"/>
                    <a:pt x="139" y="106"/>
                    <a:pt x="139" y="108"/>
                  </a:cubicBezTo>
                  <a:cubicBezTo>
                    <a:pt x="139" y="125"/>
                    <a:pt x="139" y="125"/>
                    <a:pt x="139" y="125"/>
                  </a:cubicBezTo>
                  <a:close/>
                  <a:moveTo>
                    <a:pt x="119" y="43"/>
                  </a:moveTo>
                  <a:cubicBezTo>
                    <a:pt x="119" y="43"/>
                    <a:pt x="119" y="43"/>
                    <a:pt x="119" y="43"/>
                  </a:cubicBezTo>
                  <a:cubicBezTo>
                    <a:pt x="120" y="43"/>
                    <a:pt x="121" y="42"/>
                    <a:pt x="122" y="42"/>
                  </a:cubicBezTo>
                  <a:cubicBezTo>
                    <a:pt x="123" y="41"/>
                    <a:pt x="125" y="41"/>
                    <a:pt x="127" y="41"/>
                  </a:cubicBezTo>
                  <a:cubicBezTo>
                    <a:pt x="132" y="41"/>
                    <a:pt x="137" y="43"/>
                    <a:pt x="140" y="46"/>
                  </a:cubicBezTo>
                  <a:cubicBezTo>
                    <a:pt x="144" y="50"/>
                    <a:pt x="146" y="54"/>
                    <a:pt x="146" y="60"/>
                  </a:cubicBezTo>
                  <a:cubicBezTo>
                    <a:pt x="146" y="65"/>
                    <a:pt x="144" y="69"/>
                    <a:pt x="140" y="73"/>
                  </a:cubicBezTo>
                  <a:cubicBezTo>
                    <a:pt x="140" y="73"/>
                    <a:pt x="140" y="73"/>
                    <a:pt x="140" y="73"/>
                  </a:cubicBezTo>
                  <a:cubicBezTo>
                    <a:pt x="137" y="76"/>
                    <a:pt x="132" y="78"/>
                    <a:pt x="127" y="78"/>
                  </a:cubicBezTo>
                  <a:cubicBezTo>
                    <a:pt x="126" y="78"/>
                    <a:pt x="125" y="78"/>
                    <a:pt x="124" y="78"/>
                  </a:cubicBezTo>
                  <a:cubicBezTo>
                    <a:pt x="123" y="77"/>
                    <a:pt x="122" y="77"/>
                    <a:pt x="121" y="77"/>
                  </a:cubicBezTo>
                  <a:cubicBezTo>
                    <a:pt x="120" y="76"/>
                    <a:pt x="119" y="75"/>
                    <a:pt x="118" y="74"/>
                  </a:cubicBezTo>
                  <a:cubicBezTo>
                    <a:pt x="118" y="74"/>
                    <a:pt x="118" y="74"/>
                    <a:pt x="118" y="74"/>
                  </a:cubicBezTo>
                  <a:cubicBezTo>
                    <a:pt x="108" y="63"/>
                    <a:pt x="108" y="63"/>
                    <a:pt x="108" y="63"/>
                  </a:cubicBezTo>
                  <a:cubicBezTo>
                    <a:pt x="108" y="63"/>
                    <a:pt x="108" y="63"/>
                    <a:pt x="108" y="63"/>
                  </a:cubicBezTo>
                  <a:cubicBezTo>
                    <a:pt x="108" y="63"/>
                    <a:pt x="108" y="63"/>
                    <a:pt x="108" y="63"/>
                  </a:cubicBezTo>
                  <a:cubicBezTo>
                    <a:pt x="108" y="63"/>
                    <a:pt x="108" y="63"/>
                    <a:pt x="108" y="63"/>
                  </a:cubicBezTo>
                  <a:cubicBezTo>
                    <a:pt x="113" y="58"/>
                    <a:pt x="116" y="52"/>
                    <a:pt x="118" y="46"/>
                  </a:cubicBezTo>
                  <a:cubicBezTo>
                    <a:pt x="118" y="46"/>
                    <a:pt x="118" y="46"/>
                    <a:pt x="118" y="46"/>
                  </a:cubicBezTo>
                  <a:cubicBezTo>
                    <a:pt x="118" y="45"/>
                    <a:pt x="118" y="45"/>
                    <a:pt x="118" y="45"/>
                  </a:cubicBezTo>
                  <a:cubicBezTo>
                    <a:pt x="118" y="45"/>
                    <a:pt x="118" y="45"/>
                    <a:pt x="118" y="45"/>
                  </a:cubicBezTo>
                  <a:cubicBezTo>
                    <a:pt x="118" y="45"/>
                    <a:pt x="118" y="45"/>
                    <a:pt x="118" y="45"/>
                  </a:cubicBezTo>
                  <a:cubicBezTo>
                    <a:pt x="119" y="44"/>
                    <a:pt x="119" y="44"/>
                    <a:pt x="119" y="44"/>
                  </a:cubicBezTo>
                  <a:cubicBezTo>
                    <a:pt x="119" y="44"/>
                    <a:pt x="119" y="44"/>
                    <a:pt x="119" y="44"/>
                  </a:cubicBezTo>
                  <a:cubicBezTo>
                    <a:pt x="119" y="44"/>
                    <a:pt x="119" y="44"/>
                    <a:pt x="119" y="44"/>
                  </a:cubicBezTo>
                  <a:cubicBezTo>
                    <a:pt x="119" y="43"/>
                    <a:pt x="119" y="43"/>
                    <a:pt x="119" y="43"/>
                  </a:cubicBezTo>
                  <a:cubicBezTo>
                    <a:pt x="119" y="43"/>
                    <a:pt x="119" y="43"/>
                    <a:pt x="119" y="43"/>
                  </a:cubicBezTo>
                  <a:close/>
                  <a:moveTo>
                    <a:pt x="26" y="125"/>
                  </a:moveTo>
                  <a:cubicBezTo>
                    <a:pt x="26" y="125"/>
                    <a:pt x="26" y="125"/>
                    <a:pt x="26" y="125"/>
                  </a:cubicBezTo>
                  <a:cubicBezTo>
                    <a:pt x="26" y="108"/>
                    <a:pt x="26" y="108"/>
                    <a:pt x="26" y="108"/>
                  </a:cubicBezTo>
                  <a:cubicBezTo>
                    <a:pt x="26" y="106"/>
                    <a:pt x="25" y="105"/>
                    <a:pt x="23" y="105"/>
                  </a:cubicBezTo>
                  <a:cubicBezTo>
                    <a:pt x="21" y="105"/>
                    <a:pt x="20" y="106"/>
                    <a:pt x="20" y="108"/>
                  </a:cubicBezTo>
                  <a:cubicBezTo>
                    <a:pt x="20" y="117"/>
                    <a:pt x="20" y="117"/>
                    <a:pt x="20" y="117"/>
                  </a:cubicBezTo>
                  <a:cubicBezTo>
                    <a:pt x="10" y="117"/>
                    <a:pt x="10" y="117"/>
                    <a:pt x="10" y="117"/>
                  </a:cubicBezTo>
                  <a:cubicBezTo>
                    <a:pt x="10" y="109"/>
                    <a:pt x="10" y="109"/>
                    <a:pt x="10" y="109"/>
                  </a:cubicBezTo>
                  <a:cubicBezTo>
                    <a:pt x="10" y="106"/>
                    <a:pt x="11" y="103"/>
                    <a:pt x="12" y="101"/>
                  </a:cubicBezTo>
                  <a:cubicBezTo>
                    <a:pt x="12" y="101"/>
                    <a:pt x="12" y="101"/>
                    <a:pt x="12" y="101"/>
                  </a:cubicBezTo>
                  <a:cubicBezTo>
                    <a:pt x="12" y="101"/>
                    <a:pt x="12" y="101"/>
                    <a:pt x="12" y="101"/>
                  </a:cubicBezTo>
                  <a:cubicBezTo>
                    <a:pt x="13" y="98"/>
                    <a:pt x="15" y="96"/>
                    <a:pt x="17" y="94"/>
                  </a:cubicBezTo>
                  <a:cubicBezTo>
                    <a:pt x="25" y="86"/>
                    <a:pt x="25" y="86"/>
                    <a:pt x="25" y="86"/>
                  </a:cubicBezTo>
                  <a:cubicBezTo>
                    <a:pt x="28" y="88"/>
                    <a:pt x="32" y="89"/>
                    <a:pt x="37" y="89"/>
                  </a:cubicBezTo>
                  <a:cubicBezTo>
                    <a:pt x="35" y="93"/>
                    <a:pt x="34" y="97"/>
                    <a:pt x="34" y="102"/>
                  </a:cubicBezTo>
                  <a:cubicBezTo>
                    <a:pt x="34" y="114"/>
                    <a:pt x="34" y="114"/>
                    <a:pt x="34" y="114"/>
                  </a:cubicBezTo>
                  <a:cubicBezTo>
                    <a:pt x="34" y="116"/>
                    <a:pt x="35" y="119"/>
                    <a:pt x="37" y="121"/>
                  </a:cubicBezTo>
                  <a:cubicBezTo>
                    <a:pt x="38" y="123"/>
                    <a:pt x="40" y="124"/>
                    <a:pt x="42" y="125"/>
                  </a:cubicBezTo>
                  <a:cubicBezTo>
                    <a:pt x="26" y="125"/>
                    <a:pt x="26" y="125"/>
                    <a:pt x="26" y="125"/>
                  </a:cubicBezTo>
                  <a:close/>
                  <a:moveTo>
                    <a:pt x="46" y="43"/>
                  </a:moveTo>
                  <a:cubicBezTo>
                    <a:pt x="46" y="43"/>
                    <a:pt x="46" y="43"/>
                    <a:pt x="46" y="43"/>
                  </a:cubicBezTo>
                  <a:cubicBezTo>
                    <a:pt x="46" y="43"/>
                    <a:pt x="46" y="43"/>
                    <a:pt x="46" y="43"/>
                  </a:cubicBezTo>
                  <a:cubicBezTo>
                    <a:pt x="46" y="44"/>
                    <a:pt x="46" y="44"/>
                    <a:pt x="46" y="44"/>
                  </a:cubicBezTo>
                  <a:cubicBezTo>
                    <a:pt x="46" y="44"/>
                    <a:pt x="46" y="44"/>
                    <a:pt x="46" y="44"/>
                  </a:cubicBezTo>
                  <a:cubicBezTo>
                    <a:pt x="46" y="44"/>
                    <a:pt x="46" y="44"/>
                    <a:pt x="46" y="44"/>
                  </a:cubicBezTo>
                  <a:cubicBezTo>
                    <a:pt x="46" y="45"/>
                    <a:pt x="46" y="45"/>
                    <a:pt x="46" y="45"/>
                  </a:cubicBezTo>
                  <a:cubicBezTo>
                    <a:pt x="47" y="45"/>
                    <a:pt x="47" y="45"/>
                    <a:pt x="47" y="45"/>
                  </a:cubicBezTo>
                  <a:cubicBezTo>
                    <a:pt x="47" y="45"/>
                    <a:pt x="47" y="45"/>
                    <a:pt x="47" y="45"/>
                  </a:cubicBezTo>
                  <a:cubicBezTo>
                    <a:pt x="47" y="46"/>
                    <a:pt x="47" y="46"/>
                    <a:pt x="47" y="46"/>
                  </a:cubicBezTo>
                  <a:cubicBezTo>
                    <a:pt x="47" y="46"/>
                    <a:pt x="47" y="46"/>
                    <a:pt x="47" y="46"/>
                  </a:cubicBezTo>
                  <a:cubicBezTo>
                    <a:pt x="48" y="52"/>
                    <a:pt x="52" y="58"/>
                    <a:pt x="56" y="63"/>
                  </a:cubicBezTo>
                  <a:cubicBezTo>
                    <a:pt x="56" y="63"/>
                    <a:pt x="56" y="63"/>
                    <a:pt x="56" y="63"/>
                  </a:cubicBezTo>
                  <a:cubicBezTo>
                    <a:pt x="57" y="63"/>
                    <a:pt x="57" y="63"/>
                    <a:pt x="57" y="63"/>
                  </a:cubicBezTo>
                  <a:cubicBezTo>
                    <a:pt x="46" y="74"/>
                    <a:pt x="46" y="74"/>
                    <a:pt x="46" y="74"/>
                  </a:cubicBezTo>
                  <a:cubicBezTo>
                    <a:pt x="45" y="75"/>
                    <a:pt x="44" y="76"/>
                    <a:pt x="43" y="77"/>
                  </a:cubicBezTo>
                  <a:cubicBezTo>
                    <a:pt x="43" y="77"/>
                    <a:pt x="42" y="77"/>
                    <a:pt x="41" y="78"/>
                  </a:cubicBezTo>
                  <a:cubicBezTo>
                    <a:pt x="40" y="78"/>
                    <a:pt x="39" y="78"/>
                    <a:pt x="37" y="78"/>
                  </a:cubicBezTo>
                  <a:cubicBezTo>
                    <a:pt x="32" y="78"/>
                    <a:pt x="28" y="76"/>
                    <a:pt x="24" y="73"/>
                  </a:cubicBezTo>
                  <a:cubicBezTo>
                    <a:pt x="24" y="73"/>
                    <a:pt x="24" y="73"/>
                    <a:pt x="24" y="73"/>
                  </a:cubicBezTo>
                  <a:cubicBezTo>
                    <a:pt x="21" y="69"/>
                    <a:pt x="19" y="65"/>
                    <a:pt x="19" y="60"/>
                  </a:cubicBezTo>
                  <a:cubicBezTo>
                    <a:pt x="19" y="54"/>
                    <a:pt x="21" y="50"/>
                    <a:pt x="24" y="46"/>
                  </a:cubicBezTo>
                  <a:cubicBezTo>
                    <a:pt x="28" y="43"/>
                    <a:pt x="32" y="41"/>
                    <a:pt x="37" y="41"/>
                  </a:cubicBezTo>
                  <a:cubicBezTo>
                    <a:pt x="39" y="41"/>
                    <a:pt x="41" y="41"/>
                    <a:pt x="43" y="42"/>
                  </a:cubicBezTo>
                  <a:cubicBezTo>
                    <a:pt x="44" y="42"/>
                    <a:pt x="45" y="43"/>
                    <a:pt x="46"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2" name="Freeform 235"/>
            <p:cNvSpPr>
              <a:spLocks noEditPoints="1"/>
            </p:cNvSpPr>
            <p:nvPr userDrawn="1"/>
          </p:nvSpPr>
          <p:spPr bwMode="auto">
            <a:xfrm>
              <a:off x="3587" y="-21"/>
              <a:ext cx="233" cy="279"/>
            </a:xfrm>
            <a:custGeom>
              <a:avLst/>
              <a:gdLst>
                <a:gd name="T0" fmla="*/ 74 w 114"/>
                <a:gd name="T1" fmla="*/ 54 h 137"/>
                <a:gd name="T2" fmla="*/ 95 w 114"/>
                <a:gd name="T3" fmla="*/ 54 h 137"/>
                <a:gd name="T4" fmla="*/ 101 w 114"/>
                <a:gd name="T5" fmla="*/ 59 h 137"/>
                <a:gd name="T6" fmla="*/ 98 w 114"/>
                <a:gd name="T7" fmla="*/ 64 h 137"/>
                <a:gd name="T8" fmla="*/ 9 w 114"/>
                <a:gd name="T9" fmla="*/ 135 h 137"/>
                <a:gd name="T10" fmla="*/ 1 w 114"/>
                <a:gd name="T11" fmla="*/ 134 h 137"/>
                <a:gd name="T12" fmla="*/ 1 w 114"/>
                <a:gd name="T13" fmla="*/ 128 h 137"/>
                <a:gd name="T14" fmla="*/ 35 w 114"/>
                <a:gd name="T15" fmla="*/ 65 h 137"/>
                <a:gd name="T16" fmla="*/ 15 w 114"/>
                <a:gd name="T17" fmla="*/ 65 h 137"/>
                <a:gd name="T18" fmla="*/ 10 w 114"/>
                <a:gd name="T19" fmla="*/ 59 h 137"/>
                <a:gd name="T20" fmla="*/ 11 w 114"/>
                <a:gd name="T21" fmla="*/ 56 h 137"/>
                <a:gd name="T22" fmla="*/ 48 w 114"/>
                <a:gd name="T23" fmla="*/ 2 h 137"/>
                <a:gd name="T24" fmla="*/ 53 w 114"/>
                <a:gd name="T25" fmla="*/ 0 h 137"/>
                <a:gd name="T26" fmla="*/ 53 w 114"/>
                <a:gd name="T27" fmla="*/ 0 h 137"/>
                <a:gd name="T28" fmla="*/ 108 w 114"/>
                <a:gd name="T29" fmla="*/ 0 h 137"/>
                <a:gd name="T30" fmla="*/ 114 w 114"/>
                <a:gd name="T31" fmla="*/ 5 h 137"/>
                <a:gd name="T32" fmla="*/ 112 w 114"/>
                <a:gd name="T33" fmla="*/ 9 h 137"/>
                <a:gd name="T34" fmla="*/ 74 w 114"/>
                <a:gd name="T35" fmla="*/ 54 h 137"/>
                <a:gd name="T36" fmla="*/ 80 w 114"/>
                <a:gd name="T37" fmla="*/ 65 h 137"/>
                <a:gd name="T38" fmla="*/ 80 w 114"/>
                <a:gd name="T39" fmla="*/ 65 h 137"/>
                <a:gd name="T40" fmla="*/ 62 w 114"/>
                <a:gd name="T41" fmla="*/ 65 h 137"/>
                <a:gd name="T42" fmla="*/ 62 w 114"/>
                <a:gd name="T43" fmla="*/ 65 h 137"/>
                <a:gd name="T44" fmla="*/ 59 w 114"/>
                <a:gd name="T45" fmla="*/ 63 h 137"/>
                <a:gd name="T46" fmla="*/ 58 w 114"/>
                <a:gd name="T47" fmla="*/ 56 h 137"/>
                <a:gd name="T48" fmla="*/ 97 w 114"/>
                <a:gd name="T49" fmla="*/ 11 h 137"/>
                <a:gd name="T50" fmla="*/ 56 w 114"/>
                <a:gd name="T51" fmla="*/ 11 h 137"/>
                <a:gd name="T52" fmla="*/ 25 w 114"/>
                <a:gd name="T53" fmla="*/ 54 h 137"/>
                <a:gd name="T54" fmla="*/ 44 w 114"/>
                <a:gd name="T55" fmla="*/ 54 h 137"/>
                <a:gd name="T56" fmla="*/ 47 w 114"/>
                <a:gd name="T57" fmla="*/ 55 h 137"/>
                <a:gd name="T58" fmla="*/ 49 w 114"/>
                <a:gd name="T59" fmla="*/ 62 h 137"/>
                <a:gd name="T60" fmla="*/ 23 w 114"/>
                <a:gd name="T61" fmla="*/ 110 h 137"/>
                <a:gd name="T62" fmla="*/ 80 w 114"/>
                <a:gd name="T63" fmla="*/ 6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4" h="137">
                  <a:moveTo>
                    <a:pt x="74" y="54"/>
                  </a:moveTo>
                  <a:cubicBezTo>
                    <a:pt x="95" y="54"/>
                    <a:pt x="95" y="54"/>
                    <a:pt x="95" y="54"/>
                  </a:cubicBezTo>
                  <a:cubicBezTo>
                    <a:pt x="98" y="54"/>
                    <a:pt x="101" y="56"/>
                    <a:pt x="101" y="59"/>
                  </a:cubicBezTo>
                  <a:cubicBezTo>
                    <a:pt x="101" y="61"/>
                    <a:pt x="100" y="63"/>
                    <a:pt x="98" y="64"/>
                  </a:cubicBezTo>
                  <a:cubicBezTo>
                    <a:pt x="9" y="135"/>
                    <a:pt x="9" y="135"/>
                    <a:pt x="9" y="135"/>
                  </a:cubicBezTo>
                  <a:cubicBezTo>
                    <a:pt x="6" y="137"/>
                    <a:pt x="3" y="136"/>
                    <a:pt x="1" y="134"/>
                  </a:cubicBezTo>
                  <a:cubicBezTo>
                    <a:pt x="0" y="132"/>
                    <a:pt x="0" y="130"/>
                    <a:pt x="1" y="128"/>
                  </a:cubicBezTo>
                  <a:cubicBezTo>
                    <a:pt x="35" y="65"/>
                    <a:pt x="35" y="65"/>
                    <a:pt x="35" y="65"/>
                  </a:cubicBezTo>
                  <a:cubicBezTo>
                    <a:pt x="15" y="65"/>
                    <a:pt x="15" y="65"/>
                    <a:pt x="15" y="65"/>
                  </a:cubicBezTo>
                  <a:cubicBezTo>
                    <a:pt x="12" y="65"/>
                    <a:pt x="10" y="62"/>
                    <a:pt x="10" y="59"/>
                  </a:cubicBezTo>
                  <a:cubicBezTo>
                    <a:pt x="10" y="58"/>
                    <a:pt x="10" y="57"/>
                    <a:pt x="11" y="56"/>
                  </a:cubicBezTo>
                  <a:cubicBezTo>
                    <a:pt x="48" y="2"/>
                    <a:pt x="48" y="2"/>
                    <a:pt x="48" y="2"/>
                  </a:cubicBezTo>
                  <a:cubicBezTo>
                    <a:pt x="49" y="1"/>
                    <a:pt x="51" y="0"/>
                    <a:pt x="53" y="0"/>
                  </a:cubicBezTo>
                  <a:cubicBezTo>
                    <a:pt x="53" y="0"/>
                    <a:pt x="53" y="0"/>
                    <a:pt x="53" y="0"/>
                  </a:cubicBezTo>
                  <a:cubicBezTo>
                    <a:pt x="108" y="0"/>
                    <a:pt x="108" y="0"/>
                    <a:pt x="108" y="0"/>
                  </a:cubicBezTo>
                  <a:cubicBezTo>
                    <a:pt x="111" y="0"/>
                    <a:pt x="114" y="2"/>
                    <a:pt x="114" y="5"/>
                  </a:cubicBezTo>
                  <a:cubicBezTo>
                    <a:pt x="114" y="7"/>
                    <a:pt x="113" y="8"/>
                    <a:pt x="112" y="9"/>
                  </a:cubicBezTo>
                  <a:cubicBezTo>
                    <a:pt x="74" y="54"/>
                    <a:pt x="74" y="54"/>
                    <a:pt x="74" y="54"/>
                  </a:cubicBezTo>
                  <a:close/>
                  <a:moveTo>
                    <a:pt x="80" y="65"/>
                  </a:moveTo>
                  <a:cubicBezTo>
                    <a:pt x="80" y="65"/>
                    <a:pt x="80" y="65"/>
                    <a:pt x="80" y="65"/>
                  </a:cubicBezTo>
                  <a:cubicBezTo>
                    <a:pt x="62" y="65"/>
                    <a:pt x="62" y="65"/>
                    <a:pt x="62" y="65"/>
                  </a:cubicBezTo>
                  <a:cubicBezTo>
                    <a:pt x="62" y="65"/>
                    <a:pt x="62" y="65"/>
                    <a:pt x="62" y="65"/>
                  </a:cubicBezTo>
                  <a:cubicBezTo>
                    <a:pt x="61" y="65"/>
                    <a:pt x="60" y="64"/>
                    <a:pt x="59" y="63"/>
                  </a:cubicBezTo>
                  <a:cubicBezTo>
                    <a:pt x="56" y="61"/>
                    <a:pt x="56" y="58"/>
                    <a:pt x="58" y="56"/>
                  </a:cubicBezTo>
                  <a:cubicBezTo>
                    <a:pt x="97" y="11"/>
                    <a:pt x="97" y="11"/>
                    <a:pt x="97" y="11"/>
                  </a:cubicBezTo>
                  <a:cubicBezTo>
                    <a:pt x="56" y="11"/>
                    <a:pt x="56" y="11"/>
                    <a:pt x="56" y="11"/>
                  </a:cubicBezTo>
                  <a:cubicBezTo>
                    <a:pt x="25" y="54"/>
                    <a:pt x="25" y="54"/>
                    <a:pt x="25" y="54"/>
                  </a:cubicBezTo>
                  <a:cubicBezTo>
                    <a:pt x="44" y="54"/>
                    <a:pt x="44" y="54"/>
                    <a:pt x="44" y="54"/>
                  </a:cubicBezTo>
                  <a:cubicBezTo>
                    <a:pt x="45" y="54"/>
                    <a:pt x="46" y="54"/>
                    <a:pt x="47" y="55"/>
                  </a:cubicBezTo>
                  <a:cubicBezTo>
                    <a:pt x="50" y="56"/>
                    <a:pt x="51" y="59"/>
                    <a:pt x="49" y="62"/>
                  </a:cubicBezTo>
                  <a:cubicBezTo>
                    <a:pt x="23" y="110"/>
                    <a:pt x="23" y="110"/>
                    <a:pt x="23" y="110"/>
                  </a:cubicBezTo>
                  <a:cubicBezTo>
                    <a:pt x="80" y="65"/>
                    <a:pt x="80" y="65"/>
                    <a:pt x="80"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3" name="Freeform 236"/>
            <p:cNvSpPr>
              <a:spLocks noEditPoints="1"/>
            </p:cNvSpPr>
            <p:nvPr userDrawn="1"/>
          </p:nvSpPr>
          <p:spPr bwMode="auto">
            <a:xfrm>
              <a:off x="3712" y="906"/>
              <a:ext cx="301" cy="296"/>
            </a:xfrm>
            <a:custGeom>
              <a:avLst/>
              <a:gdLst>
                <a:gd name="T0" fmla="*/ 96 w 148"/>
                <a:gd name="T1" fmla="*/ 7 h 145"/>
                <a:gd name="T2" fmla="*/ 121 w 148"/>
                <a:gd name="T3" fmla="*/ 25 h 145"/>
                <a:gd name="T4" fmla="*/ 141 w 148"/>
                <a:gd name="T5" fmla="*/ 48 h 145"/>
                <a:gd name="T6" fmla="*/ 145 w 148"/>
                <a:gd name="T7" fmla="*/ 58 h 145"/>
                <a:gd name="T8" fmla="*/ 128 w 148"/>
                <a:gd name="T9" fmla="*/ 83 h 145"/>
                <a:gd name="T10" fmla="*/ 118 w 148"/>
                <a:gd name="T11" fmla="*/ 82 h 145"/>
                <a:gd name="T12" fmla="*/ 94 w 148"/>
                <a:gd name="T13" fmla="*/ 75 h 145"/>
                <a:gd name="T14" fmla="*/ 69 w 148"/>
                <a:gd name="T15" fmla="*/ 94 h 145"/>
                <a:gd name="T16" fmla="*/ 68 w 148"/>
                <a:gd name="T17" fmla="*/ 110 h 145"/>
                <a:gd name="T18" fmla="*/ 67 w 148"/>
                <a:gd name="T19" fmla="*/ 129 h 145"/>
                <a:gd name="T20" fmla="*/ 30 w 148"/>
                <a:gd name="T21" fmla="*/ 132 h 145"/>
                <a:gd name="T22" fmla="*/ 21 w 148"/>
                <a:gd name="T23" fmla="*/ 120 h 145"/>
                <a:gd name="T24" fmla="*/ 7 w 148"/>
                <a:gd name="T25" fmla="*/ 92 h 145"/>
                <a:gd name="T26" fmla="*/ 4 w 148"/>
                <a:gd name="T27" fmla="*/ 51 h 145"/>
                <a:gd name="T28" fmla="*/ 35 w 148"/>
                <a:gd name="T29" fmla="*/ 23 h 145"/>
                <a:gd name="T30" fmla="*/ 70 w 148"/>
                <a:gd name="T31" fmla="*/ 1 h 145"/>
                <a:gd name="T32" fmla="*/ 62 w 148"/>
                <a:gd name="T33" fmla="*/ 73 h 145"/>
                <a:gd name="T34" fmla="*/ 76 w 148"/>
                <a:gd name="T35" fmla="*/ 59 h 145"/>
                <a:gd name="T36" fmla="*/ 58 w 148"/>
                <a:gd name="T37" fmla="*/ 68 h 145"/>
                <a:gd name="T38" fmla="*/ 62 w 148"/>
                <a:gd name="T39" fmla="*/ 73 h 145"/>
                <a:gd name="T40" fmla="*/ 45 w 148"/>
                <a:gd name="T41" fmla="*/ 49 h 145"/>
                <a:gd name="T42" fmla="*/ 58 w 148"/>
                <a:gd name="T43" fmla="*/ 35 h 145"/>
                <a:gd name="T44" fmla="*/ 41 w 148"/>
                <a:gd name="T45" fmla="*/ 44 h 145"/>
                <a:gd name="T46" fmla="*/ 45 w 148"/>
                <a:gd name="T47" fmla="*/ 49 h 145"/>
                <a:gd name="T48" fmla="*/ 25 w 148"/>
                <a:gd name="T49" fmla="*/ 60 h 145"/>
                <a:gd name="T50" fmla="*/ 23 w 148"/>
                <a:gd name="T51" fmla="*/ 76 h 145"/>
                <a:gd name="T52" fmla="*/ 27 w 148"/>
                <a:gd name="T53" fmla="*/ 81 h 145"/>
                <a:gd name="T54" fmla="*/ 43 w 148"/>
                <a:gd name="T55" fmla="*/ 83 h 145"/>
                <a:gd name="T56" fmla="*/ 48 w 148"/>
                <a:gd name="T57" fmla="*/ 80 h 145"/>
                <a:gd name="T58" fmla="*/ 50 w 148"/>
                <a:gd name="T59" fmla="*/ 63 h 145"/>
                <a:gd name="T60" fmla="*/ 46 w 148"/>
                <a:gd name="T61" fmla="*/ 58 h 145"/>
                <a:gd name="T62" fmla="*/ 30 w 148"/>
                <a:gd name="T63" fmla="*/ 56 h 145"/>
                <a:gd name="T64" fmla="*/ 25 w 148"/>
                <a:gd name="T65" fmla="*/ 60 h 145"/>
                <a:gd name="T66" fmla="*/ 71 w 148"/>
                <a:gd name="T67" fmla="*/ 25 h 145"/>
                <a:gd name="T68" fmla="*/ 78 w 148"/>
                <a:gd name="T69" fmla="*/ 34 h 145"/>
                <a:gd name="T70" fmla="*/ 71 w 148"/>
                <a:gd name="T71" fmla="*/ 25 h 145"/>
                <a:gd name="T72" fmla="*/ 77 w 148"/>
                <a:gd name="T73" fmla="*/ 39 h 145"/>
                <a:gd name="T74" fmla="*/ 68 w 148"/>
                <a:gd name="T75" fmla="*/ 46 h 145"/>
                <a:gd name="T76" fmla="*/ 77 w 148"/>
                <a:gd name="T77" fmla="*/ 39 h 145"/>
                <a:gd name="T78" fmla="*/ 82 w 148"/>
                <a:gd name="T79" fmla="*/ 40 h 145"/>
                <a:gd name="T80" fmla="*/ 89 w 148"/>
                <a:gd name="T81" fmla="*/ 49 h 145"/>
                <a:gd name="T82" fmla="*/ 82 w 148"/>
                <a:gd name="T83" fmla="*/ 40 h 145"/>
                <a:gd name="T84" fmla="*/ 92 w 148"/>
                <a:gd name="T85" fmla="*/ 28 h 145"/>
                <a:gd name="T86" fmla="*/ 83 w 148"/>
                <a:gd name="T87" fmla="*/ 35 h 145"/>
                <a:gd name="T88" fmla="*/ 92 w 148"/>
                <a:gd name="T89" fmla="*/ 28 h 145"/>
                <a:gd name="T90" fmla="*/ 71 w 148"/>
                <a:gd name="T91" fmla="*/ 12 h 145"/>
                <a:gd name="T92" fmla="*/ 41 w 148"/>
                <a:gd name="T93" fmla="*/ 32 h 145"/>
                <a:gd name="T94" fmla="*/ 14 w 148"/>
                <a:gd name="T95" fmla="*/ 55 h 145"/>
                <a:gd name="T96" fmla="*/ 17 w 148"/>
                <a:gd name="T97" fmla="*/ 88 h 145"/>
                <a:gd name="T98" fmla="*/ 30 w 148"/>
                <a:gd name="T99" fmla="*/ 114 h 145"/>
                <a:gd name="T100" fmla="*/ 38 w 148"/>
                <a:gd name="T101" fmla="*/ 125 h 145"/>
                <a:gd name="T102" fmla="*/ 58 w 148"/>
                <a:gd name="T103" fmla="*/ 119 h 145"/>
                <a:gd name="T104" fmla="*/ 58 w 148"/>
                <a:gd name="T105" fmla="*/ 90 h 145"/>
                <a:gd name="T106" fmla="*/ 93 w 148"/>
                <a:gd name="T107" fmla="*/ 64 h 145"/>
                <a:gd name="T108" fmla="*/ 114 w 148"/>
                <a:gd name="T109" fmla="*/ 69 h 145"/>
                <a:gd name="T110" fmla="*/ 135 w 148"/>
                <a:gd name="T111" fmla="*/ 60 h 145"/>
                <a:gd name="T112" fmla="*/ 123 w 148"/>
                <a:gd name="T113" fmla="*/ 43 h 145"/>
                <a:gd name="T114" fmla="*/ 102 w 148"/>
                <a:gd name="T115" fmla="*/ 24 h 145"/>
                <a:gd name="T116" fmla="*/ 71 w 148"/>
                <a:gd name="T117" fmla="*/ 1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8" h="145">
                  <a:moveTo>
                    <a:pt x="70" y="1"/>
                  </a:moveTo>
                  <a:cubicBezTo>
                    <a:pt x="79" y="0"/>
                    <a:pt x="88" y="2"/>
                    <a:pt x="96" y="7"/>
                  </a:cubicBezTo>
                  <a:cubicBezTo>
                    <a:pt x="100" y="9"/>
                    <a:pt x="105" y="12"/>
                    <a:pt x="109" y="15"/>
                  </a:cubicBezTo>
                  <a:cubicBezTo>
                    <a:pt x="113" y="18"/>
                    <a:pt x="117" y="21"/>
                    <a:pt x="121" y="25"/>
                  </a:cubicBezTo>
                  <a:cubicBezTo>
                    <a:pt x="125" y="29"/>
                    <a:pt x="128" y="32"/>
                    <a:pt x="131" y="36"/>
                  </a:cubicBezTo>
                  <a:cubicBezTo>
                    <a:pt x="135" y="40"/>
                    <a:pt x="138" y="44"/>
                    <a:pt x="141" y="48"/>
                  </a:cubicBezTo>
                  <a:cubicBezTo>
                    <a:pt x="141" y="48"/>
                    <a:pt x="141" y="48"/>
                    <a:pt x="141" y="48"/>
                  </a:cubicBezTo>
                  <a:cubicBezTo>
                    <a:pt x="143" y="51"/>
                    <a:pt x="145" y="54"/>
                    <a:pt x="145" y="58"/>
                  </a:cubicBezTo>
                  <a:cubicBezTo>
                    <a:pt x="148" y="70"/>
                    <a:pt x="140" y="80"/>
                    <a:pt x="128" y="83"/>
                  </a:cubicBezTo>
                  <a:cubicBezTo>
                    <a:pt x="128" y="83"/>
                    <a:pt x="128" y="83"/>
                    <a:pt x="128" y="83"/>
                  </a:cubicBezTo>
                  <a:cubicBezTo>
                    <a:pt x="128" y="83"/>
                    <a:pt x="128" y="83"/>
                    <a:pt x="128" y="83"/>
                  </a:cubicBezTo>
                  <a:cubicBezTo>
                    <a:pt x="125" y="83"/>
                    <a:pt x="121" y="83"/>
                    <a:pt x="118" y="82"/>
                  </a:cubicBezTo>
                  <a:cubicBezTo>
                    <a:pt x="115" y="81"/>
                    <a:pt x="112" y="80"/>
                    <a:pt x="110" y="79"/>
                  </a:cubicBezTo>
                  <a:cubicBezTo>
                    <a:pt x="104" y="76"/>
                    <a:pt x="99" y="75"/>
                    <a:pt x="94" y="75"/>
                  </a:cubicBezTo>
                  <a:cubicBezTo>
                    <a:pt x="93" y="75"/>
                    <a:pt x="93" y="75"/>
                    <a:pt x="93" y="75"/>
                  </a:cubicBezTo>
                  <a:cubicBezTo>
                    <a:pt x="83" y="76"/>
                    <a:pt x="72" y="84"/>
                    <a:pt x="69" y="94"/>
                  </a:cubicBezTo>
                  <a:cubicBezTo>
                    <a:pt x="69" y="94"/>
                    <a:pt x="69" y="94"/>
                    <a:pt x="69" y="94"/>
                  </a:cubicBezTo>
                  <a:cubicBezTo>
                    <a:pt x="67" y="99"/>
                    <a:pt x="67" y="104"/>
                    <a:pt x="68" y="110"/>
                  </a:cubicBezTo>
                  <a:cubicBezTo>
                    <a:pt x="68" y="113"/>
                    <a:pt x="69" y="116"/>
                    <a:pt x="69" y="119"/>
                  </a:cubicBezTo>
                  <a:cubicBezTo>
                    <a:pt x="69" y="123"/>
                    <a:pt x="68" y="126"/>
                    <a:pt x="67" y="129"/>
                  </a:cubicBezTo>
                  <a:cubicBezTo>
                    <a:pt x="66" y="129"/>
                    <a:pt x="66" y="129"/>
                    <a:pt x="66" y="129"/>
                  </a:cubicBezTo>
                  <a:cubicBezTo>
                    <a:pt x="59" y="145"/>
                    <a:pt x="40" y="145"/>
                    <a:pt x="30" y="132"/>
                  </a:cubicBezTo>
                  <a:cubicBezTo>
                    <a:pt x="30" y="132"/>
                    <a:pt x="30" y="132"/>
                    <a:pt x="30" y="132"/>
                  </a:cubicBezTo>
                  <a:cubicBezTo>
                    <a:pt x="27" y="128"/>
                    <a:pt x="24" y="124"/>
                    <a:pt x="21" y="120"/>
                  </a:cubicBezTo>
                  <a:cubicBezTo>
                    <a:pt x="18" y="116"/>
                    <a:pt x="16" y="111"/>
                    <a:pt x="13" y="106"/>
                  </a:cubicBezTo>
                  <a:cubicBezTo>
                    <a:pt x="11" y="102"/>
                    <a:pt x="9" y="97"/>
                    <a:pt x="7" y="92"/>
                  </a:cubicBezTo>
                  <a:cubicBezTo>
                    <a:pt x="5" y="87"/>
                    <a:pt x="3" y="83"/>
                    <a:pt x="2" y="78"/>
                  </a:cubicBezTo>
                  <a:cubicBezTo>
                    <a:pt x="0" y="69"/>
                    <a:pt x="1" y="60"/>
                    <a:pt x="4" y="51"/>
                  </a:cubicBezTo>
                  <a:cubicBezTo>
                    <a:pt x="9" y="40"/>
                    <a:pt x="17" y="34"/>
                    <a:pt x="26" y="29"/>
                  </a:cubicBezTo>
                  <a:cubicBezTo>
                    <a:pt x="29" y="27"/>
                    <a:pt x="32" y="25"/>
                    <a:pt x="35" y="23"/>
                  </a:cubicBezTo>
                  <a:cubicBezTo>
                    <a:pt x="37" y="21"/>
                    <a:pt x="40" y="19"/>
                    <a:pt x="43" y="16"/>
                  </a:cubicBezTo>
                  <a:cubicBezTo>
                    <a:pt x="50" y="10"/>
                    <a:pt x="58" y="3"/>
                    <a:pt x="70" y="1"/>
                  </a:cubicBezTo>
                  <a:close/>
                  <a:moveTo>
                    <a:pt x="62" y="73"/>
                  </a:moveTo>
                  <a:cubicBezTo>
                    <a:pt x="62" y="73"/>
                    <a:pt x="62" y="73"/>
                    <a:pt x="62" y="73"/>
                  </a:cubicBezTo>
                  <a:cubicBezTo>
                    <a:pt x="75" y="63"/>
                    <a:pt x="75" y="63"/>
                    <a:pt x="75" y="63"/>
                  </a:cubicBezTo>
                  <a:cubicBezTo>
                    <a:pt x="77" y="62"/>
                    <a:pt x="77" y="60"/>
                    <a:pt x="76" y="59"/>
                  </a:cubicBezTo>
                  <a:cubicBezTo>
                    <a:pt x="75" y="57"/>
                    <a:pt x="73" y="57"/>
                    <a:pt x="71" y="58"/>
                  </a:cubicBezTo>
                  <a:cubicBezTo>
                    <a:pt x="58" y="68"/>
                    <a:pt x="58" y="68"/>
                    <a:pt x="58" y="68"/>
                  </a:cubicBezTo>
                  <a:cubicBezTo>
                    <a:pt x="57" y="69"/>
                    <a:pt x="57" y="71"/>
                    <a:pt x="58" y="72"/>
                  </a:cubicBezTo>
                  <a:cubicBezTo>
                    <a:pt x="59" y="74"/>
                    <a:pt x="61" y="74"/>
                    <a:pt x="62" y="73"/>
                  </a:cubicBezTo>
                  <a:close/>
                  <a:moveTo>
                    <a:pt x="45" y="49"/>
                  </a:moveTo>
                  <a:cubicBezTo>
                    <a:pt x="45" y="49"/>
                    <a:pt x="45" y="49"/>
                    <a:pt x="45" y="49"/>
                  </a:cubicBezTo>
                  <a:cubicBezTo>
                    <a:pt x="57" y="40"/>
                    <a:pt x="57" y="40"/>
                    <a:pt x="57" y="40"/>
                  </a:cubicBezTo>
                  <a:cubicBezTo>
                    <a:pt x="59" y="39"/>
                    <a:pt x="59" y="37"/>
                    <a:pt x="58" y="35"/>
                  </a:cubicBezTo>
                  <a:cubicBezTo>
                    <a:pt x="57" y="34"/>
                    <a:pt x="55" y="33"/>
                    <a:pt x="53" y="35"/>
                  </a:cubicBezTo>
                  <a:cubicBezTo>
                    <a:pt x="41" y="44"/>
                    <a:pt x="41" y="44"/>
                    <a:pt x="41" y="44"/>
                  </a:cubicBezTo>
                  <a:cubicBezTo>
                    <a:pt x="39" y="45"/>
                    <a:pt x="39" y="47"/>
                    <a:pt x="40" y="49"/>
                  </a:cubicBezTo>
                  <a:cubicBezTo>
                    <a:pt x="41" y="50"/>
                    <a:pt x="43" y="50"/>
                    <a:pt x="45" y="49"/>
                  </a:cubicBezTo>
                  <a:close/>
                  <a:moveTo>
                    <a:pt x="25" y="60"/>
                  </a:moveTo>
                  <a:cubicBezTo>
                    <a:pt x="25" y="60"/>
                    <a:pt x="25" y="60"/>
                    <a:pt x="25" y="60"/>
                  </a:cubicBezTo>
                  <a:cubicBezTo>
                    <a:pt x="32" y="69"/>
                    <a:pt x="32" y="69"/>
                    <a:pt x="32" y="69"/>
                  </a:cubicBezTo>
                  <a:cubicBezTo>
                    <a:pt x="23" y="76"/>
                    <a:pt x="23" y="76"/>
                    <a:pt x="23" y="76"/>
                  </a:cubicBezTo>
                  <a:cubicBezTo>
                    <a:pt x="22" y="77"/>
                    <a:pt x="21" y="79"/>
                    <a:pt x="22" y="81"/>
                  </a:cubicBezTo>
                  <a:cubicBezTo>
                    <a:pt x="23" y="82"/>
                    <a:pt x="25" y="82"/>
                    <a:pt x="27" y="81"/>
                  </a:cubicBezTo>
                  <a:cubicBezTo>
                    <a:pt x="36" y="74"/>
                    <a:pt x="36" y="74"/>
                    <a:pt x="36" y="74"/>
                  </a:cubicBezTo>
                  <a:cubicBezTo>
                    <a:pt x="43" y="83"/>
                    <a:pt x="43" y="83"/>
                    <a:pt x="43" y="83"/>
                  </a:cubicBezTo>
                  <a:cubicBezTo>
                    <a:pt x="44" y="85"/>
                    <a:pt x="46" y="85"/>
                    <a:pt x="47" y="84"/>
                  </a:cubicBezTo>
                  <a:cubicBezTo>
                    <a:pt x="49" y="83"/>
                    <a:pt x="49" y="81"/>
                    <a:pt x="48" y="80"/>
                  </a:cubicBezTo>
                  <a:cubicBezTo>
                    <a:pt x="41" y="70"/>
                    <a:pt x="41" y="70"/>
                    <a:pt x="41" y="70"/>
                  </a:cubicBezTo>
                  <a:cubicBezTo>
                    <a:pt x="50" y="63"/>
                    <a:pt x="50" y="63"/>
                    <a:pt x="50" y="63"/>
                  </a:cubicBezTo>
                  <a:cubicBezTo>
                    <a:pt x="52" y="62"/>
                    <a:pt x="52" y="60"/>
                    <a:pt x="51" y="59"/>
                  </a:cubicBezTo>
                  <a:cubicBezTo>
                    <a:pt x="50" y="58"/>
                    <a:pt x="48" y="57"/>
                    <a:pt x="46" y="58"/>
                  </a:cubicBezTo>
                  <a:cubicBezTo>
                    <a:pt x="37" y="65"/>
                    <a:pt x="37" y="65"/>
                    <a:pt x="37" y="65"/>
                  </a:cubicBezTo>
                  <a:cubicBezTo>
                    <a:pt x="30" y="56"/>
                    <a:pt x="30" y="56"/>
                    <a:pt x="30" y="56"/>
                  </a:cubicBezTo>
                  <a:cubicBezTo>
                    <a:pt x="29" y="55"/>
                    <a:pt x="27" y="54"/>
                    <a:pt x="26" y="55"/>
                  </a:cubicBezTo>
                  <a:cubicBezTo>
                    <a:pt x="24" y="57"/>
                    <a:pt x="24" y="58"/>
                    <a:pt x="25" y="60"/>
                  </a:cubicBezTo>
                  <a:close/>
                  <a:moveTo>
                    <a:pt x="71" y="25"/>
                  </a:moveTo>
                  <a:cubicBezTo>
                    <a:pt x="71" y="25"/>
                    <a:pt x="71" y="25"/>
                    <a:pt x="71" y="25"/>
                  </a:cubicBezTo>
                  <a:cubicBezTo>
                    <a:pt x="69" y="27"/>
                    <a:pt x="68" y="30"/>
                    <a:pt x="70" y="33"/>
                  </a:cubicBezTo>
                  <a:cubicBezTo>
                    <a:pt x="72" y="35"/>
                    <a:pt x="75" y="36"/>
                    <a:pt x="78" y="34"/>
                  </a:cubicBezTo>
                  <a:cubicBezTo>
                    <a:pt x="80" y="32"/>
                    <a:pt x="80" y="29"/>
                    <a:pt x="79" y="26"/>
                  </a:cubicBezTo>
                  <a:cubicBezTo>
                    <a:pt x="77" y="24"/>
                    <a:pt x="73" y="23"/>
                    <a:pt x="71" y="25"/>
                  </a:cubicBezTo>
                  <a:close/>
                  <a:moveTo>
                    <a:pt x="77" y="39"/>
                  </a:moveTo>
                  <a:cubicBezTo>
                    <a:pt x="77" y="39"/>
                    <a:pt x="77" y="39"/>
                    <a:pt x="77" y="39"/>
                  </a:cubicBezTo>
                  <a:cubicBezTo>
                    <a:pt x="75" y="37"/>
                    <a:pt x="72" y="37"/>
                    <a:pt x="69" y="38"/>
                  </a:cubicBezTo>
                  <a:cubicBezTo>
                    <a:pt x="67" y="40"/>
                    <a:pt x="66" y="43"/>
                    <a:pt x="68" y="46"/>
                  </a:cubicBezTo>
                  <a:cubicBezTo>
                    <a:pt x="70" y="48"/>
                    <a:pt x="73" y="49"/>
                    <a:pt x="76" y="47"/>
                  </a:cubicBezTo>
                  <a:cubicBezTo>
                    <a:pt x="78" y="45"/>
                    <a:pt x="79" y="42"/>
                    <a:pt x="77" y="39"/>
                  </a:cubicBezTo>
                  <a:close/>
                  <a:moveTo>
                    <a:pt x="82" y="40"/>
                  </a:moveTo>
                  <a:cubicBezTo>
                    <a:pt x="82" y="40"/>
                    <a:pt x="82" y="40"/>
                    <a:pt x="82" y="40"/>
                  </a:cubicBezTo>
                  <a:cubicBezTo>
                    <a:pt x="80" y="42"/>
                    <a:pt x="80" y="45"/>
                    <a:pt x="81" y="48"/>
                  </a:cubicBezTo>
                  <a:cubicBezTo>
                    <a:pt x="83" y="50"/>
                    <a:pt x="87" y="51"/>
                    <a:pt x="89" y="49"/>
                  </a:cubicBezTo>
                  <a:cubicBezTo>
                    <a:pt x="91" y="47"/>
                    <a:pt x="92" y="44"/>
                    <a:pt x="90" y="41"/>
                  </a:cubicBezTo>
                  <a:cubicBezTo>
                    <a:pt x="88" y="39"/>
                    <a:pt x="85" y="38"/>
                    <a:pt x="82" y="40"/>
                  </a:cubicBezTo>
                  <a:close/>
                  <a:moveTo>
                    <a:pt x="92" y="28"/>
                  </a:moveTo>
                  <a:cubicBezTo>
                    <a:pt x="92" y="28"/>
                    <a:pt x="92" y="28"/>
                    <a:pt x="92" y="28"/>
                  </a:cubicBezTo>
                  <a:cubicBezTo>
                    <a:pt x="90" y="26"/>
                    <a:pt x="87" y="25"/>
                    <a:pt x="84" y="27"/>
                  </a:cubicBezTo>
                  <a:cubicBezTo>
                    <a:pt x="82" y="29"/>
                    <a:pt x="81" y="32"/>
                    <a:pt x="83" y="35"/>
                  </a:cubicBezTo>
                  <a:cubicBezTo>
                    <a:pt x="85" y="37"/>
                    <a:pt x="88" y="37"/>
                    <a:pt x="91" y="36"/>
                  </a:cubicBezTo>
                  <a:cubicBezTo>
                    <a:pt x="93" y="34"/>
                    <a:pt x="94" y="30"/>
                    <a:pt x="92" y="28"/>
                  </a:cubicBezTo>
                  <a:close/>
                  <a:moveTo>
                    <a:pt x="71" y="12"/>
                  </a:moveTo>
                  <a:cubicBezTo>
                    <a:pt x="71" y="12"/>
                    <a:pt x="71" y="12"/>
                    <a:pt x="71" y="12"/>
                  </a:cubicBezTo>
                  <a:cubicBezTo>
                    <a:pt x="62" y="13"/>
                    <a:pt x="56" y="19"/>
                    <a:pt x="50" y="24"/>
                  </a:cubicBezTo>
                  <a:cubicBezTo>
                    <a:pt x="47" y="27"/>
                    <a:pt x="44" y="29"/>
                    <a:pt x="41" y="32"/>
                  </a:cubicBezTo>
                  <a:cubicBezTo>
                    <a:pt x="38" y="34"/>
                    <a:pt x="35" y="36"/>
                    <a:pt x="32" y="38"/>
                  </a:cubicBezTo>
                  <a:cubicBezTo>
                    <a:pt x="25" y="42"/>
                    <a:pt x="18" y="47"/>
                    <a:pt x="14" y="55"/>
                  </a:cubicBezTo>
                  <a:cubicBezTo>
                    <a:pt x="11" y="62"/>
                    <a:pt x="11" y="69"/>
                    <a:pt x="13" y="75"/>
                  </a:cubicBezTo>
                  <a:cubicBezTo>
                    <a:pt x="14" y="80"/>
                    <a:pt x="15" y="84"/>
                    <a:pt x="17" y="88"/>
                  </a:cubicBezTo>
                  <a:cubicBezTo>
                    <a:pt x="19" y="93"/>
                    <a:pt x="21" y="97"/>
                    <a:pt x="23" y="101"/>
                  </a:cubicBezTo>
                  <a:cubicBezTo>
                    <a:pt x="25" y="106"/>
                    <a:pt x="28" y="110"/>
                    <a:pt x="30" y="114"/>
                  </a:cubicBezTo>
                  <a:cubicBezTo>
                    <a:pt x="33" y="118"/>
                    <a:pt x="35" y="122"/>
                    <a:pt x="38" y="125"/>
                  </a:cubicBezTo>
                  <a:cubicBezTo>
                    <a:pt x="38" y="125"/>
                    <a:pt x="38" y="125"/>
                    <a:pt x="38" y="125"/>
                  </a:cubicBezTo>
                  <a:cubicBezTo>
                    <a:pt x="39" y="127"/>
                    <a:pt x="41" y="128"/>
                    <a:pt x="43" y="129"/>
                  </a:cubicBezTo>
                  <a:cubicBezTo>
                    <a:pt x="51" y="133"/>
                    <a:pt x="58" y="127"/>
                    <a:pt x="58" y="119"/>
                  </a:cubicBezTo>
                  <a:cubicBezTo>
                    <a:pt x="58" y="117"/>
                    <a:pt x="58" y="115"/>
                    <a:pt x="57" y="112"/>
                  </a:cubicBezTo>
                  <a:cubicBezTo>
                    <a:pt x="56" y="104"/>
                    <a:pt x="56" y="97"/>
                    <a:pt x="58" y="90"/>
                  </a:cubicBezTo>
                  <a:cubicBezTo>
                    <a:pt x="58" y="90"/>
                    <a:pt x="58" y="90"/>
                    <a:pt x="58" y="90"/>
                  </a:cubicBezTo>
                  <a:cubicBezTo>
                    <a:pt x="63" y="77"/>
                    <a:pt x="78" y="65"/>
                    <a:pt x="93" y="64"/>
                  </a:cubicBezTo>
                  <a:cubicBezTo>
                    <a:pt x="93" y="64"/>
                    <a:pt x="93" y="64"/>
                    <a:pt x="93" y="64"/>
                  </a:cubicBezTo>
                  <a:cubicBezTo>
                    <a:pt x="100" y="64"/>
                    <a:pt x="107" y="66"/>
                    <a:pt x="114" y="69"/>
                  </a:cubicBezTo>
                  <a:cubicBezTo>
                    <a:pt x="117" y="70"/>
                    <a:pt x="119" y="71"/>
                    <a:pt x="121" y="72"/>
                  </a:cubicBezTo>
                  <a:cubicBezTo>
                    <a:pt x="129" y="74"/>
                    <a:pt x="136" y="69"/>
                    <a:pt x="135" y="60"/>
                  </a:cubicBezTo>
                  <a:cubicBezTo>
                    <a:pt x="134" y="58"/>
                    <a:pt x="133" y="56"/>
                    <a:pt x="132" y="54"/>
                  </a:cubicBezTo>
                  <a:cubicBezTo>
                    <a:pt x="130" y="51"/>
                    <a:pt x="127" y="47"/>
                    <a:pt x="123" y="43"/>
                  </a:cubicBezTo>
                  <a:cubicBezTo>
                    <a:pt x="120" y="40"/>
                    <a:pt x="117" y="36"/>
                    <a:pt x="113" y="33"/>
                  </a:cubicBezTo>
                  <a:cubicBezTo>
                    <a:pt x="110" y="30"/>
                    <a:pt x="106" y="26"/>
                    <a:pt x="102" y="24"/>
                  </a:cubicBezTo>
                  <a:cubicBezTo>
                    <a:pt x="99" y="21"/>
                    <a:pt x="95" y="18"/>
                    <a:pt x="91" y="16"/>
                  </a:cubicBezTo>
                  <a:cubicBezTo>
                    <a:pt x="85" y="13"/>
                    <a:pt x="78" y="11"/>
                    <a:pt x="7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4" name="Freeform 237"/>
            <p:cNvSpPr>
              <a:spLocks noEditPoints="1"/>
            </p:cNvSpPr>
            <p:nvPr userDrawn="1"/>
          </p:nvSpPr>
          <p:spPr bwMode="auto">
            <a:xfrm>
              <a:off x="4257" y="1530"/>
              <a:ext cx="359" cy="359"/>
            </a:xfrm>
            <a:custGeom>
              <a:avLst/>
              <a:gdLst>
                <a:gd name="T0" fmla="*/ 88 w 176"/>
                <a:gd name="T1" fmla="*/ 72 h 176"/>
                <a:gd name="T2" fmla="*/ 71 w 176"/>
                <a:gd name="T3" fmla="*/ 73 h 176"/>
                <a:gd name="T4" fmla="*/ 78 w 176"/>
                <a:gd name="T5" fmla="*/ 74 h 176"/>
                <a:gd name="T6" fmla="*/ 81 w 176"/>
                <a:gd name="T7" fmla="*/ 78 h 176"/>
                <a:gd name="T8" fmla="*/ 63 w 176"/>
                <a:gd name="T9" fmla="*/ 103 h 176"/>
                <a:gd name="T10" fmla="*/ 80 w 176"/>
                <a:gd name="T11" fmla="*/ 102 h 176"/>
                <a:gd name="T12" fmla="*/ 67 w 176"/>
                <a:gd name="T13" fmla="*/ 91 h 176"/>
                <a:gd name="T14" fmla="*/ 70 w 176"/>
                <a:gd name="T15" fmla="*/ 97 h 176"/>
                <a:gd name="T16" fmla="*/ 74 w 176"/>
                <a:gd name="T17" fmla="*/ 100 h 176"/>
                <a:gd name="T18" fmla="*/ 69 w 176"/>
                <a:gd name="T19" fmla="*/ 100 h 176"/>
                <a:gd name="T20" fmla="*/ 123 w 176"/>
                <a:gd name="T21" fmla="*/ 101 h 176"/>
                <a:gd name="T22" fmla="*/ 122 w 176"/>
                <a:gd name="T23" fmla="*/ 84 h 176"/>
                <a:gd name="T24" fmla="*/ 125 w 176"/>
                <a:gd name="T25" fmla="*/ 90 h 176"/>
                <a:gd name="T26" fmla="*/ 129 w 176"/>
                <a:gd name="T27" fmla="*/ 93 h 176"/>
                <a:gd name="T28" fmla="*/ 125 w 176"/>
                <a:gd name="T29" fmla="*/ 90 h 176"/>
                <a:gd name="T30" fmla="*/ 111 w 176"/>
                <a:gd name="T31" fmla="*/ 87 h 176"/>
                <a:gd name="T32" fmla="*/ 99 w 176"/>
                <a:gd name="T33" fmla="*/ 76 h 176"/>
                <a:gd name="T34" fmla="*/ 102 w 176"/>
                <a:gd name="T35" fmla="*/ 82 h 176"/>
                <a:gd name="T36" fmla="*/ 105 w 176"/>
                <a:gd name="T37" fmla="*/ 85 h 176"/>
                <a:gd name="T38" fmla="*/ 102 w 176"/>
                <a:gd name="T39" fmla="*/ 82 h 176"/>
                <a:gd name="T40" fmla="*/ 67 w 176"/>
                <a:gd name="T41" fmla="*/ 130 h 176"/>
                <a:gd name="T42" fmla="*/ 59 w 176"/>
                <a:gd name="T43" fmla="*/ 114 h 176"/>
                <a:gd name="T44" fmla="*/ 62 w 176"/>
                <a:gd name="T45" fmla="*/ 119 h 176"/>
                <a:gd name="T46" fmla="*/ 66 w 176"/>
                <a:gd name="T47" fmla="*/ 121 h 176"/>
                <a:gd name="T48" fmla="*/ 61 w 176"/>
                <a:gd name="T49" fmla="*/ 123 h 176"/>
                <a:gd name="T50" fmla="*/ 172 w 176"/>
                <a:gd name="T51" fmla="*/ 44 h 176"/>
                <a:gd name="T52" fmla="*/ 126 w 176"/>
                <a:gd name="T53" fmla="*/ 175 h 176"/>
                <a:gd name="T54" fmla="*/ 124 w 176"/>
                <a:gd name="T55" fmla="*/ 163 h 176"/>
                <a:gd name="T56" fmla="*/ 155 w 176"/>
                <a:gd name="T57" fmla="*/ 75 h 176"/>
                <a:gd name="T58" fmla="*/ 60 w 176"/>
                <a:gd name="T59" fmla="*/ 24 h 176"/>
                <a:gd name="T60" fmla="*/ 87 w 176"/>
                <a:gd name="T61" fmla="*/ 33 h 176"/>
                <a:gd name="T62" fmla="*/ 114 w 176"/>
                <a:gd name="T63" fmla="*/ 43 h 176"/>
                <a:gd name="T64" fmla="*/ 141 w 176"/>
                <a:gd name="T65" fmla="*/ 53 h 176"/>
                <a:gd name="T66" fmla="*/ 155 w 176"/>
                <a:gd name="T67" fmla="*/ 75 h 176"/>
                <a:gd name="T68" fmla="*/ 91 w 176"/>
                <a:gd name="T69" fmla="*/ 138 h 176"/>
                <a:gd name="T70" fmla="*/ 83 w 176"/>
                <a:gd name="T71" fmla="*/ 122 h 176"/>
                <a:gd name="T72" fmla="*/ 86 w 176"/>
                <a:gd name="T73" fmla="*/ 128 h 176"/>
                <a:gd name="T74" fmla="*/ 89 w 176"/>
                <a:gd name="T75" fmla="*/ 129 h 176"/>
                <a:gd name="T76" fmla="*/ 84 w 176"/>
                <a:gd name="T77" fmla="*/ 131 h 176"/>
                <a:gd name="T78" fmla="*/ 40 w 176"/>
                <a:gd name="T79" fmla="*/ 95 h 176"/>
                <a:gd name="T80" fmla="*/ 56 w 176"/>
                <a:gd name="T81" fmla="*/ 87 h 176"/>
                <a:gd name="T82" fmla="*/ 40 w 176"/>
                <a:gd name="T83" fmla="*/ 95 h 176"/>
                <a:gd name="T84" fmla="*/ 49 w 176"/>
                <a:gd name="T85" fmla="*/ 88 h 176"/>
                <a:gd name="T86" fmla="*/ 49 w 176"/>
                <a:gd name="T87" fmla="*/ 93 h 176"/>
                <a:gd name="T88" fmla="*/ 47 w 176"/>
                <a:gd name="T89" fmla="*/ 88 h 176"/>
                <a:gd name="T90" fmla="*/ 44 w 176"/>
                <a:gd name="T91" fmla="*/ 122 h 176"/>
                <a:gd name="T92" fmla="*/ 36 w 176"/>
                <a:gd name="T93" fmla="*/ 105 h 176"/>
                <a:gd name="T94" fmla="*/ 39 w 176"/>
                <a:gd name="T95" fmla="*/ 111 h 176"/>
                <a:gd name="T96" fmla="*/ 41 w 176"/>
                <a:gd name="T97" fmla="*/ 116 h 176"/>
                <a:gd name="T98" fmla="*/ 37 w 176"/>
                <a:gd name="T99" fmla="*/ 113 h 176"/>
                <a:gd name="T100" fmla="*/ 99 w 176"/>
                <a:gd name="T101" fmla="*/ 115 h 176"/>
                <a:gd name="T102" fmla="*/ 98 w 176"/>
                <a:gd name="T103" fmla="*/ 99 h 176"/>
                <a:gd name="T104" fmla="*/ 87 w 176"/>
                <a:gd name="T105" fmla="*/ 111 h 176"/>
                <a:gd name="T106" fmla="*/ 97 w 176"/>
                <a:gd name="T107" fmla="*/ 106 h 176"/>
                <a:gd name="T108" fmla="*/ 94 w 176"/>
                <a:gd name="T109" fmla="*/ 110 h 176"/>
                <a:gd name="T110" fmla="*/ 110 w 176"/>
                <a:gd name="T111" fmla="*/ 119 h 176"/>
                <a:gd name="T112" fmla="*/ 127 w 176"/>
                <a:gd name="T113" fmla="*/ 118 h 176"/>
                <a:gd name="T114" fmla="*/ 109 w 176"/>
                <a:gd name="T115" fmla="*/ 112 h 176"/>
                <a:gd name="T116" fmla="*/ 117 w 176"/>
                <a:gd name="T117" fmla="*/ 113 h 176"/>
                <a:gd name="T118" fmla="*/ 119 w 176"/>
                <a:gd name="T119" fmla="*/ 118 h 176"/>
                <a:gd name="T120" fmla="*/ 116 w 176"/>
                <a:gd name="T121" fmla="*/ 11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6" h="176">
                  <a:moveTo>
                    <a:pt x="71" y="80"/>
                  </a:moveTo>
                  <a:cubicBezTo>
                    <a:pt x="72" y="82"/>
                    <a:pt x="74" y="84"/>
                    <a:pt x="76" y="85"/>
                  </a:cubicBezTo>
                  <a:cubicBezTo>
                    <a:pt x="79" y="85"/>
                    <a:pt x="81" y="85"/>
                    <a:pt x="83" y="84"/>
                  </a:cubicBezTo>
                  <a:cubicBezTo>
                    <a:pt x="86" y="83"/>
                    <a:pt x="87" y="81"/>
                    <a:pt x="88" y="79"/>
                  </a:cubicBezTo>
                  <a:cubicBezTo>
                    <a:pt x="89" y="77"/>
                    <a:pt x="89" y="74"/>
                    <a:pt x="88" y="72"/>
                  </a:cubicBezTo>
                  <a:cubicBezTo>
                    <a:pt x="88" y="72"/>
                    <a:pt x="88" y="72"/>
                    <a:pt x="88" y="72"/>
                  </a:cubicBezTo>
                  <a:cubicBezTo>
                    <a:pt x="87" y="70"/>
                    <a:pt x="85" y="68"/>
                    <a:pt x="83" y="67"/>
                  </a:cubicBezTo>
                  <a:cubicBezTo>
                    <a:pt x="80" y="67"/>
                    <a:pt x="78" y="67"/>
                    <a:pt x="76" y="68"/>
                  </a:cubicBezTo>
                  <a:cubicBezTo>
                    <a:pt x="76" y="68"/>
                    <a:pt x="76" y="68"/>
                    <a:pt x="76" y="68"/>
                  </a:cubicBezTo>
                  <a:cubicBezTo>
                    <a:pt x="73" y="69"/>
                    <a:pt x="72" y="71"/>
                    <a:pt x="71" y="73"/>
                  </a:cubicBezTo>
                  <a:cubicBezTo>
                    <a:pt x="70" y="75"/>
                    <a:pt x="70" y="78"/>
                    <a:pt x="71" y="80"/>
                  </a:cubicBezTo>
                  <a:cubicBezTo>
                    <a:pt x="71" y="80"/>
                    <a:pt x="71" y="80"/>
                    <a:pt x="71" y="80"/>
                  </a:cubicBezTo>
                  <a:close/>
                  <a:moveTo>
                    <a:pt x="78" y="74"/>
                  </a:moveTo>
                  <a:cubicBezTo>
                    <a:pt x="78" y="74"/>
                    <a:pt x="78" y="74"/>
                    <a:pt x="78" y="74"/>
                  </a:cubicBezTo>
                  <a:cubicBezTo>
                    <a:pt x="78" y="74"/>
                    <a:pt x="78" y="74"/>
                    <a:pt x="78" y="74"/>
                  </a:cubicBezTo>
                  <a:cubicBezTo>
                    <a:pt x="79" y="73"/>
                    <a:pt x="80" y="73"/>
                    <a:pt x="80" y="73"/>
                  </a:cubicBezTo>
                  <a:cubicBezTo>
                    <a:pt x="81" y="74"/>
                    <a:pt x="82" y="74"/>
                    <a:pt x="82" y="75"/>
                  </a:cubicBezTo>
                  <a:cubicBezTo>
                    <a:pt x="82" y="75"/>
                    <a:pt x="82" y="75"/>
                    <a:pt x="82" y="75"/>
                  </a:cubicBezTo>
                  <a:cubicBezTo>
                    <a:pt x="82" y="76"/>
                    <a:pt x="82" y="76"/>
                    <a:pt x="82" y="77"/>
                  </a:cubicBezTo>
                  <a:cubicBezTo>
                    <a:pt x="82" y="78"/>
                    <a:pt x="81" y="78"/>
                    <a:pt x="81" y="78"/>
                  </a:cubicBezTo>
                  <a:cubicBezTo>
                    <a:pt x="80" y="79"/>
                    <a:pt x="79" y="79"/>
                    <a:pt x="79" y="79"/>
                  </a:cubicBezTo>
                  <a:cubicBezTo>
                    <a:pt x="78" y="78"/>
                    <a:pt x="77" y="78"/>
                    <a:pt x="77" y="77"/>
                  </a:cubicBezTo>
                  <a:cubicBezTo>
                    <a:pt x="77" y="77"/>
                    <a:pt x="77" y="76"/>
                    <a:pt x="77" y="75"/>
                  </a:cubicBezTo>
                  <a:cubicBezTo>
                    <a:pt x="77" y="74"/>
                    <a:pt x="78" y="74"/>
                    <a:pt x="78" y="74"/>
                  </a:cubicBezTo>
                  <a:close/>
                  <a:moveTo>
                    <a:pt x="63" y="103"/>
                  </a:moveTo>
                  <a:cubicBezTo>
                    <a:pt x="63" y="103"/>
                    <a:pt x="63" y="103"/>
                    <a:pt x="63" y="103"/>
                  </a:cubicBezTo>
                  <a:cubicBezTo>
                    <a:pt x="64" y="105"/>
                    <a:pt x="66" y="107"/>
                    <a:pt x="68" y="108"/>
                  </a:cubicBezTo>
                  <a:cubicBezTo>
                    <a:pt x="71" y="108"/>
                    <a:pt x="73" y="108"/>
                    <a:pt x="75" y="107"/>
                  </a:cubicBezTo>
                  <a:cubicBezTo>
                    <a:pt x="75" y="107"/>
                    <a:pt x="75" y="107"/>
                    <a:pt x="75" y="107"/>
                  </a:cubicBezTo>
                  <a:cubicBezTo>
                    <a:pt x="77" y="106"/>
                    <a:pt x="79" y="104"/>
                    <a:pt x="80" y="102"/>
                  </a:cubicBezTo>
                  <a:cubicBezTo>
                    <a:pt x="81" y="100"/>
                    <a:pt x="81" y="97"/>
                    <a:pt x="80" y="95"/>
                  </a:cubicBezTo>
                  <a:cubicBezTo>
                    <a:pt x="80" y="95"/>
                    <a:pt x="80" y="95"/>
                    <a:pt x="80" y="95"/>
                  </a:cubicBezTo>
                  <a:cubicBezTo>
                    <a:pt x="79" y="93"/>
                    <a:pt x="77" y="91"/>
                    <a:pt x="74" y="90"/>
                  </a:cubicBezTo>
                  <a:cubicBezTo>
                    <a:pt x="72" y="90"/>
                    <a:pt x="70" y="90"/>
                    <a:pt x="67" y="91"/>
                  </a:cubicBezTo>
                  <a:cubicBezTo>
                    <a:pt x="67" y="91"/>
                    <a:pt x="67" y="91"/>
                    <a:pt x="67" y="91"/>
                  </a:cubicBezTo>
                  <a:cubicBezTo>
                    <a:pt x="65" y="92"/>
                    <a:pt x="64" y="94"/>
                    <a:pt x="63" y="96"/>
                  </a:cubicBezTo>
                  <a:cubicBezTo>
                    <a:pt x="62" y="98"/>
                    <a:pt x="62" y="101"/>
                    <a:pt x="63" y="103"/>
                  </a:cubicBezTo>
                  <a:cubicBezTo>
                    <a:pt x="63" y="103"/>
                    <a:pt x="63" y="103"/>
                    <a:pt x="63" y="103"/>
                  </a:cubicBezTo>
                  <a:close/>
                  <a:moveTo>
                    <a:pt x="70" y="97"/>
                  </a:moveTo>
                  <a:cubicBezTo>
                    <a:pt x="70" y="97"/>
                    <a:pt x="70" y="97"/>
                    <a:pt x="70" y="97"/>
                  </a:cubicBezTo>
                  <a:cubicBezTo>
                    <a:pt x="70" y="96"/>
                    <a:pt x="70" y="96"/>
                    <a:pt x="70" y="96"/>
                  </a:cubicBezTo>
                  <a:cubicBezTo>
                    <a:pt x="71" y="96"/>
                    <a:pt x="72" y="96"/>
                    <a:pt x="72" y="96"/>
                  </a:cubicBezTo>
                  <a:cubicBezTo>
                    <a:pt x="73" y="97"/>
                    <a:pt x="74" y="97"/>
                    <a:pt x="74" y="98"/>
                  </a:cubicBezTo>
                  <a:cubicBezTo>
                    <a:pt x="74" y="98"/>
                    <a:pt x="74" y="98"/>
                    <a:pt x="74" y="98"/>
                  </a:cubicBezTo>
                  <a:cubicBezTo>
                    <a:pt x="74" y="98"/>
                    <a:pt x="74" y="99"/>
                    <a:pt x="74" y="100"/>
                  </a:cubicBezTo>
                  <a:cubicBezTo>
                    <a:pt x="74" y="101"/>
                    <a:pt x="73" y="101"/>
                    <a:pt x="73" y="101"/>
                  </a:cubicBezTo>
                  <a:cubicBezTo>
                    <a:pt x="73" y="101"/>
                    <a:pt x="73" y="101"/>
                    <a:pt x="73" y="101"/>
                  </a:cubicBezTo>
                  <a:cubicBezTo>
                    <a:pt x="72" y="102"/>
                    <a:pt x="71" y="102"/>
                    <a:pt x="71" y="101"/>
                  </a:cubicBezTo>
                  <a:cubicBezTo>
                    <a:pt x="70" y="101"/>
                    <a:pt x="69" y="101"/>
                    <a:pt x="69" y="100"/>
                  </a:cubicBezTo>
                  <a:cubicBezTo>
                    <a:pt x="69" y="100"/>
                    <a:pt x="69" y="100"/>
                    <a:pt x="69" y="100"/>
                  </a:cubicBezTo>
                  <a:cubicBezTo>
                    <a:pt x="69" y="99"/>
                    <a:pt x="69" y="99"/>
                    <a:pt x="69" y="98"/>
                  </a:cubicBezTo>
                  <a:cubicBezTo>
                    <a:pt x="69" y="97"/>
                    <a:pt x="70" y="97"/>
                    <a:pt x="70" y="97"/>
                  </a:cubicBezTo>
                  <a:close/>
                  <a:moveTo>
                    <a:pt x="118" y="96"/>
                  </a:moveTo>
                  <a:cubicBezTo>
                    <a:pt x="118" y="96"/>
                    <a:pt x="118" y="96"/>
                    <a:pt x="118" y="96"/>
                  </a:cubicBezTo>
                  <a:cubicBezTo>
                    <a:pt x="119" y="99"/>
                    <a:pt x="121" y="100"/>
                    <a:pt x="123" y="101"/>
                  </a:cubicBezTo>
                  <a:cubicBezTo>
                    <a:pt x="126" y="102"/>
                    <a:pt x="128" y="102"/>
                    <a:pt x="130" y="101"/>
                  </a:cubicBezTo>
                  <a:cubicBezTo>
                    <a:pt x="132" y="100"/>
                    <a:pt x="134" y="98"/>
                    <a:pt x="135" y="96"/>
                  </a:cubicBezTo>
                  <a:cubicBezTo>
                    <a:pt x="136" y="93"/>
                    <a:pt x="135" y="91"/>
                    <a:pt x="134" y="89"/>
                  </a:cubicBezTo>
                  <a:cubicBezTo>
                    <a:pt x="133" y="86"/>
                    <a:pt x="132" y="85"/>
                    <a:pt x="129" y="84"/>
                  </a:cubicBezTo>
                  <a:cubicBezTo>
                    <a:pt x="127" y="83"/>
                    <a:pt x="124" y="83"/>
                    <a:pt x="122" y="84"/>
                  </a:cubicBezTo>
                  <a:cubicBezTo>
                    <a:pt x="122" y="84"/>
                    <a:pt x="122" y="84"/>
                    <a:pt x="122" y="84"/>
                  </a:cubicBezTo>
                  <a:cubicBezTo>
                    <a:pt x="120" y="85"/>
                    <a:pt x="118" y="87"/>
                    <a:pt x="118" y="89"/>
                  </a:cubicBezTo>
                  <a:cubicBezTo>
                    <a:pt x="117" y="92"/>
                    <a:pt x="117" y="94"/>
                    <a:pt x="118" y="96"/>
                  </a:cubicBezTo>
                  <a:close/>
                  <a:moveTo>
                    <a:pt x="125" y="90"/>
                  </a:moveTo>
                  <a:cubicBezTo>
                    <a:pt x="125" y="90"/>
                    <a:pt x="125" y="90"/>
                    <a:pt x="125" y="90"/>
                  </a:cubicBezTo>
                  <a:cubicBezTo>
                    <a:pt x="125" y="90"/>
                    <a:pt x="125" y="90"/>
                    <a:pt x="125" y="90"/>
                  </a:cubicBezTo>
                  <a:cubicBezTo>
                    <a:pt x="126" y="90"/>
                    <a:pt x="126" y="90"/>
                    <a:pt x="127" y="90"/>
                  </a:cubicBezTo>
                  <a:cubicBezTo>
                    <a:pt x="128" y="90"/>
                    <a:pt x="128" y="91"/>
                    <a:pt x="129" y="91"/>
                  </a:cubicBezTo>
                  <a:cubicBezTo>
                    <a:pt x="129" y="91"/>
                    <a:pt x="129" y="91"/>
                    <a:pt x="129" y="91"/>
                  </a:cubicBezTo>
                  <a:cubicBezTo>
                    <a:pt x="129" y="92"/>
                    <a:pt x="129" y="93"/>
                    <a:pt x="129" y="93"/>
                  </a:cubicBezTo>
                  <a:cubicBezTo>
                    <a:pt x="128" y="94"/>
                    <a:pt x="128" y="95"/>
                    <a:pt x="127" y="95"/>
                  </a:cubicBezTo>
                  <a:cubicBezTo>
                    <a:pt x="127" y="95"/>
                    <a:pt x="126" y="95"/>
                    <a:pt x="125" y="95"/>
                  </a:cubicBezTo>
                  <a:cubicBezTo>
                    <a:pt x="125" y="95"/>
                    <a:pt x="124" y="94"/>
                    <a:pt x="124" y="94"/>
                  </a:cubicBezTo>
                  <a:cubicBezTo>
                    <a:pt x="123" y="93"/>
                    <a:pt x="123" y="92"/>
                    <a:pt x="124" y="92"/>
                  </a:cubicBezTo>
                  <a:cubicBezTo>
                    <a:pt x="124" y="91"/>
                    <a:pt x="124" y="90"/>
                    <a:pt x="125" y="90"/>
                  </a:cubicBezTo>
                  <a:close/>
                  <a:moveTo>
                    <a:pt x="95" y="88"/>
                  </a:moveTo>
                  <a:cubicBezTo>
                    <a:pt x="95" y="88"/>
                    <a:pt x="95" y="88"/>
                    <a:pt x="95" y="88"/>
                  </a:cubicBezTo>
                  <a:cubicBezTo>
                    <a:pt x="96" y="90"/>
                    <a:pt x="97" y="92"/>
                    <a:pt x="100" y="93"/>
                  </a:cubicBezTo>
                  <a:cubicBezTo>
                    <a:pt x="102" y="94"/>
                    <a:pt x="105" y="94"/>
                    <a:pt x="107" y="92"/>
                  </a:cubicBezTo>
                  <a:cubicBezTo>
                    <a:pt x="109" y="91"/>
                    <a:pt x="111" y="90"/>
                    <a:pt x="111" y="87"/>
                  </a:cubicBezTo>
                  <a:cubicBezTo>
                    <a:pt x="112" y="85"/>
                    <a:pt x="112" y="82"/>
                    <a:pt x="111" y="80"/>
                  </a:cubicBezTo>
                  <a:cubicBezTo>
                    <a:pt x="111" y="80"/>
                    <a:pt x="111" y="80"/>
                    <a:pt x="111" y="80"/>
                  </a:cubicBezTo>
                  <a:cubicBezTo>
                    <a:pt x="110" y="78"/>
                    <a:pt x="108" y="76"/>
                    <a:pt x="106" y="76"/>
                  </a:cubicBezTo>
                  <a:cubicBezTo>
                    <a:pt x="104" y="75"/>
                    <a:pt x="101" y="75"/>
                    <a:pt x="99" y="76"/>
                  </a:cubicBezTo>
                  <a:cubicBezTo>
                    <a:pt x="99" y="76"/>
                    <a:pt x="99" y="76"/>
                    <a:pt x="99" y="76"/>
                  </a:cubicBezTo>
                  <a:cubicBezTo>
                    <a:pt x="97" y="77"/>
                    <a:pt x="95" y="79"/>
                    <a:pt x="94" y="81"/>
                  </a:cubicBezTo>
                  <a:cubicBezTo>
                    <a:pt x="93" y="84"/>
                    <a:pt x="94" y="86"/>
                    <a:pt x="95" y="88"/>
                  </a:cubicBezTo>
                  <a:cubicBezTo>
                    <a:pt x="95" y="88"/>
                    <a:pt x="95" y="88"/>
                    <a:pt x="95" y="88"/>
                  </a:cubicBezTo>
                  <a:close/>
                  <a:moveTo>
                    <a:pt x="102" y="82"/>
                  </a:moveTo>
                  <a:cubicBezTo>
                    <a:pt x="102" y="82"/>
                    <a:pt x="102" y="82"/>
                    <a:pt x="102" y="82"/>
                  </a:cubicBezTo>
                  <a:cubicBezTo>
                    <a:pt x="102" y="82"/>
                    <a:pt x="102" y="82"/>
                    <a:pt x="102" y="82"/>
                  </a:cubicBezTo>
                  <a:cubicBezTo>
                    <a:pt x="102" y="82"/>
                    <a:pt x="103" y="81"/>
                    <a:pt x="104" y="82"/>
                  </a:cubicBezTo>
                  <a:cubicBezTo>
                    <a:pt x="104" y="82"/>
                    <a:pt x="105" y="82"/>
                    <a:pt x="105" y="83"/>
                  </a:cubicBezTo>
                  <a:cubicBezTo>
                    <a:pt x="105" y="83"/>
                    <a:pt x="105" y="83"/>
                    <a:pt x="105" y="83"/>
                  </a:cubicBezTo>
                  <a:cubicBezTo>
                    <a:pt x="106" y="84"/>
                    <a:pt x="106" y="84"/>
                    <a:pt x="105" y="85"/>
                  </a:cubicBezTo>
                  <a:cubicBezTo>
                    <a:pt x="105" y="86"/>
                    <a:pt x="105" y="86"/>
                    <a:pt x="104" y="87"/>
                  </a:cubicBezTo>
                  <a:cubicBezTo>
                    <a:pt x="103" y="87"/>
                    <a:pt x="103" y="87"/>
                    <a:pt x="102" y="87"/>
                  </a:cubicBezTo>
                  <a:cubicBezTo>
                    <a:pt x="101" y="87"/>
                    <a:pt x="101" y="86"/>
                    <a:pt x="100" y="85"/>
                  </a:cubicBezTo>
                  <a:cubicBezTo>
                    <a:pt x="100" y="85"/>
                    <a:pt x="100" y="84"/>
                    <a:pt x="100" y="83"/>
                  </a:cubicBezTo>
                  <a:cubicBezTo>
                    <a:pt x="101" y="83"/>
                    <a:pt x="101" y="82"/>
                    <a:pt x="102" y="82"/>
                  </a:cubicBezTo>
                  <a:close/>
                  <a:moveTo>
                    <a:pt x="55" y="126"/>
                  </a:moveTo>
                  <a:cubicBezTo>
                    <a:pt x="55" y="126"/>
                    <a:pt x="55" y="126"/>
                    <a:pt x="55" y="126"/>
                  </a:cubicBezTo>
                  <a:cubicBezTo>
                    <a:pt x="56" y="128"/>
                    <a:pt x="58" y="130"/>
                    <a:pt x="60" y="130"/>
                  </a:cubicBezTo>
                  <a:cubicBezTo>
                    <a:pt x="63" y="131"/>
                    <a:pt x="65" y="131"/>
                    <a:pt x="67" y="130"/>
                  </a:cubicBezTo>
                  <a:cubicBezTo>
                    <a:pt x="67" y="130"/>
                    <a:pt x="67" y="130"/>
                    <a:pt x="67" y="130"/>
                  </a:cubicBezTo>
                  <a:cubicBezTo>
                    <a:pt x="69" y="129"/>
                    <a:pt x="71" y="127"/>
                    <a:pt x="72" y="125"/>
                  </a:cubicBezTo>
                  <a:cubicBezTo>
                    <a:pt x="73" y="123"/>
                    <a:pt x="73" y="120"/>
                    <a:pt x="72" y="118"/>
                  </a:cubicBezTo>
                  <a:cubicBezTo>
                    <a:pt x="72" y="118"/>
                    <a:pt x="72" y="118"/>
                    <a:pt x="72" y="118"/>
                  </a:cubicBezTo>
                  <a:cubicBezTo>
                    <a:pt x="71" y="116"/>
                    <a:pt x="69" y="114"/>
                    <a:pt x="66" y="113"/>
                  </a:cubicBezTo>
                  <a:cubicBezTo>
                    <a:pt x="64" y="112"/>
                    <a:pt x="62" y="113"/>
                    <a:pt x="59" y="114"/>
                  </a:cubicBezTo>
                  <a:cubicBezTo>
                    <a:pt x="59" y="114"/>
                    <a:pt x="59" y="114"/>
                    <a:pt x="59" y="114"/>
                  </a:cubicBezTo>
                  <a:cubicBezTo>
                    <a:pt x="57" y="115"/>
                    <a:pt x="56" y="116"/>
                    <a:pt x="55" y="119"/>
                  </a:cubicBezTo>
                  <a:cubicBezTo>
                    <a:pt x="54" y="121"/>
                    <a:pt x="54" y="124"/>
                    <a:pt x="55" y="126"/>
                  </a:cubicBezTo>
                  <a:cubicBezTo>
                    <a:pt x="55" y="126"/>
                    <a:pt x="55" y="126"/>
                    <a:pt x="55" y="126"/>
                  </a:cubicBezTo>
                  <a:close/>
                  <a:moveTo>
                    <a:pt x="62" y="119"/>
                  </a:moveTo>
                  <a:cubicBezTo>
                    <a:pt x="62" y="119"/>
                    <a:pt x="62" y="119"/>
                    <a:pt x="62" y="119"/>
                  </a:cubicBezTo>
                  <a:cubicBezTo>
                    <a:pt x="62" y="119"/>
                    <a:pt x="62" y="119"/>
                    <a:pt x="62" y="119"/>
                  </a:cubicBezTo>
                  <a:cubicBezTo>
                    <a:pt x="63" y="119"/>
                    <a:pt x="64" y="119"/>
                    <a:pt x="64" y="119"/>
                  </a:cubicBezTo>
                  <a:cubicBezTo>
                    <a:pt x="65" y="120"/>
                    <a:pt x="66" y="120"/>
                    <a:pt x="66" y="121"/>
                  </a:cubicBezTo>
                  <a:cubicBezTo>
                    <a:pt x="66" y="121"/>
                    <a:pt x="66" y="121"/>
                    <a:pt x="66" y="121"/>
                  </a:cubicBezTo>
                  <a:cubicBezTo>
                    <a:pt x="66" y="121"/>
                    <a:pt x="66" y="122"/>
                    <a:pt x="66" y="123"/>
                  </a:cubicBezTo>
                  <a:cubicBezTo>
                    <a:pt x="66" y="123"/>
                    <a:pt x="65" y="124"/>
                    <a:pt x="65" y="124"/>
                  </a:cubicBezTo>
                  <a:cubicBezTo>
                    <a:pt x="64" y="124"/>
                    <a:pt x="64" y="124"/>
                    <a:pt x="64" y="124"/>
                  </a:cubicBezTo>
                  <a:cubicBezTo>
                    <a:pt x="64" y="125"/>
                    <a:pt x="63" y="125"/>
                    <a:pt x="62" y="124"/>
                  </a:cubicBezTo>
                  <a:cubicBezTo>
                    <a:pt x="62" y="124"/>
                    <a:pt x="61" y="124"/>
                    <a:pt x="61" y="123"/>
                  </a:cubicBezTo>
                  <a:cubicBezTo>
                    <a:pt x="61" y="123"/>
                    <a:pt x="61" y="123"/>
                    <a:pt x="61" y="123"/>
                  </a:cubicBezTo>
                  <a:cubicBezTo>
                    <a:pt x="61" y="122"/>
                    <a:pt x="61" y="122"/>
                    <a:pt x="61" y="121"/>
                  </a:cubicBezTo>
                  <a:cubicBezTo>
                    <a:pt x="61" y="120"/>
                    <a:pt x="62" y="120"/>
                    <a:pt x="62" y="119"/>
                  </a:cubicBezTo>
                  <a:close/>
                  <a:moveTo>
                    <a:pt x="172" y="44"/>
                  </a:moveTo>
                  <a:cubicBezTo>
                    <a:pt x="172" y="44"/>
                    <a:pt x="172" y="44"/>
                    <a:pt x="172" y="44"/>
                  </a:cubicBezTo>
                  <a:cubicBezTo>
                    <a:pt x="51" y="1"/>
                    <a:pt x="51" y="1"/>
                    <a:pt x="51" y="1"/>
                  </a:cubicBezTo>
                  <a:cubicBezTo>
                    <a:pt x="48" y="0"/>
                    <a:pt x="45" y="1"/>
                    <a:pt x="44" y="4"/>
                  </a:cubicBezTo>
                  <a:cubicBezTo>
                    <a:pt x="1" y="126"/>
                    <a:pt x="1" y="126"/>
                    <a:pt x="1" y="126"/>
                  </a:cubicBezTo>
                  <a:cubicBezTo>
                    <a:pt x="0" y="128"/>
                    <a:pt x="2" y="131"/>
                    <a:pt x="5" y="132"/>
                  </a:cubicBezTo>
                  <a:cubicBezTo>
                    <a:pt x="126" y="175"/>
                    <a:pt x="126" y="175"/>
                    <a:pt x="126" y="175"/>
                  </a:cubicBezTo>
                  <a:cubicBezTo>
                    <a:pt x="129" y="176"/>
                    <a:pt x="132" y="175"/>
                    <a:pt x="133" y="172"/>
                  </a:cubicBezTo>
                  <a:cubicBezTo>
                    <a:pt x="175" y="51"/>
                    <a:pt x="175" y="51"/>
                    <a:pt x="175" y="51"/>
                  </a:cubicBezTo>
                  <a:cubicBezTo>
                    <a:pt x="176" y="48"/>
                    <a:pt x="175" y="45"/>
                    <a:pt x="172" y="44"/>
                  </a:cubicBezTo>
                  <a:close/>
                  <a:moveTo>
                    <a:pt x="124" y="163"/>
                  </a:moveTo>
                  <a:cubicBezTo>
                    <a:pt x="124" y="163"/>
                    <a:pt x="124" y="163"/>
                    <a:pt x="124" y="163"/>
                  </a:cubicBezTo>
                  <a:cubicBezTo>
                    <a:pt x="13" y="124"/>
                    <a:pt x="13" y="124"/>
                    <a:pt x="13" y="124"/>
                  </a:cubicBezTo>
                  <a:cubicBezTo>
                    <a:pt x="42" y="42"/>
                    <a:pt x="42" y="42"/>
                    <a:pt x="42" y="42"/>
                  </a:cubicBezTo>
                  <a:cubicBezTo>
                    <a:pt x="153" y="82"/>
                    <a:pt x="153" y="82"/>
                    <a:pt x="153" y="82"/>
                  </a:cubicBezTo>
                  <a:cubicBezTo>
                    <a:pt x="124" y="163"/>
                    <a:pt x="124" y="163"/>
                    <a:pt x="124" y="163"/>
                  </a:cubicBezTo>
                  <a:close/>
                  <a:moveTo>
                    <a:pt x="155" y="75"/>
                  </a:moveTo>
                  <a:cubicBezTo>
                    <a:pt x="155" y="75"/>
                    <a:pt x="155" y="75"/>
                    <a:pt x="155" y="75"/>
                  </a:cubicBezTo>
                  <a:cubicBezTo>
                    <a:pt x="44" y="36"/>
                    <a:pt x="44" y="36"/>
                    <a:pt x="44" y="36"/>
                  </a:cubicBezTo>
                  <a:cubicBezTo>
                    <a:pt x="52" y="13"/>
                    <a:pt x="52" y="13"/>
                    <a:pt x="52" y="13"/>
                  </a:cubicBezTo>
                  <a:cubicBezTo>
                    <a:pt x="62" y="16"/>
                    <a:pt x="62" y="16"/>
                    <a:pt x="62" y="16"/>
                  </a:cubicBezTo>
                  <a:cubicBezTo>
                    <a:pt x="60" y="24"/>
                    <a:pt x="60" y="24"/>
                    <a:pt x="60" y="24"/>
                  </a:cubicBezTo>
                  <a:cubicBezTo>
                    <a:pt x="59" y="27"/>
                    <a:pt x="60" y="30"/>
                    <a:pt x="63" y="31"/>
                  </a:cubicBezTo>
                  <a:cubicBezTo>
                    <a:pt x="66" y="32"/>
                    <a:pt x="69" y="30"/>
                    <a:pt x="70" y="27"/>
                  </a:cubicBezTo>
                  <a:cubicBezTo>
                    <a:pt x="72" y="20"/>
                    <a:pt x="72" y="20"/>
                    <a:pt x="72" y="20"/>
                  </a:cubicBezTo>
                  <a:cubicBezTo>
                    <a:pt x="89" y="26"/>
                    <a:pt x="89" y="26"/>
                    <a:pt x="89" y="26"/>
                  </a:cubicBezTo>
                  <a:cubicBezTo>
                    <a:pt x="87" y="33"/>
                    <a:pt x="87" y="33"/>
                    <a:pt x="87" y="33"/>
                  </a:cubicBezTo>
                  <a:cubicBezTo>
                    <a:pt x="86" y="36"/>
                    <a:pt x="87" y="39"/>
                    <a:pt x="90" y="40"/>
                  </a:cubicBezTo>
                  <a:cubicBezTo>
                    <a:pt x="93" y="41"/>
                    <a:pt x="96" y="40"/>
                    <a:pt x="97" y="37"/>
                  </a:cubicBezTo>
                  <a:cubicBezTo>
                    <a:pt x="99" y="29"/>
                    <a:pt x="99" y="29"/>
                    <a:pt x="99" y="29"/>
                  </a:cubicBezTo>
                  <a:cubicBezTo>
                    <a:pt x="117" y="35"/>
                    <a:pt x="117" y="35"/>
                    <a:pt x="117" y="35"/>
                  </a:cubicBezTo>
                  <a:cubicBezTo>
                    <a:pt x="114" y="43"/>
                    <a:pt x="114" y="43"/>
                    <a:pt x="114" y="43"/>
                  </a:cubicBezTo>
                  <a:cubicBezTo>
                    <a:pt x="113" y="46"/>
                    <a:pt x="114" y="49"/>
                    <a:pt x="117" y="50"/>
                  </a:cubicBezTo>
                  <a:cubicBezTo>
                    <a:pt x="120" y="51"/>
                    <a:pt x="123" y="49"/>
                    <a:pt x="124" y="47"/>
                  </a:cubicBezTo>
                  <a:cubicBezTo>
                    <a:pt x="127" y="39"/>
                    <a:pt x="127" y="39"/>
                    <a:pt x="127" y="39"/>
                  </a:cubicBezTo>
                  <a:cubicBezTo>
                    <a:pt x="144" y="45"/>
                    <a:pt x="144" y="45"/>
                    <a:pt x="144" y="45"/>
                  </a:cubicBezTo>
                  <a:cubicBezTo>
                    <a:pt x="141" y="53"/>
                    <a:pt x="141" y="53"/>
                    <a:pt x="141" y="53"/>
                  </a:cubicBezTo>
                  <a:cubicBezTo>
                    <a:pt x="140" y="55"/>
                    <a:pt x="141" y="58"/>
                    <a:pt x="144" y="59"/>
                  </a:cubicBezTo>
                  <a:cubicBezTo>
                    <a:pt x="147" y="60"/>
                    <a:pt x="150" y="59"/>
                    <a:pt x="151" y="56"/>
                  </a:cubicBezTo>
                  <a:cubicBezTo>
                    <a:pt x="154" y="49"/>
                    <a:pt x="154" y="49"/>
                    <a:pt x="154" y="49"/>
                  </a:cubicBezTo>
                  <a:cubicBezTo>
                    <a:pt x="164" y="52"/>
                    <a:pt x="164" y="52"/>
                    <a:pt x="164" y="52"/>
                  </a:cubicBezTo>
                  <a:cubicBezTo>
                    <a:pt x="155" y="75"/>
                    <a:pt x="155" y="75"/>
                    <a:pt x="155" y="75"/>
                  </a:cubicBezTo>
                  <a:close/>
                  <a:moveTo>
                    <a:pt x="79" y="134"/>
                  </a:moveTo>
                  <a:cubicBezTo>
                    <a:pt x="79" y="134"/>
                    <a:pt x="79" y="134"/>
                    <a:pt x="79" y="134"/>
                  </a:cubicBezTo>
                  <a:cubicBezTo>
                    <a:pt x="79" y="136"/>
                    <a:pt x="81" y="138"/>
                    <a:pt x="84" y="139"/>
                  </a:cubicBezTo>
                  <a:cubicBezTo>
                    <a:pt x="86" y="139"/>
                    <a:pt x="89" y="139"/>
                    <a:pt x="91" y="138"/>
                  </a:cubicBezTo>
                  <a:cubicBezTo>
                    <a:pt x="91" y="138"/>
                    <a:pt x="91" y="138"/>
                    <a:pt x="91" y="138"/>
                  </a:cubicBezTo>
                  <a:cubicBezTo>
                    <a:pt x="93" y="137"/>
                    <a:pt x="94" y="135"/>
                    <a:pt x="95" y="133"/>
                  </a:cubicBezTo>
                  <a:cubicBezTo>
                    <a:pt x="96" y="131"/>
                    <a:pt x="96" y="128"/>
                    <a:pt x="95" y="126"/>
                  </a:cubicBezTo>
                  <a:cubicBezTo>
                    <a:pt x="95" y="126"/>
                    <a:pt x="95" y="126"/>
                    <a:pt x="95" y="126"/>
                  </a:cubicBezTo>
                  <a:cubicBezTo>
                    <a:pt x="94" y="124"/>
                    <a:pt x="92" y="122"/>
                    <a:pt x="90" y="121"/>
                  </a:cubicBezTo>
                  <a:cubicBezTo>
                    <a:pt x="87" y="121"/>
                    <a:pt x="85" y="121"/>
                    <a:pt x="83" y="122"/>
                  </a:cubicBezTo>
                  <a:cubicBezTo>
                    <a:pt x="83" y="122"/>
                    <a:pt x="83" y="122"/>
                    <a:pt x="83" y="122"/>
                  </a:cubicBezTo>
                  <a:cubicBezTo>
                    <a:pt x="81" y="123"/>
                    <a:pt x="79" y="125"/>
                    <a:pt x="78" y="127"/>
                  </a:cubicBezTo>
                  <a:cubicBezTo>
                    <a:pt x="77" y="129"/>
                    <a:pt x="77" y="132"/>
                    <a:pt x="78" y="134"/>
                  </a:cubicBezTo>
                  <a:cubicBezTo>
                    <a:pt x="79" y="134"/>
                    <a:pt x="79" y="134"/>
                    <a:pt x="79" y="134"/>
                  </a:cubicBezTo>
                  <a:close/>
                  <a:moveTo>
                    <a:pt x="86" y="128"/>
                  </a:moveTo>
                  <a:cubicBezTo>
                    <a:pt x="86" y="128"/>
                    <a:pt x="86" y="128"/>
                    <a:pt x="86" y="128"/>
                  </a:cubicBezTo>
                  <a:cubicBezTo>
                    <a:pt x="86" y="128"/>
                    <a:pt x="86" y="128"/>
                    <a:pt x="86" y="128"/>
                  </a:cubicBezTo>
                  <a:cubicBezTo>
                    <a:pt x="86" y="127"/>
                    <a:pt x="87" y="127"/>
                    <a:pt x="88" y="128"/>
                  </a:cubicBezTo>
                  <a:cubicBezTo>
                    <a:pt x="88" y="128"/>
                    <a:pt x="89" y="128"/>
                    <a:pt x="89" y="129"/>
                  </a:cubicBezTo>
                  <a:cubicBezTo>
                    <a:pt x="89" y="129"/>
                    <a:pt x="89" y="129"/>
                    <a:pt x="89" y="129"/>
                  </a:cubicBezTo>
                  <a:cubicBezTo>
                    <a:pt x="89" y="130"/>
                    <a:pt x="89" y="130"/>
                    <a:pt x="89" y="131"/>
                  </a:cubicBezTo>
                  <a:cubicBezTo>
                    <a:pt x="89" y="132"/>
                    <a:pt x="88" y="132"/>
                    <a:pt x="88" y="132"/>
                  </a:cubicBezTo>
                  <a:cubicBezTo>
                    <a:pt x="88" y="133"/>
                    <a:pt x="88" y="133"/>
                    <a:pt x="88" y="133"/>
                  </a:cubicBezTo>
                  <a:cubicBezTo>
                    <a:pt x="87" y="133"/>
                    <a:pt x="86" y="133"/>
                    <a:pt x="86" y="133"/>
                  </a:cubicBezTo>
                  <a:cubicBezTo>
                    <a:pt x="85" y="132"/>
                    <a:pt x="85" y="132"/>
                    <a:pt x="84" y="131"/>
                  </a:cubicBezTo>
                  <a:cubicBezTo>
                    <a:pt x="84" y="131"/>
                    <a:pt x="84" y="131"/>
                    <a:pt x="84" y="131"/>
                  </a:cubicBezTo>
                  <a:cubicBezTo>
                    <a:pt x="84" y="131"/>
                    <a:pt x="84" y="130"/>
                    <a:pt x="84" y="129"/>
                  </a:cubicBezTo>
                  <a:cubicBezTo>
                    <a:pt x="84" y="128"/>
                    <a:pt x="85" y="128"/>
                    <a:pt x="86" y="128"/>
                  </a:cubicBezTo>
                  <a:close/>
                  <a:moveTo>
                    <a:pt x="40" y="95"/>
                  </a:moveTo>
                  <a:cubicBezTo>
                    <a:pt x="40" y="95"/>
                    <a:pt x="40" y="95"/>
                    <a:pt x="40" y="95"/>
                  </a:cubicBezTo>
                  <a:cubicBezTo>
                    <a:pt x="41" y="97"/>
                    <a:pt x="43" y="98"/>
                    <a:pt x="45" y="99"/>
                  </a:cubicBezTo>
                  <a:cubicBezTo>
                    <a:pt x="47" y="100"/>
                    <a:pt x="50" y="100"/>
                    <a:pt x="52" y="99"/>
                  </a:cubicBezTo>
                  <a:cubicBezTo>
                    <a:pt x="52" y="99"/>
                    <a:pt x="52" y="99"/>
                    <a:pt x="52" y="99"/>
                  </a:cubicBezTo>
                  <a:cubicBezTo>
                    <a:pt x="54" y="98"/>
                    <a:pt x="56" y="96"/>
                    <a:pt x="57" y="94"/>
                  </a:cubicBezTo>
                  <a:cubicBezTo>
                    <a:pt x="58" y="91"/>
                    <a:pt x="57" y="89"/>
                    <a:pt x="56" y="87"/>
                  </a:cubicBezTo>
                  <a:cubicBezTo>
                    <a:pt x="56" y="87"/>
                    <a:pt x="56" y="87"/>
                    <a:pt x="56" y="87"/>
                  </a:cubicBezTo>
                  <a:cubicBezTo>
                    <a:pt x="55" y="85"/>
                    <a:pt x="53" y="83"/>
                    <a:pt x="51" y="82"/>
                  </a:cubicBezTo>
                  <a:cubicBezTo>
                    <a:pt x="49" y="81"/>
                    <a:pt x="46" y="81"/>
                    <a:pt x="44" y="82"/>
                  </a:cubicBezTo>
                  <a:cubicBezTo>
                    <a:pt x="42" y="84"/>
                    <a:pt x="40" y="85"/>
                    <a:pt x="39" y="88"/>
                  </a:cubicBezTo>
                  <a:cubicBezTo>
                    <a:pt x="39" y="90"/>
                    <a:pt x="39" y="93"/>
                    <a:pt x="40" y="95"/>
                  </a:cubicBezTo>
                  <a:cubicBezTo>
                    <a:pt x="40" y="95"/>
                    <a:pt x="40" y="95"/>
                    <a:pt x="40" y="95"/>
                  </a:cubicBezTo>
                  <a:close/>
                  <a:moveTo>
                    <a:pt x="47" y="88"/>
                  </a:moveTo>
                  <a:cubicBezTo>
                    <a:pt x="47" y="88"/>
                    <a:pt x="47" y="88"/>
                    <a:pt x="47" y="88"/>
                  </a:cubicBezTo>
                  <a:cubicBezTo>
                    <a:pt x="47" y="88"/>
                    <a:pt x="47" y="88"/>
                    <a:pt x="47" y="88"/>
                  </a:cubicBezTo>
                  <a:cubicBezTo>
                    <a:pt x="48" y="88"/>
                    <a:pt x="48" y="88"/>
                    <a:pt x="49" y="88"/>
                  </a:cubicBezTo>
                  <a:cubicBezTo>
                    <a:pt x="50" y="88"/>
                    <a:pt x="50" y="89"/>
                    <a:pt x="51" y="90"/>
                  </a:cubicBezTo>
                  <a:cubicBezTo>
                    <a:pt x="51" y="90"/>
                    <a:pt x="51" y="90"/>
                    <a:pt x="51" y="90"/>
                  </a:cubicBezTo>
                  <a:cubicBezTo>
                    <a:pt x="51" y="90"/>
                    <a:pt x="51" y="91"/>
                    <a:pt x="51" y="92"/>
                  </a:cubicBezTo>
                  <a:cubicBezTo>
                    <a:pt x="50" y="92"/>
                    <a:pt x="50" y="93"/>
                    <a:pt x="49" y="93"/>
                  </a:cubicBezTo>
                  <a:cubicBezTo>
                    <a:pt x="49" y="93"/>
                    <a:pt x="49" y="93"/>
                    <a:pt x="49" y="93"/>
                  </a:cubicBezTo>
                  <a:cubicBezTo>
                    <a:pt x="49" y="93"/>
                    <a:pt x="48" y="94"/>
                    <a:pt x="47" y="93"/>
                  </a:cubicBezTo>
                  <a:cubicBezTo>
                    <a:pt x="46" y="93"/>
                    <a:pt x="46" y="92"/>
                    <a:pt x="46" y="92"/>
                  </a:cubicBezTo>
                  <a:cubicBezTo>
                    <a:pt x="46" y="92"/>
                    <a:pt x="46" y="92"/>
                    <a:pt x="46" y="92"/>
                  </a:cubicBezTo>
                  <a:cubicBezTo>
                    <a:pt x="45" y="91"/>
                    <a:pt x="45" y="90"/>
                    <a:pt x="46" y="90"/>
                  </a:cubicBezTo>
                  <a:cubicBezTo>
                    <a:pt x="46" y="89"/>
                    <a:pt x="46" y="89"/>
                    <a:pt x="47" y="88"/>
                  </a:cubicBezTo>
                  <a:close/>
                  <a:moveTo>
                    <a:pt x="32" y="118"/>
                  </a:moveTo>
                  <a:cubicBezTo>
                    <a:pt x="32" y="118"/>
                    <a:pt x="32" y="118"/>
                    <a:pt x="32" y="118"/>
                  </a:cubicBezTo>
                  <a:cubicBezTo>
                    <a:pt x="33" y="120"/>
                    <a:pt x="35" y="121"/>
                    <a:pt x="37" y="122"/>
                  </a:cubicBezTo>
                  <a:cubicBezTo>
                    <a:pt x="39" y="123"/>
                    <a:pt x="42" y="123"/>
                    <a:pt x="44" y="122"/>
                  </a:cubicBezTo>
                  <a:cubicBezTo>
                    <a:pt x="44" y="122"/>
                    <a:pt x="44" y="122"/>
                    <a:pt x="44" y="122"/>
                  </a:cubicBezTo>
                  <a:cubicBezTo>
                    <a:pt x="46" y="121"/>
                    <a:pt x="48" y="119"/>
                    <a:pt x="49" y="117"/>
                  </a:cubicBezTo>
                  <a:cubicBezTo>
                    <a:pt x="49" y="114"/>
                    <a:pt x="49" y="112"/>
                    <a:pt x="48" y="110"/>
                  </a:cubicBezTo>
                  <a:cubicBezTo>
                    <a:pt x="48" y="110"/>
                    <a:pt x="48" y="110"/>
                    <a:pt x="48" y="110"/>
                  </a:cubicBezTo>
                  <a:cubicBezTo>
                    <a:pt x="47" y="108"/>
                    <a:pt x="45" y="106"/>
                    <a:pt x="43" y="105"/>
                  </a:cubicBezTo>
                  <a:cubicBezTo>
                    <a:pt x="41" y="104"/>
                    <a:pt x="38" y="104"/>
                    <a:pt x="36" y="105"/>
                  </a:cubicBezTo>
                  <a:cubicBezTo>
                    <a:pt x="34" y="106"/>
                    <a:pt x="32" y="108"/>
                    <a:pt x="31" y="111"/>
                  </a:cubicBezTo>
                  <a:cubicBezTo>
                    <a:pt x="31" y="113"/>
                    <a:pt x="31" y="115"/>
                    <a:pt x="32" y="118"/>
                  </a:cubicBezTo>
                  <a:close/>
                  <a:moveTo>
                    <a:pt x="39" y="111"/>
                  </a:moveTo>
                  <a:cubicBezTo>
                    <a:pt x="39" y="111"/>
                    <a:pt x="39" y="111"/>
                    <a:pt x="39" y="111"/>
                  </a:cubicBezTo>
                  <a:cubicBezTo>
                    <a:pt x="39" y="111"/>
                    <a:pt x="39" y="111"/>
                    <a:pt x="39" y="111"/>
                  </a:cubicBezTo>
                  <a:cubicBezTo>
                    <a:pt x="39" y="111"/>
                    <a:pt x="40" y="111"/>
                    <a:pt x="41" y="111"/>
                  </a:cubicBezTo>
                  <a:cubicBezTo>
                    <a:pt x="42" y="111"/>
                    <a:pt x="42" y="112"/>
                    <a:pt x="42" y="112"/>
                  </a:cubicBezTo>
                  <a:cubicBezTo>
                    <a:pt x="42" y="112"/>
                    <a:pt x="42" y="112"/>
                    <a:pt x="42" y="112"/>
                  </a:cubicBezTo>
                  <a:cubicBezTo>
                    <a:pt x="43" y="113"/>
                    <a:pt x="43" y="114"/>
                    <a:pt x="43" y="114"/>
                  </a:cubicBezTo>
                  <a:cubicBezTo>
                    <a:pt x="42" y="115"/>
                    <a:pt x="42" y="116"/>
                    <a:pt x="41" y="116"/>
                  </a:cubicBezTo>
                  <a:cubicBezTo>
                    <a:pt x="41" y="116"/>
                    <a:pt x="41" y="116"/>
                    <a:pt x="41" y="116"/>
                  </a:cubicBezTo>
                  <a:cubicBezTo>
                    <a:pt x="41" y="116"/>
                    <a:pt x="40" y="116"/>
                    <a:pt x="39" y="116"/>
                  </a:cubicBezTo>
                  <a:cubicBezTo>
                    <a:pt x="38" y="116"/>
                    <a:pt x="38" y="115"/>
                    <a:pt x="38" y="115"/>
                  </a:cubicBezTo>
                  <a:cubicBezTo>
                    <a:pt x="38" y="115"/>
                    <a:pt x="38" y="115"/>
                    <a:pt x="38" y="115"/>
                  </a:cubicBezTo>
                  <a:cubicBezTo>
                    <a:pt x="37" y="114"/>
                    <a:pt x="37" y="113"/>
                    <a:pt x="37" y="113"/>
                  </a:cubicBezTo>
                  <a:cubicBezTo>
                    <a:pt x="38" y="112"/>
                    <a:pt x="38" y="111"/>
                    <a:pt x="39" y="111"/>
                  </a:cubicBezTo>
                  <a:close/>
                  <a:moveTo>
                    <a:pt x="87" y="111"/>
                  </a:moveTo>
                  <a:cubicBezTo>
                    <a:pt x="87" y="111"/>
                    <a:pt x="87" y="111"/>
                    <a:pt x="87" y="111"/>
                  </a:cubicBezTo>
                  <a:cubicBezTo>
                    <a:pt x="88" y="113"/>
                    <a:pt x="89" y="115"/>
                    <a:pt x="92" y="116"/>
                  </a:cubicBezTo>
                  <a:cubicBezTo>
                    <a:pt x="94" y="117"/>
                    <a:pt x="97" y="116"/>
                    <a:pt x="99" y="115"/>
                  </a:cubicBezTo>
                  <a:cubicBezTo>
                    <a:pt x="99" y="115"/>
                    <a:pt x="99" y="115"/>
                    <a:pt x="99" y="115"/>
                  </a:cubicBezTo>
                  <a:cubicBezTo>
                    <a:pt x="101" y="114"/>
                    <a:pt x="103" y="113"/>
                    <a:pt x="103" y="110"/>
                  </a:cubicBezTo>
                  <a:cubicBezTo>
                    <a:pt x="104" y="108"/>
                    <a:pt x="104" y="105"/>
                    <a:pt x="103" y="103"/>
                  </a:cubicBezTo>
                  <a:cubicBezTo>
                    <a:pt x="103" y="103"/>
                    <a:pt x="103" y="103"/>
                    <a:pt x="103" y="103"/>
                  </a:cubicBezTo>
                  <a:cubicBezTo>
                    <a:pt x="102" y="101"/>
                    <a:pt x="100" y="99"/>
                    <a:pt x="98" y="99"/>
                  </a:cubicBezTo>
                  <a:cubicBezTo>
                    <a:pt x="95" y="98"/>
                    <a:pt x="93" y="98"/>
                    <a:pt x="91" y="99"/>
                  </a:cubicBezTo>
                  <a:cubicBezTo>
                    <a:pt x="91" y="99"/>
                    <a:pt x="91" y="99"/>
                    <a:pt x="91" y="99"/>
                  </a:cubicBezTo>
                  <a:cubicBezTo>
                    <a:pt x="89" y="100"/>
                    <a:pt x="87" y="102"/>
                    <a:pt x="86" y="104"/>
                  </a:cubicBezTo>
                  <a:cubicBezTo>
                    <a:pt x="85" y="106"/>
                    <a:pt x="86" y="109"/>
                    <a:pt x="87" y="111"/>
                  </a:cubicBezTo>
                  <a:cubicBezTo>
                    <a:pt x="87" y="111"/>
                    <a:pt x="87" y="111"/>
                    <a:pt x="87" y="111"/>
                  </a:cubicBezTo>
                  <a:close/>
                  <a:moveTo>
                    <a:pt x="94" y="105"/>
                  </a:moveTo>
                  <a:cubicBezTo>
                    <a:pt x="94" y="105"/>
                    <a:pt x="94" y="105"/>
                    <a:pt x="94" y="105"/>
                  </a:cubicBezTo>
                  <a:cubicBezTo>
                    <a:pt x="94" y="105"/>
                    <a:pt x="94" y="105"/>
                    <a:pt x="94" y="105"/>
                  </a:cubicBezTo>
                  <a:cubicBezTo>
                    <a:pt x="94" y="104"/>
                    <a:pt x="95" y="104"/>
                    <a:pt x="96" y="105"/>
                  </a:cubicBezTo>
                  <a:cubicBezTo>
                    <a:pt x="96" y="105"/>
                    <a:pt x="97" y="105"/>
                    <a:pt x="97" y="106"/>
                  </a:cubicBezTo>
                  <a:cubicBezTo>
                    <a:pt x="97" y="106"/>
                    <a:pt x="97" y="106"/>
                    <a:pt x="97" y="106"/>
                  </a:cubicBezTo>
                  <a:cubicBezTo>
                    <a:pt x="98" y="107"/>
                    <a:pt x="98" y="107"/>
                    <a:pt x="97" y="108"/>
                  </a:cubicBezTo>
                  <a:cubicBezTo>
                    <a:pt x="97" y="109"/>
                    <a:pt x="97" y="109"/>
                    <a:pt x="96" y="110"/>
                  </a:cubicBezTo>
                  <a:cubicBezTo>
                    <a:pt x="96" y="110"/>
                    <a:pt x="96" y="110"/>
                    <a:pt x="96" y="110"/>
                  </a:cubicBezTo>
                  <a:cubicBezTo>
                    <a:pt x="95" y="110"/>
                    <a:pt x="95" y="110"/>
                    <a:pt x="94" y="110"/>
                  </a:cubicBezTo>
                  <a:cubicBezTo>
                    <a:pt x="93" y="109"/>
                    <a:pt x="93" y="109"/>
                    <a:pt x="92" y="108"/>
                  </a:cubicBezTo>
                  <a:cubicBezTo>
                    <a:pt x="92" y="108"/>
                    <a:pt x="92" y="108"/>
                    <a:pt x="92" y="108"/>
                  </a:cubicBezTo>
                  <a:cubicBezTo>
                    <a:pt x="92" y="108"/>
                    <a:pt x="92" y="107"/>
                    <a:pt x="92" y="106"/>
                  </a:cubicBezTo>
                  <a:cubicBezTo>
                    <a:pt x="92" y="106"/>
                    <a:pt x="93" y="105"/>
                    <a:pt x="94" y="105"/>
                  </a:cubicBezTo>
                  <a:close/>
                  <a:moveTo>
                    <a:pt x="110" y="119"/>
                  </a:moveTo>
                  <a:cubicBezTo>
                    <a:pt x="110" y="119"/>
                    <a:pt x="110" y="119"/>
                    <a:pt x="110" y="119"/>
                  </a:cubicBezTo>
                  <a:cubicBezTo>
                    <a:pt x="111" y="121"/>
                    <a:pt x="113" y="123"/>
                    <a:pt x="115" y="124"/>
                  </a:cubicBezTo>
                  <a:cubicBezTo>
                    <a:pt x="117" y="125"/>
                    <a:pt x="120" y="125"/>
                    <a:pt x="122" y="124"/>
                  </a:cubicBezTo>
                  <a:cubicBezTo>
                    <a:pt x="122" y="124"/>
                    <a:pt x="122" y="124"/>
                    <a:pt x="122" y="124"/>
                  </a:cubicBezTo>
                  <a:cubicBezTo>
                    <a:pt x="124" y="123"/>
                    <a:pt x="126" y="121"/>
                    <a:pt x="127" y="118"/>
                  </a:cubicBezTo>
                  <a:cubicBezTo>
                    <a:pt x="128" y="116"/>
                    <a:pt x="127" y="114"/>
                    <a:pt x="126" y="111"/>
                  </a:cubicBezTo>
                  <a:cubicBezTo>
                    <a:pt x="125" y="109"/>
                    <a:pt x="123" y="108"/>
                    <a:pt x="121" y="107"/>
                  </a:cubicBezTo>
                  <a:cubicBezTo>
                    <a:pt x="119" y="106"/>
                    <a:pt x="116" y="106"/>
                    <a:pt x="114" y="107"/>
                  </a:cubicBezTo>
                  <a:cubicBezTo>
                    <a:pt x="114" y="107"/>
                    <a:pt x="114" y="107"/>
                    <a:pt x="114" y="107"/>
                  </a:cubicBezTo>
                  <a:cubicBezTo>
                    <a:pt x="112" y="108"/>
                    <a:pt x="110" y="110"/>
                    <a:pt x="109" y="112"/>
                  </a:cubicBezTo>
                  <a:cubicBezTo>
                    <a:pt x="109" y="115"/>
                    <a:pt x="109" y="117"/>
                    <a:pt x="110" y="119"/>
                  </a:cubicBezTo>
                  <a:cubicBezTo>
                    <a:pt x="110" y="119"/>
                    <a:pt x="110" y="119"/>
                    <a:pt x="110" y="119"/>
                  </a:cubicBezTo>
                  <a:close/>
                  <a:moveTo>
                    <a:pt x="117" y="113"/>
                  </a:moveTo>
                  <a:cubicBezTo>
                    <a:pt x="117" y="113"/>
                    <a:pt x="117" y="113"/>
                    <a:pt x="117" y="113"/>
                  </a:cubicBezTo>
                  <a:cubicBezTo>
                    <a:pt x="117" y="113"/>
                    <a:pt x="117" y="113"/>
                    <a:pt x="117" y="113"/>
                  </a:cubicBezTo>
                  <a:cubicBezTo>
                    <a:pt x="118" y="113"/>
                    <a:pt x="118" y="113"/>
                    <a:pt x="119" y="113"/>
                  </a:cubicBezTo>
                  <a:cubicBezTo>
                    <a:pt x="120" y="113"/>
                    <a:pt x="120" y="114"/>
                    <a:pt x="121" y="114"/>
                  </a:cubicBezTo>
                  <a:cubicBezTo>
                    <a:pt x="121" y="114"/>
                    <a:pt x="121" y="114"/>
                    <a:pt x="121" y="114"/>
                  </a:cubicBezTo>
                  <a:cubicBezTo>
                    <a:pt x="121" y="115"/>
                    <a:pt x="121" y="116"/>
                    <a:pt x="121" y="116"/>
                  </a:cubicBezTo>
                  <a:cubicBezTo>
                    <a:pt x="120" y="117"/>
                    <a:pt x="120" y="117"/>
                    <a:pt x="119" y="118"/>
                  </a:cubicBezTo>
                  <a:cubicBezTo>
                    <a:pt x="119" y="118"/>
                    <a:pt x="119" y="118"/>
                    <a:pt x="119" y="118"/>
                  </a:cubicBezTo>
                  <a:cubicBezTo>
                    <a:pt x="119" y="118"/>
                    <a:pt x="118" y="118"/>
                    <a:pt x="117" y="118"/>
                  </a:cubicBezTo>
                  <a:cubicBezTo>
                    <a:pt x="117" y="118"/>
                    <a:pt x="116" y="117"/>
                    <a:pt x="116" y="117"/>
                  </a:cubicBezTo>
                  <a:cubicBezTo>
                    <a:pt x="116" y="117"/>
                    <a:pt x="116" y="117"/>
                    <a:pt x="116" y="117"/>
                  </a:cubicBezTo>
                  <a:cubicBezTo>
                    <a:pt x="115" y="116"/>
                    <a:pt x="115" y="115"/>
                    <a:pt x="116" y="115"/>
                  </a:cubicBezTo>
                  <a:cubicBezTo>
                    <a:pt x="116" y="114"/>
                    <a:pt x="116" y="113"/>
                    <a:pt x="117" y="1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5" name="Freeform 238"/>
            <p:cNvSpPr>
              <a:spLocks noEditPoints="1"/>
            </p:cNvSpPr>
            <p:nvPr userDrawn="1"/>
          </p:nvSpPr>
          <p:spPr bwMode="auto">
            <a:xfrm>
              <a:off x="2428" y="1648"/>
              <a:ext cx="265" cy="316"/>
            </a:xfrm>
            <a:custGeom>
              <a:avLst/>
              <a:gdLst>
                <a:gd name="T0" fmla="*/ 82 w 130"/>
                <a:gd name="T1" fmla="*/ 94 h 155"/>
                <a:gd name="T2" fmla="*/ 44 w 130"/>
                <a:gd name="T3" fmla="*/ 104 h 155"/>
                <a:gd name="T4" fmla="*/ 34 w 130"/>
                <a:gd name="T5" fmla="*/ 109 h 155"/>
                <a:gd name="T6" fmla="*/ 24 w 130"/>
                <a:gd name="T7" fmla="*/ 138 h 155"/>
                <a:gd name="T8" fmla="*/ 25 w 130"/>
                <a:gd name="T9" fmla="*/ 143 h 155"/>
                <a:gd name="T10" fmla="*/ 118 w 130"/>
                <a:gd name="T11" fmla="*/ 119 h 155"/>
                <a:gd name="T12" fmla="*/ 116 w 130"/>
                <a:gd name="T13" fmla="*/ 114 h 155"/>
                <a:gd name="T14" fmla="*/ 99 w 130"/>
                <a:gd name="T15" fmla="*/ 95 h 155"/>
                <a:gd name="T16" fmla="*/ 93 w 130"/>
                <a:gd name="T17" fmla="*/ 94 h 155"/>
                <a:gd name="T18" fmla="*/ 88 w 130"/>
                <a:gd name="T19" fmla="*/ 93 h 155"/>
                <a:gd name="T20" fmla="*/ 82 w 130"/>
                <a:gd name="T21" fmla="*/ 94 h 155"/>
                <a:gd name="T22" fmla="*/ 83 w 130"/>
                <a:gd name="T23" fmla="*/ 83 h 155"/>
                <a:gd name="T24" fmla="*/ 83 w 130"/>
                <a:gd name="T25" fmla="*/ 83 h 155"/>
                <a:gd name="T26" fmla="*/ 87 w 130"/>
                <a:gd name="T27" fmla="*/ 83 h 155"/>
                <a:gd name="T28" fmla="*/ 95 w 130"/>
                <a:gd name="T29" fmla="*/ 83 h 155"/>
                <a:gd name="T30" fmla="*/ 127 w 130"/>
                <a:gd name="T31" fmla="*/ 112 h 155"/>
                <a:gd name="T32" fmla="*/ 129 w 130"/>
                <a:gd name="T33" fmla="*/ 121 h 155"/>
                <a:gd name="T34" fmla="*/ 125 w 130"/>
                <a:gd name="T35" fmla="*/ 128 h 155"/>
                <a:gd name="T36" fmla="*/ 125 w 130"/>
                <a:gd name="T37" fmla="*/ 128 h 155"/>
                <a:gd name="T38" fmla="*/ 22 w 130"/>
                <a:gd name="T39" fmla="*/ 154 h 155"/>
                <a:gd name="T40" fmla="*/ 16 w 130"/>
                <a:gd name="T41" fmla="*/ 150 h 155"/>
                <a:gd name="T42" fmla="*/ 16 w 130"/>
                <a:gd name="T43" fmla="*/ 150 h 155"/>
                <a:gd name="T44" fmla="*/ 13 w 130"/>
                <a:gd name="T45" fmla="*/ 141 h 155"/>
                <a:gd name="T46" fmla="*/ 27 w 130"/>
                <a:gd name="T47" fmla="*/ 100 h 155"/>
                <a:gd name="T48" fmla="*/ 38 w 130"/>
                <a:gd name="T49" fmla="*/ 95 h 155"/>
                <a:gd name="T50" fmla="*/ 6 w 130"/>
                <a:gd name="T51" fmla="*/ 62 h 155"/>
                <a:gd name="T52" fmla="*/ 39 w 130"/>
                <a:gd name="T53" fmla="*/ 6 h 155"/>
                <a:gd name="T54" fmla="*/ 95 w 130"/>
                <a:gd name="T55" fmla="*/ 39 h 155"/>
                <a:gd name="T56" fmla="*/ 83 w 130"/>
                <a:gd name="T57" fmla="*/ 83 h 155"/>
                <a:gd name="T58" fmla="*/ 42 w 130"/>
                <a:gd name="T59" fmla="*/ 16 h 155"/>
                <a:gd name="T60" fmla="*/ 42 w 130"/>
                <a:gd name="T61" fmla="*/ 16 h 155"/>
                <a:gd name="T62" fmla="*/ 16 w 130"/>
                <a:gd name="T63" fmla="*/ 46 h 155"/>
                <a:gd name="T64" fmla="*/ 16 w 130"/>
                <a:gd name="T65" fmla="*/ 59 h 155"/>
                <a:gd name="T66" fmla="*/ 45 w 130"/>
                <a:gd name="T67" fmla="*/ 86 h 155"/>
                <a:gd name="T68" fmla="*/ 72 w 130"/>
                <a:gd name="T69" fmla="*/ 79 h 155"/>
                <a:gd name="T70" fmla="*/ 85 w 130"/>
                <a:gd name="T71" fmla="*/ 42 h 155"/>
                <a:gd name="T72" fmla="*/ 42 w 130"/>
                <a:gd name="T73" fmla="*/ 16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0" h="155">
                  <a:moveTo>
                    <a:pt x="82" y="94"/>
                  </a:moveTo>
                  <a:cubicBezTo>
                    <a:pt x="44" y="104"/>
                    <a:pt x="44" y="104"/>
                    <a:pt x="44" y="104"/>
                  </a:cubicBezTo>
                  <a:cubicBezTo>
                    <a:pt x="40" y="105"/>
                    <a:pt x="37" y="107"/>
                    <a:pt x="34" y="109"/>
                  </a:cubicBezTo>
                  <a:cubicBezTo>
                    <a:pt x="25" y="116"/>
                    <a:pt x="21" y="127"/>
                    <a:pt x="24" y="138"/>
                  </a:cubicBezTo>
                  <a:cubicBezTo>
                    <a:pt x="25" y="143"/>
                    <a:pt x="25" y="143"/>
                    <a:pt x="25" y="143"/>
                  </a:cubicBezTo>
                  <a:cubicBezTo>
                    <a:pt x="118" y="119"/>
                    <a:pt x="118" y="119"/>
                    <a:pt x="118" y="119"/>
                  </a:cubicBezTo>
                  <a:cubicBezTo>
                    <a:pt x="116" y="114"/>
                    <a:pt x="116" y="114"/>
                    <a:pt x="116" y="114"/>
                  </a:cubicBezTo>
                  <a:cubicBezTo>
                    <a:pt x="114" y="105"/>
                    <a:pt x="107" y="98"/>
                    <a:pt x="99" y="95"/>
                  </a:cubicBezTo>
                  <a:cubicBezTo>
                    <a:pt x="97" y="94"/>
                    <a:pt x="95" y="94"/>
                    <a:pt x="93" y="94"/>
                  </a:cubicBezTo>
                  <a:cubicBezTo>
                    <a:pt x="91" y="93"/>
                    <a:pt x="90" y="93"/>
                    <a:pt x="88" y="93"/>
                  </a:cubicBezTo>
                  <a:cubicBezTo>
                    <a:pt x="86" y="94"/>
                    <a:pt x="84" y="94"/>
                    <a:pt x="82" y="94"/>
                  </a:cubicBezTo>
                  <a:close/>
                  <a:moveTo>
                    <a:pt x="83" y="83"/>
                  </a:moveTo>
                  <a:cubicBezTo>
                    <a:pt x="83" y="83"/>
                    <a:pt x="83" y="83"/>
                    <a:pt x="83" y="83"/>
                  </a:cubicBezTo>
                  <a:cubicBezTo>
                    <a:pt x="84" y="83"/>
                    <a:pt x="86" y="83"/>
                    <a:pt x="87" y="83"/>
                  </a:cubicBezTo>
                  <a:cubicBezTo>
                    <a:pt x="90" y="83"/>
                    <a:pt x="92" y="83"/>
                    <a:pt x="95" y="83"/>
                  </a:cubicBezTo>
                  <a:cubicBezTo>
                    <a:pt x="110" y="85"/>
                    <a:pt x="123" y="97"/>
                    <a:pt x="127" y="112"/>
                  </a:cubicBezTo>
                  <a:cubicBezTo>
                    <a:pt x="129" y="121"/>
                    <a:pt x="129" y="121"/>
                    <a:pt x="129" y="121"/>
                  </a:cubicBezTo>
                  <a:cubicBezTo>
                    <a:pt x="130" y="124"/>
                    <a:pt x="128" y="127"/>
                    <a:pt x="125" y="128"/>
                  </a:cubicBezTo>
                  <a:cubicBezTo>
                    <a:pt x="125" y="128"/>
                    <a:pt x="125" y="128"/>
                    <a:pt x="125" y="128"/>
                  </a:cubicBezTo>
                  <a:cubicBezTo>
                    <a:pt x="22" y="154"/>
                    <a:pt x="22" y="154"/>
                    <a:pt x="22" y="154"/>
                  </a:cubicBezTo>
                  <a:cubicBezTo>
                    <a:pt x="19" y="155"/>
                    <a:pt x="16" y="153"/>
                    <a:pt x="16" y="150"/>
                  </a:cubicBezTo>
                  <a:cubicBezTo>
                    <a:pt x="16" y="150"/>
                    <a:pt x="16" y="150"/>
                    <a:pt x="16" y="150"/>
                  </a:cubicBezTo>
                  <a:cubicBezTo>
                    <a:pt x="13" y="141"/>
                    <a:pt x="13" y="141"/>
                    <a:pt x="13" y="141"/>
                  </a:cubicBezTo>
                  <a:cubicBezTo>
                    <a:pt x="9" y="126"/>
                    <a:pt x="15" y="110"/>
                    <a:pt x="27" y="100"/>
                  </a:cubicBezTo>
                  <a:cubicBezTo>
                    <a:pt x="30" y="98"/>
                    <a:pt x="34" y="96"/>
                    <a:pt x="38" y="95"/>
                  </a:cubicBezTo>
                  <a:cubicBezTo>
                    <a:pt x="22" y="90"/>
                    <a:pt x="10" y="78"/>
                    <a:pt x="6" y="62"/>
                  </a:cubicBezTo>
                  <a:cubicBezTo>
                    <a:pt x="0" y="37"/>
                    <a:pt x="15" y="12"/>
                    <a:pt x="39" y="6"/>
                  </a:cubicBezTo>
                  <a:cubicBezTo>
                    <a:pt x="64" y="0"/>
                    <a:pt x="89" y="15"/>
                    <a:pt x="95" y="39"/>
                  </a:cubicBezTo>
                  <a:cubicBezTo>
                    <a:pt x="99" y="55"/>
                    <a:pt x="94" y="72"/>
                    <a:pt x="83" y="83"/>
                  </a:cubicBezTo>
                  <a:close/>
                  <a:moveTo>
                    <a:pt x="42" y="16"/>
                  </a:moveTo>
                  <a:cubicBezTo>
                    <a:pt x="42" y="16"/>
                    <a:pt x="42" y="16"/>
                    <a:pt x="42" y="16"/>
                  </a:cubicBezTo>
                  <a:cubicBezTo>
                    <a:pt x="28" y="20"/>
                    <a:pt x="18" y="31"/>
                    <a:pt x="16" y="46"/>
                  </a:cubicBezTo>
                  <a:cubicBezTo>
                    <a:pt x="15" y="50"/>
                    <a:pt x="15" y="55"/>
                    <a:pt x="16" y="59"/>
                  </a:cubicBezTo>
                  <a:cubicBezTo>
                    <a:pt x="20" y="73"/>
                    <a:pt x="31" y="83"/>
                    <a:pt x="45" y="86"/>
                  </a:cubicBezTo>
                  <a:cubicBezTo>
                    <a:pt x="55" y="87"/>
                    <a:pt x="64" y="84"/>
                    <a:pt x="72" y="79"/>
                  </a:cubicBezTo>
                  <a:cubicBezTo>
                    <a:pt x="83" y="70"/>
                    <a:pt x="88" y="55"/>
                    <a:pt x="85" y="42"/>
                  </a:cubicBezTo>
                  <a:cubicBezTo>
                    <a:pt x="80" y="23"/>
                    <a:pt x="61" y="11"/>
                    <a:pt x="4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6" name="Freeform 239"/>
            <p:cNvSpPr>
              <a:spLocks noEditPoints="1"/>
            </p:cNvSpPr>
            <p:nvPr userDrawn="1"/>
          </p:nvSpPr>
          <p:spPr bwMode="auto">
            <a:xfrm>
              <a:off x="2386" y="2901"/>
              <a:ext cx="283" cy="286"/>
            </a:xfrm>
            <a:custGeom>
              <a:avLst/>
              <a:gdLst>
                <a:gd name="T0" fmla="*/ 69 w 139"/>
                <a:gd name="T1" fmla="*/ 0 h 140"/>
                <a:gd name="T2" fmla="*/ 0 w 139"/>
                <a:gd name="T3" fmla="*/ 70 h 140"/>
                <a:gd name="T4" fmla="*/ 69 w 139"/>
                <a:gd name="T5" fmla="*/ 140 h 140"/>
                <a:gd name="T6" fmla="*/ 139 w 139"/>
                <a:gd name="T7" fmla="*/ 70 h 140"/>
                <a:gd name="T8" fmla="*/ 69 w 139"/>
                <a:gd name="T9" fmla="*/ 0 h 140"/>
                <a:gd name="T10" fmla="*/ 126 w 139"/>
                <a:gd name="T11" fmla="*/ 88 h 140"/>
                <a:gd name="T12" fmla="*/ 126 w 139"/>
                <a:gd name="T13" fmla="*/ 88 h 140"/>
                <a:gd name="T14" fmla="*/ 87 w 139"/>
                <a:gd name="T15" fmla="*/ 85 h 140"/>
                <a:gd name="T16" fmla="*/ 38 w 139"/>
                <a:gd name="T17" fmla="*/ 78 h 140"/>
                <a:gd name="T18" fmla="*/ 35 w 139"/>
                <a:gd name="T19" fmla="*/ 71 h 140"/>
                <a:gd name="T20" fmla="*/ 55 w 139"/>
                <a:gd name="T21" fmla="*/ 63 h 140"/>
                <a:gd name="T22" fmla="*/ 119 w 139"/>
                <a:gd name="T23" fmla="*/ 55 h 140"/>
                <a:gd name="T24" fmla="*/ 127 w 139"/>
                <a:gd name="T25" fmla="*/ 56 h 140"/>
                <a:gd name="T26" fmla="*/ 128 w 139"/>
                <a:gd name="T27" fmla="*/ 70 h 140"/>
                <a:gd name="T28" fmla="*/ 126 w 139"/>
                <a:gd name="T29" fmla="*/ 88 h 140"/>
                <a:gd name="T30" fmla="*/ 125 w 139"/>
                <a:gd name="T31" fmla="*/ 49 h 140"/>
                <a:gd name="T32" fmla="*/ 125 w 139"/>
                <a:gd name="T33" fmla="*/ 49 h 140"/>
                <a:gd name="T34" fmla="*/ 119 w 139"/>
                <a:gd name="T35" fmla="*/ 49 h 140"/>
                <a:gd name="T36" fmla="*/ 53 w 139"/>
                <a:gd name="T37" fmla="*/ 56 h 140"/>
                <a:gd name="T38" fmla="*/ 33 w 139"/>
                <a:gd name="T39" fmla="*/ 64 h 140"/>
                <a:gd name="T40" fmla="*/ 32 w 139"/>
                <a:gd name="T41" fmla="*/ 60 h 140"/>
                <a:gd name="T42" fmla="*/ 91 w 139"/>
                <a:gd name="T43" fmla="*/ 15 h 140"/>
                <a:gd name="T44" fmla="*/ 125 w 139"/>
                <a:gd name="T45" fmla="*/ 49 h 140"/>
                <a:gd name="T46" fmla="*/ 78 w 139"/>
                <a:gd name="T47" fmla="*/ 12 h 140"/>
                <a:gd name="T48" fmla="*/ 78 w 139"/>
                <a:gd name="T49" fmla="*/ 12 h 140"/>
                <a:gd name="T50" fmla="*/ 31 w 139"/>
                <a:gd name="T51" fmla="*/ 53 h 140"/>
                <a:gd name="T52" fmla="*/ 34 w 139"/>
                <a:gd name="T53" fmla="*/ 23 h 140"/>
                <a:gd name="T54" fmla="*/ 69 w 139"/>
                <a:gd name="T55" fmla="*/ 11 h 140"/>
                <a:gd name="T56" fmla="*/ 78 w 139"/>
                <a:gd name="T57" fmla="*/ 12 h 140"/>
                <a:gd name="T58" fmla="*/ 25 w 139"/>
                <a:gd name="T59" fmla="*/ 31 h 140"/>
                <a:gd name="T60" fmla="*/ 25 w 139"/>
                <a:gd name="T61" fmla="*/ 31 h 140"/>
                <a:gd name="T62" fmla="*/ 25 w 139"/>
                <a:gd name="T63" fmla="*/ 55 h 140"/>
                <a:gd name="T64" fmla="*/ 13 w 139"/>
                <a:gd name="T65" fmla="*/ 52 h 140"/>
                <a:gd name="T66" fmla="*/ 25 w 139"/>
                <a:gd name="T67" fmla="*/ 31 h 140"/>
                <a:gd name="T68" fmla="*/ 12 w 139"/>
                <a:gd name="T69" fmla="*/ 58 h 140"/>
                <a:gd name="T70" fmla="*/ 12 w 139"/>
                <a:gd name="T71" fmla="*/ 58 h 140"/>
                <a:gd name="T72" fmla="*/ 26 w 139"/>
                <a:gd name="T73" fmla="*/ 61 h 140"/>
                <a:gd name="T74" fmla="*/ 27 w 139"/>
                <a:gd name="T75" fmla="*/ 67 h 140"/>
                <a:gd name="T76" fmla="*/ 11 w 139"/>
                <a:gd name="T77" fmla="*/ 77 h 140"/>
                <a:gd name="T78" fmla="*/ 10 w 139"/>
                <a:gd name="T79" fmla="*/ 70 h 140"/>
                <a:gd name="T80" fmla="*/ 12 w 139"/>
                <a:gd name="T81" fmla="*/ 58 h 140"/>
                <a:gd name="T82" fmla="*/ 12 w 139"/>
                <a:gd name="T83" fmla="*/ 84 h 140"/>
                <a:gd name="T84" fmla="*/ 12 w 139"/>
                <a:gd name="T85" fmla="*/ 84 h 140"/>
                <a:gd name="T86" fmla="*/ 29 w 139"/>
                <a:gd name="T87" fmla="*/ 73 h 140"/>
                <a:gd name="T88" fmla="*/ 32 w 139"/>
                <a:gd name="T89" fmla="*/ 81 h 140"/>
                <a:gd name="T90" fmla="*/ 25 w 139"/>
                <a:gd name="T91" fmla="*/ 90 h 140"/>
                <a:gd name="T92" fmla="*/ 21 w 139"/>
                <a:gd name="T93" fmla="*/ 103 h 140"/>
                <a:gd name="T94" fmla="*/ 12 w 139"/>
                <a:gd name="T95" fmla="*/ 84 h 140"/>
                <a:gd name="T96" fmla="*/ 27 w 139"/>
                <a:gd name="T97" fmla="*/ 111 h 140"/>
                <a:gd name="T98" fmla="*/ 27 w 139"/>
                <a:gd name="T99" fmla="*/ 111 h 140"/>
                <a:gd name="T100" fmla="*/ 30 w 139"/>
                <a:gd name="T101" fmla="*/ 93 h 140"/>
                <a:gd name="T102" fmla="*/ 35 w 139"/>
                <a:gd name="T103" fmla="*/ 87 h 140"/>
                <a:gd name="T104" fmla="*/ 81 w 139"/>
                <a:gd name="T105" fmla="*/ 128 h 140"/>
                <a:gd name="T106" fmla="*/ 69 w 139"/>
                <a:gd name="T107" fmla="*/ 129 h 140"/>
                <a:gd name="T108" fmla="*/ 27 w 139"/>
                <a:gd name="T109" fmla="*/ 111 h 140"/>
                <a:gd name="T110" fmla="*/ 92 w 139"/>
                <a:gd name="T111" fmla="*/ 125 h 140"/>
                <a:gd name="T112" fmla="*/ 92 w 139"/>
                <a:gd name="T113" fmla="*/ 125 h 140"/>
                <a:gd name="T114" fmla="*/ 41 w 139"/>
                <a:gd name="T115" fmla="*/ 84 h 140"/>
                <a:gd name="T116" fmla="*/ 84 w 139"/>
                <a:gd name="T117" fmla="*/ 90 h 140"/>
                <a:gd name="T118" fmla="*/ 123 w 139"/>
                <a:gd name="T119" fmla="*/ 95 h 140"/>
                <a:gd name="T120" fmla="*/ 92 w 139"/>
                <a:gd name="T121" fmla="*/ 12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9" h="140">
                  <a:moveTo>
                    <a:pt x="69" y="0"/>
                  </a:moveTo>
                  <a:cubicBezTo>
                    <a:pt x="31" y="0"/>
                    <a:pt x="0" y="32"/>
                    <a:pt x="0" y="70"/>
                  </a:cubicBezTo>
                  <a:cubicBezTo>
                    <a:pt x="0" y="108"/>
                    <a:pt x="31" y="140"/>
                    <a:pt x="69" y="140"/>
                  </a:cubicBezTo>
                  <a:cubicBezTo>
                    <a:pt x="108" y="140"/>
                    <a:pt x="139" y="108"/>
                    <a:pt x="139" y="70"/>
                  </a:cubicBezTo>
                  <a:cubicBezTo>
                    <a:pt x="139" y="32"/>
                    <a:pt x="108" y="0"/>
                    <a:pt x="69" y="0"/>
                  </a:cubicBezTo>
                  <a:close/>
                  <a:moveTo>
                    <a:pt x="126" y="88"/>
                  </a:moveTo>
                  <a:cubicBezTo>
                    <a:pt x="126" y="88"/>
                    <a:pt x="126" y="88"/>
                    <a:pt x="126" y="88"/>
                  </a:cubicBezTo>
                  <a:cubicBezTo>
                    <a:pt x="119" y="90"/>
                    <a:pt x="104" y="95"/>
                    <a:pt x="87" y="85"/>
                  </a:cubicBezTo>
                  <a:cubicBezTo>
                    <a:pt x="73" y="77"/>
                    <a:pt x="53" y="71"/>
                    <a:pt x="38" y="78"/>
                  </a:cubicBezTo>
                  <a:cubicBezTo>
                    <a:pt x="37" y="76"/>
                    <a:pt x="36" y="73"/>
                    <a:pt x="35" y="71"/>
                  </a:cubicBezTo>
                  <a:cubicBezTo>
                    <a:pt x="41" y="67"/>
                    <a:pt x="48" y="65"/>
                    <a:pt x="55" y="63"/>
                  </a:cubicBezTo>
                  <a:cubicBezTo>
                    <a:pt x="75" y="56"/>
                    <a:pt x="97" y="53"/>
                    <a:pt x="119" y="55"/>
                  </a:cubicBezTo>
                  <a:cubicBezTo>
                    <a:pt x="121" y="55"/>
                    <a:pt x="124" y="55"/>
                    <a:pt x="127" y="56"/>
                  </a:cubicBezTo>
                  <a:cubicBezTo>
                    <a:pt x="128" y="60"/>
                    <a:pt x="128" y="65"/>
                    <a:pt x="128" y="70"/>
                  </a:cubicBezTo>
                  <a:cubicBezTo>
                    <a:pt x="128" y="76"/>
                    <a:pt x="127" y="82"/>
                    <a:pt x="126" y="88"/>
                  </a:cubicBezTo>
                  <a:close/>
                  <a:moveTo>
                    <a:pt x="125" y="49"/>
                  </a:moveTo>
                  <a:cubicBezTo>
                    <a:pt x="125" y="49"/>
                    <a:pt x="125" y="49"/>
                    <a:pt x="125" y="49"/>
                  </a:cubicBezTo>
                  <a:cubicBezTo>
                    <a:pt x="123" y="49"/>
                    <a:pt x="121" y="49"/>
                    <a:pt x="119" y="49"/>
                  </a:cubicBezTo>
                  <a:cubicBezTo>
                    <a:pt x="97" y="47"/>
                    <a:pt x="74" y="50"/>
                    <a:pt x="53" y="56"/>
                  </a:cubicBezTo>
                  <a:cubicBezTo>
                    <a:pt x="46" y="59"/>
                    <a:pt x="39" y="61"/>
                    <a:pt x="33" y="64"/>
                  </a:cubicBezTo>
                  <a:cubicBezTo>
                    <a:pt x="33" y="63"/>
                    <a:pt x="32" y="61"/>
                    <a:pt x="32" y="60"/>
                  </a:cubicBezTo>
                  <a:cubicBezTo>
                    <a:pt x="57" y="50"/>
                    <a:pt x="59" y="19"/>
                    <a:pt x="91" y="15"/>
                  </a:cubicBezTo>
                  <a:cubicBezTo>
                    <a:pt x="106" y="21"/>
                    <a:pt x="119" y="33"/>
                    <a:pt x="125" y="49"/>
                  </a:cubicBezTo>
                  <a:close/>
                  <a:moveTo>
                    <a:pt x="78" y="12"/>
                  </a:moveTo>
                  <a:cubicBezTo>
                    <a:pt x="78" y="12"/>
                    <a:pt x="78" y="12"/>
                    <a:pt x="78" y="12"/>
                  </a:cubicBezTo>
                  <a:cubicBezTo>
                    <a:pt x="54" y="20"/>
                    <a:pt x="50" y="43"/>
                    <a:pt x="31" y="53"/>
                  </a:cubicBezTo>
                  <a:cubicBezTo>
                    <a:pt x="30" y="43"/>
                    <a:pt x="31" y="33"/>
                    <a:pt x="34" y="23"/>
                  </a:cubicBezTo>
                  <a:cubicBezTo>
                    <a:pt x="43" y="15"/>
                    <a:pt x="56" y="11"/>
                    <a:pt x="69" y="11"/>
                  </a:cubicBezTo>
                  <a:cubicBezTo>
                    <a:pt x="72" y="11"/>
                    <a:pt x="75" y="11"/>
                    <a:pt x="78" y="12"/>
                  </a:cubicBezTo>
                  <a:close/>
                  <a:moveTo>
                    <a:pt x="25" y="31"/>
                  </a:moveTo>
                  <a:cubicBezTo>
                    <a:pt x="25" y="31"/>
                    <a:pt x="25" y="31"/>
                    <a:pt x="25" y="31"/>
                  </a:cubicBezTo>
                  <a:cubicBezTo>
                    <a:pt x="24" y="39"/>
                    <a:pt x="24" y="47"/>
                    <a:pt x="25" y="55"/>
                  </a:cubicBezTo>
                  <a:cubicBezTo>
                    <a:pt x="21" y="55"/>
                    <a:pt x="17" y="54"/>
                    <a:pt x="13" y="52"/>
                  </a:cubicBezTo>
                  <a:cubicBezTo>
                    <a:pt x="16" y="44"/>
                    <a:pt x="20" y="37"/>
                    <a:pt x="25" y="31"/>
                  </a:cubicBezTo>
                  <a:close/>
                  <a:moveTo>
                    <a:pt x="12" y="58"/>
                  </a:moveTo>
                  <a:cubicBezTo>
                    <a:pt x="12" y="58"/>
                    <a:pt x="12" y="58"/>
                    <a:pt x="12" y="58"/>
                  </a:cubicBezTo>
                  <a:cubicBezTo>
                    <a:pt x="16" y="61"/>
                    <a:pt x="21" y="62"/>
                    <a:pt x="26" y="61"/>
                  </a:cubicBezTo>
                  <a:cubicBezTo>
                    <a:pt x="26" y="63"/>
                    <a:pt x="27" y="65"/>
                    <a:pt x="27" y="67"/>
                  </a:cubicBezTo>
                  <a:cubicBezTo>
                    <a:pt x="21" y="70"/>
                    <a:pt x="16" y="73"/>
                    <a:pt x="11" y="77"/>
                  </a:cubicBezTo>
                  <a:cubicBezTo>
                    <a:pt x="11" y="74"/>
                    <a:pt x="10" y="72"/>
                    <a:pt x="10" y="70"/>
                  </a:cubicBezTo>
                  <a:cubicBezTo>
                    <a:pt x="10" y="66"/>
                    <a:pt x="11" y="62"/>
                    <a:pt x="12" y="58"/>
                  </a:cubicBezTo>
                  <a:close/>
                  <a:moveTo>
                    <a:pt x="12" y="84"/>
                  </a:moveTo>
                  <a:cubicBezTo>
                    <a:pt x="12" y="84"/>
                    <a:pt x="12" y="84"/>
                    <a:pt x="12" y="84"/>
                  </a:cubicBezTo>
                  <a:cubicBezTo>
                    <a:pt x="17" y="80"/>
                    <a:pt x="23" y="77"/>
                    <a:pt x="29" y="73"/>
                  </a:cubicBezTo>
                  <a:cubicBezTo>
                    <a:pt x="30" y="76"/>
                    <a:pt x="31" y="79"/>
                    <a:pt x="32" y="81"/>
                  </a:cubicBezTo>
                  <a:cubicBezTo>
                    <a:pt x="29" y="84"/>
                    <a:pt x="27" y="86"/>
                    <a:pt x="25" y="90"/>
                  </a:cubicBezTo>
                  <a:cubicBezTo>
                    <a:pt x="23" y="93"/>
                    <a:pt x="21" y="98"/>
                    <a:pt x="21" y="103"/>
                  </a:cubicBezTo>
                  <a:cubicBezTo>
                    <a:pt x="17" y="97"/>
                    <a:pt x="14" y="91"/>
                    <a:pt x="12" y="84"/>
                  </a:cubicBezTo>
                  <a:close/>
                  <a:moveTo>
                    <a:pt x="27" y="111"/>
                  </a:moveTo>
                  <a:cubicBezTo>
                    <a:pt x="27" y="111"/>
                    <a:pt x="27" y="111"/>
                    <a:pt x="27" y="111"/>
                  </a:cubicBezTo>
                  <a:cubicBezTo>
                    <a:pt x="27" y="103"/>
                    <a:pt x="28" y="97"/>
                    <a:pt x="30" y="93"/>
                  </a:cubicBezTo>
                  <a:cubicBezTo>
                    <a:pt x="32" y="91"/>
                    <a:pt x="33" y="89"/>
                    <a:pt x="35" y="87"/>
                  </a:cubicBezTo>
                  <a:cubicBezTo>
                    <a:pt x="45" y="106"/>
                    <a:pt x="61" y="120"/>
                    <a:pt x="81" y="128"/>
                  </a:cubicBezTo>
                  <a:cubicBezTo>
                    <a:pt x="77" y="129"/>
                    <a:pt x="73" y="129"/>
                    <a:pt x="69" y="129"/>
                  </a:cubicBezTo>
                  <a:cubicBezTo>
                    <a:pt x="53" y="129"/>
                    <a:pt x="38" y="122"/>
                    <a:pt x="27" y="111"/>
                  </a:cubicBezTo>
                  <a:close/>
                  <a:moveTo>
                    <a:pt x="92" y="125"/>
                  </a:moveTo>
                  <a:cubicBezTo>
                    <a:pt x="92" y="125"/>
                    <a:pt x="92" y="125"/>
                    <a:pt x="92" y="125"/>
                  </a:cubicBezTo>
                  <a:cubicBezTo>
                    <a:pt x="70" y="119"/>
                    <a:pt x="51" y="104"/>
                    <a:pt x="41" y="84"/>
                  </a:cubicBezTo>
                  <a:cubicBezTo>
                    <a:pt x="54" y="78"/>
                    <a:pt x="72" y="83"/>
                    <a:pt x="84" y="90"/>
                  </a:cubicBezTo>
                  <a:cubicBezTo>
                    <a:pt x="100" y="99"/>
                    <a:pt x="114" y="98"/>
                    <a:pt x="123" y="95"/>
                  </a:cubicBezTo>
                  <a:cubicBezTo>
                    <a:pt x="116" y="109"/>
                    <a:pt x="105" y="119"/>
                    <a:pt x="92" y="1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7" name="Freeform 240"/>
            <p:cNvSpPr>
              <a:spLocks noEditPoints="1"/>
            </p:cNvSpPr>
            <p:nvPr userDrawn="1"/>
          </p:nvSpPr>
          <p:spPr bwMode="auto">
            <a:xfrm>
              <a:off x="2650" y="2492"/>
              <a:ext cx="283" cy="291"/>
            </a:xfrm>
            <a:custGeom>
              <a:avLst/>
              <a:gdLst>
                <a:gd name="T0" fmla="*/ 121 w 139"/>
                <a:gd name="T1" fmla="*/ 27 h 143"/>
                <a:gd name="T2" fmla="*/ 18 w 139"/>
                <a:gd name="T3" fmla="*/ 22 h 143"/>
                <a:gd name="T4" fmla="*/ 2 w 139"/>
                <a:gd name="T5" fmla="*/ 73 h 143"/>
                <a:gd name="T6" fmla="*/ 39 w 139"/>
                <a:gd name="T7" fmla="*/ 100 h 143"/>
                <a:gd name="T8" fmla="*/ 50 w 139"/>
                <a:gd name="T9" fmla="*/ 113 h 143"/>
                <a:gd name="T10" fmla="*/ 49 w 139"/>
                <a:gd name="T11" fmla="*/ 116 h 143"/>
                <a:gd name="T12" fmla="*/ 85 w 139"/>
                <a:gd name="T13" fmla="*/ 138 h 143"/>
                <a:gd name="T14" fmla="*/ 64 w 139"/>
                <a:gd name="T15" fmla="*/ 130 h 143"/>
                <a:gd name="T16" fmla="*/ 60 w 139"/>
                <a:gd name="T17" fmla="*/ 114 h 143"/>
                <a:gd name="T18" fmla="*/ 37 w 139"/>
                <a:gd name="T19" fmla="*/ 90 h 143"/>
                <a:gd name="T20" fmla="*/ 12 w 139"/>
                <a:gd name="T21" fmla="*/ 70 h 143"/>
                <a:gd name="T22" fmla="*/ 25 w 139"/>
                <a:gd name="T23" fmla="*/ 29 h 143"/>
                <a:gd name="T24" fmla="*/ 112 w 139"/>
                <a:gd name="T25" fmla="*/ 33 h 143"/>
                <a:gd name="T26" fmla="*/ 82 w 139"/>
                <a:gd name="T27" fmla="*/ 128 h 143"/>
                <a:gd name="T28" fmla="*/ 92 w 139"/>
                <a:gd name="T29" fmla="*/ 55 h 143"/>
                <a:gd name="T30" fmla="*/ 95 w 139"/>
                <a:gd name="T31" fmla="*/ 27 h 143"/>
                <a:gd name="T32" fmla="*/ 74 w 139"/>
                <a:gd name="T33" fmla="*/ 33 h 143"/>
                <a:gd name="T34" fmla="*/ 92 w 139"/>
                <a:gd name="T35" fmla="*/ 55 h 143"/>
                <a:gd name="T36" fmla="*/ 79 w 139"/>
                <a:gd name="T37" fmla="*/ 43 h 143"/>
                <a:gd name="T38" fmla="*/ 91 w 139"/>
                <a:gd name="T39" fmla="*/ 33 h 143"/>
                <a:gd name="T40" fmla="*/ 95 w 139"/>
                <a:gd name="T41" fmla="*/ 44 h 143"/>
                <a:gd name="T42" fmla="*/ 110 w 139"/>
                <a:gd name="T43" fmla="*/ 87 h 143"/>
                <a:gd name="T44" fmla="*/ 120 w 139"/>
                <a:gd name="T45" fmla="*/ 68 h 143"/>
                <a:gd name="T46" fmla="*/ 93 w 139"/>
                <a:gd name="T47" fmla="*/ 65 h 143"/>
                <a:gd name="T48" fmla="*/ 110 w 139"/>
                <a:gd name="T49" fmla="*/ 87 h 143"/>
                <a:gd name="T50" fmla="*/ 98 w 139"/>
                <a:gd name="T51" fmla="*/ 75 h 143"/>
                <a:gd name="T52" fmla="*/ 110 w 139"/>
                <a:gd name="T53" fmla="*/ 65 h 143"/>
                <a:gd name="T54" fmla="*/ 108 w 139"/>
                <a:gd name="T55" fmla="*/ 80 h 143"/>
                <a:gd name="T56" fmla="*/ 53 w 139"/>
                <a:gd name="T57" fmla="*/ 67 h 143"/>
                <a:gd name="T58" fmla="*/ 44 w 139"/>
                <a:gd name="T59" fmla="*/ 85 h 143"/>
                <a:gd name="T60" fmla="*/ 36 w 139"/>
                <a:gd name="T61" fmla="*/ 72 h 143"/>
                <a:gd name="T62" fmla="*/ 41 w 139"/>
                <a:gd name="T63" fmla="*/ 75 h 143"/>
                <a:gd name="T64" fmla="*/ 96 w 139"/>
                <a:gd name="T65" fmla="*/ 89 h 143"/>
                <a:gd name="T66" fmla="*/ 75 w 139"/>
                <a:gd name="T67" fmla="*/ 106 h 143"/>
                <a:gd name="T68" fmla="*/ 102 w 139"/>
                <a:gd name="T69" fmla="*/ 109 h 143"/>
                <a:gd name="T70" fmla="*/ 92 w 139"/>
                <a:gd name="T71" fmla="*/ 110 h 143"/>
                <a:gd name="T72" fmla="*/ 81 w 139"/>
                <a:gd name="T73" fmla="*/ 105 h 143"/>
                <a:gd name="T74" fmla="*/ 93 w 139"/>
                <a:gd name="T75" fmla="*/ 94 h 143"/>
                <a:gd name="T76" fmla="*/ 92 w 139"/>
                <a:gd name="T77" fmla="*/ 110 h 143"/>
                <a:gd name="T78" fmla="*/ 61 w 139"/>
                <a:gd name="T79" fmla="*/ 22 h 143"/>
                <a:gd name="T80" fmla="*/ 40 w 139"/>
                <a:gd name="T81" fmla="*/ 28 h 143"/>
                <a:gd name="T82" fmla="*/ 58 w 139"/>
                <a:gd name="T83" fmla="*/ 50 h 143"/>
                <a:gd name="T84" fmla="*/ 49 w 139"/>
                <a:gd name="T85" fmla="*/ 43 h 143"/>
                <a:gd name="T86" fmla="*/ 46 w 139"/>
                <a:gd name="T87" fmla="*/ 31 h 143"/>
                <a:gd name="T88" fmla="*/ 58 w 139"/>
                <a:gd name="T89" fmla="*/ 28 h 143"/>
                <a:gd name="T90" fmla="*/ 56 w 139"/>
                <a:gd name="T91" fmla="*/ 43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9" h="143">
                  <a:moveTo>
                    <a:pt x="127" y="106"/>
                  </a:moveTo>
                  <a:cubicBezTo>
                    <a:pt x="136" y="92"/>
                    <a:pt x="139" y="74"/>
                    <a:pt x="135" y="56"/>
                  </a:cubicBezTo>
                  <a:cubicBezTo>
                    <a:pt x="133" y="46"/>
                    <a:pt x="128" y="35"/>
                    <a:pt x="121" y="27"/>
                  </a:cubicBezTo>
                  <a:cubicBezTo>
                    <a:pt x="114" y="18"/>
                    <a:pt x="104" y="11"/>
                    <a:pt x="94" y="7"/>
                  </a:cubicBezTo>
                  <a:cubicBezTo>
                    <a:pt x="81" y="1"/>
                    <a:pt x="67" y="0"/>
                    <a:pt x="53" y="3"/>
                  </a:cubicBezTo>
                  <a:cubicBezTo>
                    <a:pt x="40" y="5"/>
                    <a:pt x="28" y="11"/>
                    <a:pt x="18" y="22"/>
                  </a:cubicBezTo>
                  <a:cubicBezTo>
                    <a:pt x="13" y="27"/>
                    <a:pt x="9" y="33"/>
                    <a:pt x="6" y="39"/>
                  </a:cubicBezTo>
                  <a:cubicBezTo>
                    <a:pt x="3" y="45"/>
                    <a:pt x="1" y="52"/>
                    <a:pt x="1" y="58"/>
                  </a:cubicBezTo>
                  <a:cubicBezTo>
                    <a:pt x="0" y="63"/>
                    <a:pt x="1" y="68"/>
                    <a:pt x="2" y="73"/>
                  </a:cubicBezTo>
                  <a:cubicBezTo>
                    <a:pt x="4" y="80"/>
                    <a:pt x="7" y="86"/>
                    <a:pt x="11" y="92"/>
                  </a:cubicBezTo>
                  <a:cubicBezTo>
                    <a:pt x="16" y="97"/>
                    <a:pt x="22" y="101"/>
                    <a:pt x="30" y="101"/>
                  </a:cubicBezTo>
                  <a:cubicBezTo>
                    <a:pt x="33" y="101"/>
                    <a:pt x="36" y="101"/>
                    <a:pt x="39" y="100"/>
                  </a:cubicBezTo>
                  <a:cubicBezTo>
                    <a:pt x="43" y="99"/>
                    <a:pt x="46" y="99"/>
                    <a:pt x="48" y="100"/>
                  </a:cubicBezTo>
                  <a:cubicBezTo>
                    <a:pt x="49" y="100"/>
                    <a:pt x="49" y="100"/>
                    <a:pt x="49" y="101"/>
                  </a:cubicBezTo>
                  <a:cubicBezTo>
                    <a:pt x="50" y="104"/>
                    <a:pt x="50" y="108"/>
                    <a:pt x="50" y="113"/>
                  </a:cubicBezTo>
                  <a:cubicBezTo>
                    <a:pt x="50" y="113"/>
                    <a:pt x="50" y="113"/>
                    <a:pt x="50" y="113"/>
                  </a:cubicBezTo>
                  <a:cubicBezTo>
                    <a:pt x="50" y="113"/>
                    <a:pt x="50" y="113"/>
                    <a:pt x="50" y="113"/>
                  </a:cubicBezTo>
                  <a:cubicBezTo>
                    <a:pt x="49" y="116"/>
                    <a:pt x="49" y="116"/>
                    <a:pt x="49" y="116"/>
                  </a:cubicBezTo>
                  <a:cubicBezTo>
                    <a:pt x="49" y="117"/>
                    <a:pt x="49" y="117"/>
                    <a:pt x="49" y="117"/>
                  </a:cubicBezTo>
                  <a:cubicBezTo>
                    <a:pt x="48" y="130"/>
                    <a:pt x="52" y="137"/>
                    <a:pt x="60" y="140"/>
                  </a:cubicBezTo>
                  <a:cubicBezTo>
                    <a:pt x="67" y="143"/>
                    <a:pt x="75" y="141"/>
                    <a:pt x="85" y="138"/>
                  </a:cubicBezTo>
                  <a:cubicBezTo>
                    <a:pt x="103" y="133"/>
                    <a:pt x="118" y="121"/>
                    <a:pt x="127" y="106"/>
                  </a:cubicBezTo>
                  <a:close/>
                  <a:moveTo>
                    <a:pt x="64" y="130"/>
                  </a:moveTo>
                  <a:cubicBezTo>
                    <a:pt x="64" y="130"/>
                    <a:pt x="64" y="130"/>
                    <a:pt x="64" y="130"/>
                  </a:cubicBezTo>
                  <a:cubicBezTo>
                    <a:pt x="61" y="129"/>
                    <a:pt x="59" y="125"/>
                    <a:pt x="60" y="117"/>
                  </a:cubicBezTo>
                  <a:cubicBezTo>
                    <a:pt x="60" y="117"/>
                    <a:pt x="60" y="117"/>
                    <a:pt x="60" y="117"/>
                  </a:cubicBezTo>
                  <a:cubicBezTo>
                    <a:pt x="60" y="114"/>
                    <a:pt x="60" y="114"/>
                    <a:pt x="60" y="114"/>
                  </a:cubicBezTo>
                  <a:cubicBezTo>
                    <a:pt x="61" y="108"/>
                    <a:pt x="61" y="102"/>
                    <a:pt x="59" y="97"/>
                  </a:cubicBezTo>
                  <a:cubicBezTo>
                    <a:pt x="58" y="94"/>
                    <a:pt x="55" y="91"/>
                    <a:pt x="51" y="89"/>
                  </a:cubicBezTo>
                  <a:cubicBezTo>
                    <a:pt x="47" y="88"/>
                    <a:pt x="43" y="88"/>
                    <a:pt x="37" y="90"/>
                  </a:cubicBezTo>
                  <a:cubicBezTo>
                    <a:pt x="35" y="90"/>
                    <a:pt x="33" y="90"/>
                    <a:pt x="31" y="90"/>
                  </a:cubicBezTo>
                  <a:cubicBezTo>
                    <a:pt x="26" y="90"/>
                    <a:pt x="22" y="88"/>
                    <a:pt x="19" y="84"/>
                  </a:cubicBezTo>
                  <a:cubicBezTo>
                    <a:pt x="16" y="81"/>
                    <a:pt x="14" y="76"/>
                    <a:pt x="12" y="70"/>
                  </a:cubicBezTo>
                  <a:cubicBezTo>
                    <a:pt x="11" y="67"/>
                    <a:pt x="11" y="63"/>
                    <a:pt x="11" y="59"/>
                  </a:cubicBezTo>
                  <a:cubicBezTo>
                    <a:pt x="12" y="54"/>
                    <a:pt x="13" y="49"/>
                    <a:pt x="15" y="43"/>
                  </a:cubicBezTo>
                  <a:cubicBezTo>
                    <a:pt x="18" y="38"/>
                    <a:pt x="21" y="33"/>
                    <a:pt x="25" y="29"/>
                  </a:cubicBezTo>
                  <a:cubicBezTo>
                    <a:pt x="34" y="21"/>
                    <a:pt x="44" y="15"/>
                    <a:pt x="55" y="13"/>
                  </a:cubicBezTo>
                  <a:cubicBezTo>
                    <a:pt x="67" y="11"/>
                    <a:pt x="79" y="12"/>
                    <a:pt x="90" y="17"/>
                  </a:cubicBezTo>
                  <a:cubicBezTo>
                    <a:pt x="99" y="20"/>
                    <a:pt x="106" y="26"/>
                    <a:pt x="112" y="33"/>
                  </a:cubicBezTo>
                  <a:cubicBezTo>
                    <a:pt x="119" y="41"/>
                    <a:pt x="123" y="50"/>
                    <a:pt x="125" y="59"/>
                  </a:cubicBezTo>
                  <a:cubicBezTo>
                    <a:pt x="128" y="74"/>
                    <a:pt x="125" y="89"/>
                    <a:pt x="118" y="101"/>
                  </a:cubicBezTo>
                  <a:cubicBezTo>
                    <a:pt x="110" y="113"/>
                    <a:pt x="97" y="123"/>
                    <a:pt x="82" y="128"/>
                  </a:cubicBezTo>
                  <a:cubicBezTo>
                    <a:pt x="74" y="130"/>
                    <a:pt x="68" y="132"/>
                    <a:pt x="64" y="130"/>
                  </a:cubicBezTo>
                  <a:close/>
                  <a:moveTo>
                    <a:pt x="92" y="55"/>
                  </a:moveTo>
                  <a:cubicBezTo>
                    <a:pt x="92" y="55"/>
                    <a:pt x="92" y="55"/>
                    <a:pt x="92" y="55"/>
                  </a:cubicBezTo>
                  <a:cubicBezTo>
                    <a:pt x="96" y="54"/>
                    <a:pt x="99" y="51"/>
                    <a:pt x="101" y="47"/>
                  </a:cubicBezTo>
                  <a:cubicBezTo>
                    <a:pt x="103" y="44"/>
                    <a:pt x="103" y="40"/>
                    <a:pt x="102" y="36"/>
                  </a:cubicBezTo>
                  <a:cubicBezTo>
                    <a:pt x="101" y="32"/>
                    <a:pt x="98" y="29"/>
                    <a:pt x="95" y="27"/>
                  </a:cubicBezTo>
                  <a:cubicBezTo>
                    <a:pt x="94" y="27"/>
                    <a:pt x="94" y="27"/>
                    <a:pt x="94" y="27"/>
                  </a:cubicBezTo>
                  <a:cubicBezTo>
                    <a:pt x="91" y="25"/>
                    <a:pt x="87" y="25"/>
                    <a:pt x="83" y="26"/>
                  </a:cubicBezTo>
                  <a:cubicBezTo>
                    <a:pt x="79" y="27"/>
                    <a:pt x="76" y="30"/>
                    <a:pt x="74" y="33"/>
                  </a:cubicBezTo>
                  <a:cubicBezTo>
                    <a:pt x="72" y="37"/>
                    <a:pt x="72" y="41"/>
                    <a:pt x="73" y="45"/>
                  </a:cubicBezTo>
                  <a:cubicBezTo>
                    <a:pt x="74" y="49"/>
                    <a:pt x="77" y="52"/>
                    <a:pt x="80" y="54"/>
                  </a:cubicBezTo>
                  <a:cubicBezTo>
                    <a:pt x="84" y="56"/>
                    <a:pt x="88" y="56"/>
                    <a:pt x="92" y="55"/>
                  </a:cubicBezTo>
                  <a:close/>
                  <a:moveTo>
                    <a:pt x="83" y="48"/>
                  </a:moveTo>
                  <a:cubicBezTo>
                    <a:pt x="83" y="48"/>
                    <a:pt x="83" y="48"/>
                    <a:pt x="83" y="48"/>
                  </a:cubicBezTo>
                  <a:cubicBezTo>
                    <a:pt x="81" y="47"/>
                    <a:pt x="80" y="45"/>
                    <a:pt x="79" y="43"/>
                  </a:cubicBezTo>
                  <a:cubicBezTo>
                    <a:pt x="79" y="41"/>
                    <a:pt x="79" y="38"/>
                    <a:pt x="80" y="37"/>
                  </a:cubicBezTo>
                  <a:cubicBezTo>
                    <a:pt x="81" y="35"/>
                    <a:pt x="83" y="33"/>
                    <a:pt x="85" y="32"/>
                  </a:cubicBezTo>
                  <a:cubicBezTo>
                    <a:pt x="87" y="32"/>
                    <a:pt x="89" y="32"/>
                    <a:pt x="91" y="33"/>
                  </a:cubicBezTo>
                  <a:cubicBezTo>
                    <a:pt x="92" y="33"/>
                    <a:pt x="92" y="33"/>
                    <a:pt x="92" y="33"/>
                  </a:cubicBezTo>
                  <a:cubicBezTo>
                    <a:pt x="94" y="34"/>
                    <a:pt x="95" y="36"/>
                    <a:pt x="96" y="38"/>
                  </a:cubicBezTo>
                  <a:cubicBezTo>
                    <a:pt x="96" y="40"/>
                    <a:pt x="96" y="43"/>
                    <a:pt x="95" y="44"/>
                  </a:cubicBezTo>
                  <a:cubicBezTo>
                    <a:pt x="94" y="46"/>
                    <a:pt x="92" y="48"/>
                    <a:pt x="90" y="49"/>
                  </a:cubicBezTo>
                  <a:cubicBezTo>
                    <a:pt x="88" y="49"/>
                    <a:pt x="85" y="49"/>
                    <a:pt x="83" y="48"/>
                  </a:cubicBezTo>
                  <a:close/>
                  <a:moveTo>
                    <a:pt x="110" y="87"/>
                  </a:moveTo>
                  <a:cubicBezTo>
                    <a:pt x="110" y="87"/>
                    <a:pt x="110" y="87"/>
                    <a:pt x="110" y="87"/>
                  </a:cubicBezTo>
                  <a:cubicBezTo>
                    <a:pt x="114" y="85"/>
                    <a:pt x="117" y="83"/>
                    <a:pt x="119" y="79"/>
                  </a:cubicBezTo>
                  <a:cubicBezTo>
                    <a:pt x="121" y="76"/>
                    <a:pt x="122" y="72"/>
                    <a:pt x="120" y="68"/>
                  </a:cubicBezTo>
                  <a:cubicBezTo>
                    <a:pt x="119" y="64"/>
                    <a:pt x="116" y="61"/>
                    <a:pt x="113" y="59"/>
                  </a:cubicBezTo>
                  <a:cubicBezTo>
                    <a:pt x="110" y="57"/>
                    <a:pt x="105" y="57"/>
                    <a:pt x="101" y="58"/>
                  </a:cubicBezTo>
                  <a:cubicBezTo>
                    <a:pt x="98" y="59"/>
                    <a:pt x="94" y="62"/>
                    <a:pt x="93" y="65"/>
                  </a:cubicBezTo>
                  <a:cubicBezTo>
                    <a:pt x="91" y="69"/>
                    <a:pt x="90" y="73"/>
                    <a:pt x="92" y="77"/>
                  </a:cubicBezTo>
                  <a:cubicBezTo>
                    <a:pt x="93" y="81"/>
                    <a:pt x="96" y="84"/>
                    <a:pt x="99" y="86"/>
                  </a:cubicBezTo>
                  <a:cubicBezTo>
                    <a:pt x="102" y="87"/>
                    <a:pt x="106" y="88"/>
                    <a:pt x="110" y="87"/>
                  </a:cubicBezTo>
                  <a:close/>
                  <a:moveTo>
                    <a:pt x="102" y="80"/>
                  </a:moveTo>
                  <a:cubicBezTo>
                    <a:pt x="102" y="80"/>
                    <a:pt x="102" y="80"/>
                    <a:pt x="102" y="80"/>
                  </a:cubicBezTo>
                  <a:cubicBezTo>
                    <a:pt x="100" y="79"/>
                    <a:pt x="98" y="77"/>
                    <a:pt x="98" y="75"/>
                  </a:cubicBezTo>
                  <a:cubicBezTo>
                    <a:pt x="97" y="73"/>
                    <a:pt x="97" y="70"/>
                    <a:pt x="98" y="68"/>
                  </a:cubicBezTo>
                  <a:cubicBezTo>
                    <a:pt x="99" y="66"/>
                    <a:pt x="101" y="65"/>
                    <a:pt x="103" y="64"/>
                  </a:cubicBezTo>
                  <a:cubicBezTo>
                    <a:pt x="106" y="63"/>
                    <a:pt x="108" y="64"/>
                    <a:pt x="110" y="65"/>
                  </a:cubicBezTo>
                  <a:cubicBezTo>
                    <a:pt x="112" y="66"/>
                    <a:pt x="113" y="67"/>
                    <a:pt x="114" y="70"/>
                  </a:cubicBezTo>
                  <a:cubicBezTo>
                    <a:pt x="115" y="72"/>
                    <a:pt x="114" y="74"/>
                    <a:pt x="114" y="76"/>
                  </a:cubicBezTo>
                  <a:cubicBezTo>
                    <a:pt x="112" y="78"/>
                    <a:pt x="111" y="80"/>
                    <a:pt x="108" y="80"/>
                  </a:cubicBezTo>
                  <a:cubicBezTo>
                    <a:pt x="106" y="81"/>
                    <a:pt x="104" y="81"/>
                    <a:pt x="102" y="80"/>
                  </a:cubicBezTo>
                  <a:close/>
                  <a:moveTo>
                    <a:pt x="53" y="67"/>
                  </a:moveTo>
                  <a:cubicBezTo>
                    <a:pt x="53" y="67"/>
                    <a:pt x="53" y="67"/>
                    <a:pt x="53" y="67"/>
                  </a:cubicBezTo>
                  <a:cubicBezTo>
                    <a:pt x="51" y="59"/>
                    <a:pt x="43" y="55"/>
                    <a:pt x="35" y="57"/>
                  </a:cubicBezTo>
                  <a:cubicBezTo>
                    <a:pt x="27" y="59"/>
                    <a:pt x="23" y="68"/>
                    <a:pt x="25" y="75"/>
                  </a:cubicBezTo>
                  <a:cubicBezTo>
                    <a:pt x="28" y="83"/>
                    <a:pt x="36" y="87"/>
                    <a:pt x="44" y="85"/>
                  </a:cubicBezTo>
                  <a:cubicBezTo>
                    <a:pt x="51" y="83"/>
                    <a:pt x="56" y="74"/>
                    <a:pt x="53" y="67"/>
                  </a:cubicBezTo>
                  <a:close/>
                  <a:moveTo>
                    <a:pt x="36" y="72"/>
                  </a:moveTo>
                  <a:cubicBezTo>
                    <a:pt x="36" y="72"/>
                    <a:pt x="36" y="72"/>
                    <a:pt x="36" y="72"/>
                  </a:cubicBezTo>
                  <a:cubicBezTo>
                    <a:pt x="35" y="70"/>
                    <a:pt x="36" y="68"/>
                    <a:pt x="38" y="67"/>
                  </a:cubicBezTo>
                  <a:cubicBezTo>
                    <a:pt x="40" y="67"/>
                    <a:pt x="43" y="68"/>
                    <a:pt x="43" y="70"/>
                  </a:cubicBezTo>
                  <a:cubicBezTo>
                    <a:pt x="44" y="72"/>
                    <a:pt x="43" y="74"/>
                    <a:pt x="41" y="75"/>
                  </a:cubicBezTo>
                  <a:cubicBezTo>
                    <a:pt x="39" y="76"/>
                    <a:pt x="36" y="74"/>
                    <a:pt x="36" y="72"/>
                  </a:cubicBezTo>
                  <a:close/>
                  <a:moveTo>
                    <a:pt x="96" y="89"/>
                  </a:moveTo>
                  <a:cubicBezTo>
                    <a:pt x="96" y="89"/>
                    <a:pt x="96" y="89"/>
                    <a:pt x="96" y="89"/>
                  </a:cubicBezTo>
                  <a:cubicBezTo>
                    <a:pt x="93" y="87"/>
                    <a:pt x="89" y="86"/>
                    <a:pt x="85" y="88"/>
                  </a:cubicBezTo>
                  <a:cubicBezTo>
                    <a:pt x="81" y="89"/>
                    <a:pt x="77" y="92"/>
                    <a:pt x="76" y="95"/>
                  </a:cubicBezTo>
                  <a:cubicBezTo>
                    <a:pt x="74" y="98"/>
                    <a:pt x="73" y="102"/>
                    <a:pt x="75" y="106"/>
                  </a:cubicBezTo>
                  <a:cubicBezTo>
                    <a:pt x="76" y="110"/>
                    <a:pt x="79" y="114"/>
                    <a:pt x="82" y="115"/>
                  </a:cubicBezTo>
                  <a:cubicBezTo>
                    <a:pt x="85" y="117"/>
                    <a:pt x="89" y="118"/>
                    <a:pt x="93" y="116"/>
                  </a:cubicBezTo>
                  <a:cubicBezTo>
                    <a:pt x="97" y="115"/>
                    <a:pt x="100" y="112"/>
                    <a:pt x="102" y="109"/>
                  </a:cubicBezTo>
                  <a:cubicBezTo>
                    <a:pt x="104" y="106"/>
                    <a:pt x="105" y="102"/>
                    <a:pt x="103" y="98"/>
                  </a:cubicBezTo>
                  <a:cubicBezTo>
                    <a:pt x="102" y="94"/>
                    <a:pt x="99" y="90"/>
                    <a:pt x="96" y="89"/>
                  </a:cubicBezTo>
                  <a:close/>
                  <a:moveTo>
                    <a:pt x="92" y="110"/>
                  </a:moveTo>
                  <a:cubicBezTo>
                    <a:pt x="92" y="110"/>
                    <a:pt x="92" y="110"/>
                    <a:pt x="92" y="110"/>
                  </a:cubicBezTo>
                  <a:cubicBezTo>
                    <a:pt x="89" y="111"/>
                    <a:pt x="87" y="111"/>
                    <a:pt x="85" y="110"/>
                  </a:cubicBezTo>
                  <a:cubicBezTo>
                    <a:pt x="83" y="109"/>
                    <a:pt x="81" y="107"/>
                    <a:pt x="81" y="105"/>
                  </a:cubicBezTo>
                  <a:cubicBezTo>
                    <a:pt x="80" y="102"/>
                    <a:pt x="80" y="100"/>
                    <a:pt x="81" y="98"/>
                  </a:cubicBezTo>
                  <a:cubicBezTo>
                    <a:pt x="82" y="96"/>
                    <a:pt x="84" y="95"/>
                    <a:pt x="86" y="94"/>
                  </a:cubicBezTo>
                  <a:cubicBezTo>
                    <a:pt x="89" y="93"/>
                    <a:pt x="91" y="93"/>
                    <a:pt x="93" y="94"/>
                  </a:cubicBezTo>
                  <a:cubicBezTo>
                    <a:pt x="95" y="95"/>
                    <a:pt x="96" y="97"/>
                    <a:pt x="97" y="99"/>
                  </a:cubicBezTo>
                  <a:cubicBezTo>
                    <a:pt x="98" y="102"/>
                    <a:pt x="98" y="104"/>
                    <a:pt x="97" y="106"/>
                  </a:cubicBezTo>
                  <a:cubicBezTo>
                    <a:pt x="96" y="108"/>
                    <a:pt x="94" y="110"/>
                    <a:pt x="92" y="110"/>
                  </a:cubicBezTo>
                  <a:close/>
                  <a:moveTo>
                    <a:pt x="68" y="31"/>
                  </a:moveTo>
                  <a:cubicBezTo>
                    <a:pt x="68" y="31"/>
                    <a:pt x="68" y="31"/>
                    <a:pt x="68" y="31"/>
                  </a:cubicBezTo>
                  <a:cubicBezTo>
                    <a:pt x="67" y="27"/>
                    <a:pt x="64" y="24"/>
                    <a:pt x="61" y="22"/>
                  </a:cubicBezTo>
                  <a:cubicBezTo>
                    <a:pt x="60" y="22"/>
                    <a:pt x="60" y="22"/>
                    <a:pt x="60" y="22"/>
                  </a:cubicBezTo>
                  <a:cubicBezTo>
                    <a:pt x="57" y="20"/>
                    <a:pt x="53" y="20"/>
                    <a:pt x="49" y="21"/>
                  </a:cubicBezTo>
                  <a:cubicBezTo>
                    <a:pt x="45" y="22"/>
                    <a:pt x="42" y="25"/>
                    <a:pt x="40" y="28"/>
                  </a:cubicBezTo>
                  <a:cubicBezTo>
                    <a:pt x="38" y="32"/>
                    <a:pt x="38" y="36"/>
                    <a:pt x="39" y="40"/>
                  </a:cubicBezTo>
                  <a:cubicBezTo>
                    <a:pt x="40" y="44"/>
                    <a:pt x="43" y="47"/>
                    <a:pt x="46" y="48"/>
                  </a:cubicBezTo>
                  <a:cubicBezTo>
                    <a:pt x="50" y="50"/>
                    <a:pt x="54" y="51"/>
                    <a:pt x="58" y="50"/>
                  </a:cubicBezTo>
                  <a:cubicBezTo>
                    <a:pt x="62" y="48"/>
                    <a:pt x="65" y="46"/>
                    <a:pt x="67" y="42"/>
                  </a:cubicBezTo>
                  <a:cubicBezTo>
                    <a:pt x="68" y="39"/>
                    <a:pt x="69" y="35"/>
                    <a:pt x="68" y="31"/>
                  </a:cubicBezTo>
                  <a:close/>
                  <a:moveTo>
                    <a:pt x="49" y="43"/>
                  </a:moveTo>
                  <a:cubicBezTo>
                    <a:pt x="49" y="43"/>
                    <a:pt x="49" y="43"/>
                    <a:pt x="49" y="43"/>
                  </a:cubicBezTo>
                  <a:cubicBezTo>
                    <a:pt x="47" y="42"/>
                    <a:pt x="46" y="40"/>
                    <a:pt x="45" y="38"/>
                  </a:cubicBezTo>
                  <a:cubicBezTo>
                    <a:pt x="44" y="35"/>
                    <a:pt x="45" y="33"/>
                    <a:pt x="46" y="31"/>
                  </a:cubicBezTo>
                  <a:cubicBezTo>
                    <a:pt x="47" y="29"/>
                    <a:pt x="49" y="28"/>
                    <a:pt x="51" y="27"/>
                  </a:cubicBezTo>
                  <a:cubicBezTo>
                    <a:pt x="53" y="26"/>
                    <a:pt x="55" y="27"/>
                    <a:pt x="57" y="28"/>
                  </a:cubicBezTo>
                  <a:cubicBezTo>
                    <a:pt x="58" y="28"/>
                    <a:pt x="58" y="28"/>
                    <a:pt x="58" y="28"/>
                  </a:cubicBezTo>
                  <a:cubicBezTo>
                    <a:pt x="59" y="29"/>
                    <a:pt x="61" y="30"/>
                    <a:pt x="62" y="33"/>
                  </a:cubicBezTo>
                  <a:cubicBezTo>
                    <a:pt x="62" y="35"/>
                    <a:pt x="62" y="37"/>
                    <a:pt x="61" y="39"/>
                  </a:cubicBezTo>
                  <a:cubicBezTo>
                    <a:pt x="60" y="41"/>
                    <a:pt x="58" y="43"/>
                    <a:pt x="56" y="43"/>
                  </a:cubicBezTo>
                  <a:cubicBezTo>
                    <a:pt x="54" y="44"/>
                    <a:pt x="51" y="44"/>
                    <a:pt x="49"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8" name="Freeform 241"/>
            <p:cNvSpPr>
              <a:spLocks noEditPoints="1"/>
            </p:cNvSpPr>
            <p:nvPr userDrawn="1"/>
          </p:nvSpPr>
          <p:spPr bwMode="auto">
            <a:xfrm>
              <a:off x="3003" y="2266"/>
              <a:ext cx="291" cy="285"/>
            </a:xfrm>
            <a:custGeom>
              <a:avLst/>
              <a:gdLst>
                <a:gd name="T0" fmla="*/ 48 w 143"/>
                <a:gd name="T1" fmla="*/ 14 h 140"/>
                <a:gd name="T2" fmla="*/ 55 w 143"/>
                <a:gd name="T3" fmla="*/ 0 h 140"/>
                <a:gd name="T4" fmla="*/ 54 w 143"/>
                <a:gd name="T5" fmla="*/ 24 h 140"/>
                <a:gd name="T6" fmla="*/ 54 w 143"/>
                <a:gd name="T7" fmla="*/ 24 h 140"/>
                <a:gd name="T8" fmla="*/ 54 w 143"/>
                <a:gd name="T9" fmla="*/ 24 h 140"/>
                <a:gd name="T10" fmla="*/ 54 w 143"/>
                <a:gd name="T11" fmla="*/ 24 h 140"/>
                <a:gd name="T12" fmla="*/ 57 w 143"/>
                <a:gd name="T13" fmla="*/ 37 h 140"/>
                <a:gd name="T14" fmla="*/ 68 w 143"/>
                <a:gd name="T15" fmla="*/ 30 h 140"/>
                <a:gd name="T16" fmla="*/ 77 w 143"/>
                <a:gd name="T17" fmla="*/ 26 h 140"/>
                <a:gd name="T18" fmla="*/ 84 w 143"/>
                <a:gd name="T19" fmla="*/ 32 h 140"/>
                <a:gd name="T20" fmla="*/ 85 w 143"/>
                <a:gd name="T21" fmla="*/ 37 h 140"/>
                <a:gd name="T22" fmla="*/ 122 w 143"/>
                <a:gd name="T23" fmla="*/ 48 h 140"/>
                <a:gd name="T24" fmla="*/ 130 w 143"/>
                <a:gd name="T25" fmla="*/ 49 h 140"/>
                <a:gd name="T26" fmla="*/ 131 w 143"/>
                <a:gd name="T27" fmla="*/ 50 h 140"/>
                <a:gd name="T28" fmla="*/ 102 w 143"/>
                <a:gd name="T29" fmla="*/ 117 h 140"/>
                <a:gd name="T30" fmla="*/ 89 w 143"/>
                <a:gd name="T31" fmla="*/ 123 h 140"/>
                <a:gd name="T32" fmla="*/ 18 w 143"/>
                <a:gd name="T33" fmla="*/ 108 h 140"/>
                <a:gd name="T34" fmla="*/ 47 w 143"/>
                <a:gd name="T35" fmla="*/ 41 h 140"/>
                <a:gd name="T36" fmla="*/ 49 w 143"/>
                <a:gd name="T37" fmla="*/ 32 h 140"/>
                <a:gd name="T38" fmla="*/ 1 w 143"/>
                <a:gd name="T39" fmla="*/ 23 h 140"/>
                <a:gd name="T40" fmla="*/ 28 w 143"/>
                <a:gd name="T41" fmla="*/ 6 h 140"/>
                <a:gd name="T42" fmla="*/ 50 w 143"/>
                <a:gd name="T43" fmla="*/ 52 h 140"/>
                <a:gd name="T44" fmla="*/ 43 w 143"/>
                <a:gd name="T45" fmla="*/ 54 h 140"/>
                <a:gd name="T46" fmla="*/ 76 w 143"/>
                <a:gd name="T47" fmla="*/ 119 h 140"/>
                <a:gd name="T48" fmla="*/ 88 w 143"/>
                <a:gd name="T49" fmla="*/ 110 h 140"/>
                <a:gd name="T50" fmla="*/ 99 w 143"/>
                <a:gd name="T51" fmla="*/ 106 h 140"/>
                <a:gd name="T52" fmla="*/ 123 w 143"/>
                <a:gd name="T53" fmla="*/ 60 h 140"/>
                <a:gd name="T54" fmla="*/ 74 w 143"/>
                <a:gd name="T55" fmla="*/ 39 h 140"/>
                <a:gd name="T56" fmla="*/ 66 w 143"/>
                <a:gd name="T57" fmla="*/ 43 h 140"/>
                <a:gd name="T58" fmla="*/ 57 w 143"/>
                <a:gd name="T59" fmla="*/ 50 h 140"/>
                <a:gd name="T60" fmla="*/ 28 w 143"/>
                <a:gd name="T61" fmla="*/ 12 h 140"/>
                <a:gd name="T62" fmla="*/ 28 w 143"/>
                <a:gd name="T63" fmla="*/ 12 h 140"/>
                <a:gd name="T64" fmla="*/ 27 w 143"/>
                <a:gd name="T65" fmla="*/ 34 h 140"/>
                <a:gd name="T66" fmla="*/ 28 w 143"/>
                <a:gd name="T67" fmla="*/ 1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3" h="140">
                  <a:moveTo>
                    <a:pt x="29" y="6"/>
                  </a:moveTo>
                  <a:cubicBezTo>
                    <a:pt x="36" y="6"/>
                    <a:pt x="43" y="9"/>
                    <a:pt x="48" y="14"/>
                  </a:cubicBezTo>
                  <a:cubicBezTo>
                    <a:pt x="49" y="10"/>
                    <a:pt x="49" y="6"/>
                    <a:pt x="51" y="2"/>
                  </a:cubicBezTo>
                  <a:cubicBezTo>
                    <a:pt x="51" y="1"/>
                    <a:pt x="53" y="0"/>
                    <a:pt x="55" y="0"/>
                  </a:cubicBezTo>
                  <a:cubicBezTo>
                    <a:pt x="56" y="1"/>
                    <a:pt x="57" y="2"/>
                    <a:pt x="57" y="4"/>
                  </a:cubicBezTo>
                  <a:cubicBezTo>
                    <a:pt x="55" y="11"/>
                    <a:pt x="54" y="17"/>
                    <a:pt x="54" y="24"/>
                  </a:cubicBezTo>
                  <a:cubicBezTo>
                    <a:pt x="54" y="24"/>
                    <a:pt x="54" y="24"/>
                    <a:pt x="54" y="24"/>
                  </a:cubicBezTo>
                  <a:cubicBezTo>
                    <a:pt x="54" y="24"/>
                    <a:pt x="54" y="24"/>
                    <a:pt x="54" y="24"/>
                  </a:cubicBezTo>
                  <a:cubicBezTo>
                    <a:pt x="54" y="24"/>
                    <a:pt x="54" y="24"/>
                    <a:pt x="54" y="24"/>
                  </a:cubicBezTo>
                  <a:cubicBezTo>
                    <a:pt x="54" y="24"/>
                    <a:pt x="54" y="24"/>
                    <a:pt x="54" y="24"/>
                  </a:cubicBezTo>
                  <a:cubicBezTo>
                    <a:pt x="54" y="24"/>
                    <a:pt x="54" y="24"/>
                    <a:pt x="54" y="24"/>
                  </a:cubicBezTo>
                  <a:cubicBezTo>
                    <a:pt x="54" y="24"/>
                    <a:pt x="54" y="24"/>
                    <a:pt x="54" y="24"/>
                  </a:cubicBezTo>
                  <a:cubicBezTo>
                    <a:pt x="54" y="24"/>
                    <a:pt x="54" y="24"/>
                    <a:pt x="54" y="24"/>
                  </a:cubicBezTo>
                  <a:cubicBezTo>
                    <a:pt x="55" y="29"/>
                    <a:pt x="56" y="33"/>
                    <a:pt x="57" y="37"/>
                  </a:cubicBezTo>
                  <a:cubicBezTo>
                    <a:pt x="58" y="36"/>
                    <a:pt x="59" y="36"/>
                    <a:pt x="60" y="35"/>
                  </a:cubicBezTo>
                  <a:cubicBezTo>
                    <a:pt x="62" y="33"/>
                    <a:pt x="65" y="31"/>
                    <a:pt x="68" y="30"/>
                  </a:cubicBezTo>
                  <a:cubicBezTo>
                    <a:pt x="69" y="29"/>
                    <a:pt x="71" y="28"/>
                    <a:pt x="73" y="28"/>
                  </a:cubicBezTo>
                  <a:cubicBezTo>
                    <a:pt x="74" y="27"/>
                    <a:pt x="76" y="27"/>
                    <a:pt x="77" y="26"/>
                  </a:cubicBezTo>
                  <a:cubicBezTo>
                    <a:pt x="80" y="25"/>
                    <a:pt x="83" y="27"/>
                    <a:pt x="84" y="30"/>
                  </a:cubicBezTo>
                  <a:cubicBezTo>
                    <a:pt x="84" y="31"/>
                    <a:pt x="84" y="31"/>
                    <a:pt x="84" y="32"/>
                  </a:cubicBezTo>
                  <a:cubicBezTo>
                    <a:pt x="84" y="32"/>
                    <a:pt x="84" y="32"/>
                    <a:pt x="84" y="32"/>
                  </a:cubicBezTo>
                  <a:cubicBezTo>
                    <a:pt x="84" y="34"/>
                    <a:pt x="84" y="36"/>
                    <a:pt x="85" y="37"/>
                  </a:cubicBezTo>
                  <a:cubicBezTo>
                    <a:pt x="88" y="53"/>
                    <a:pt x="106" y="60"/>
                    <a:pt x="119" y="50"/>
                  </a:cubicBezTo>
                  <a:cubicBezTo>
                    <a:pt x="120" y="50"/>
                    <a:pt x="121" y="49"/>
                    <a:pt x="122" y="48"/>
                  </a:cubicBezTo>
                  <a:cubicBezTo>
                    <a:pt x="124" y="46"/>
                    <a:pt x="127" y="46"/>
                    <a:pt x="129" y="48"/>
                  </a:cubicBezTo>
                  <a:cubicBezTo>
                    <a:pt x="130" y="48"/>
                    <a:pt x="130" y="49"/>
                    <a:pt x="130" y="49"/>
                  </a:cubicBezTo>
                  <a:cubicBezTo>
                    <a:pt x="131" y="50"/>
                    <a:pt x="131" y="50"/>
                    <a:pt x="131" y="50"/>
                  </a:cubicBezTo>
                  <a:cubicBezTo>
                    <a:pt x="131" y="50"/>
                    <a:pt x="131" y="50"/>
                    <a:pt x="131" y="50"/>
                  </a:cubicBezTo>
                  <a:cubicBezTo>
                    <a:pt x="143" y="73"/>
                    <a:pt x="133" y="102"/>
                    <a:pt x="110" y="113"/>
                  </a:cubicBezTo>
                  <a:cubicBezTo>
                    <a:pt x="108" y="115"/>
                    <a:pt x="105" y="116"/>
                    <a:pt x="102" y="117"/>
                  </a:cubicBezTo>
                  <a:cubicBezTo>
                    <a:pt x="99" y="117"/>
                    <a:pt x="97" y="118"/>
                    <a:pt x="94" y="118"/>
                  </a:cubicBezTo>
                  <a:cubicBezTo>
                    <a:pt x="93" y="120"/>
                    <a:pt x="91" y="121"/>
                    <a:pt x="89" y="123"/>
                  </a:cubicBezTo>
                  <a:cubicBezTo>
                    <a:pt x="87" y="125"/>
                    <a:pt x="84" y="127"/>
                    <a:pt x="81" y="128"/>
                  </a:cubicBezTo>
                  <a:cubicBezTo>
                    <a:pt x="58" y="140"/>
                    <a:pt x="30" y="131"/>
                    <a:pt x="18" y="108"/>
                  </a:cubicBezTo>
                  <a:cubicBezTo>
                    <a:pt x="6" y="85"/>
                    <a:pt x="16" y="56"/>
                    <a:pt x="39" y="45"/>
                  </a:cubicBezTo>
                  <a:cubicBezTo>
                    <a:pt x="41" y="43"/>
                    <a:pt x="44" y="42"/>
                    <a:pt x="47" y="41"/>
                  </a:cubicBezTo>
                  <a:cubicBezTo>
                    <a:pt x="49" y="41"/>
                    <a:pt x="50" y="41"/>
                    <a:pt x="52" y="40"/>
                  </a:cubicBezTo>
                  <a:cubicBezTo>
                    <a:pt x="51" y="38"/>
                    <a:pt x="50" y="35"/>
                    <a:pt x="49" y="32"/>
                  </a:cubicBezTo>
                  <a:cubicBezTo>
                    <a:pt x="43" y="38"/>
                    <a:pt x="35" y="41"/>
                    <a:pt x="27" y="41"/>
                  </a:cubicBezTo>
                  <a:cubicBezTo>
                    <a:pt x="15" y="40"/>
                    <a:pt x="5" y="34"/>
                    <a:pt x="1" y="23"/>
                  </a:cubicBezTo>
                  <a:cubicBezTo>
                    <a:pt x="0" y="22"/>
                    <a:pt x="0" y="21"/>
                    <a:pt x="1" y="20"/>
                  </a:cubicBezTo>
                  <a:cubicBezTo>
                    <a:pt x="7" y="11"/>
                    <a:pt x="17" y="5"/>
                    <a:pt x="28" y="6"/>
                  </a:cubicBezTo>
                  <a:cubicBezTo>
                    <a:pt x="29" y="6"/>
                    <a:pt x="29" y="6"/>
                    <a:pt x="29" y="6"/>
                  </a:cubicBezTo>
                  <a:close/>
                  <a:moveTo>
                    <a:pt x="50" y="52"/>
                  </a:moveTo>
                  <a:cubicBezTo>
                    <a:pt x="50" y="52"/>
                    <a:pt x="50" y="52"/>
                    <a:pt x="50" y="52"/>
                  </a:cubicBezTo>
                  <a:cubicBezTo>
                    <a:pt x="48" y="52"/>
                    <a:pt x="46" y="53"/>
                    <a:pt x="43" y="54"/>
                  </a:cubicBezTo>
                  <a:cubicBezTo>
                    <a:pt x="26" y="63"/>
                    <a:pt x="19" y="85"/>
                    <a:pt x="28" y="103"/>
                  </a:cubicBezTo>
                  <a:cubicBezTo>
                    <a:pt x="37" y="121"/>
                    <a:pt x="59" y="128"/>
                    <a:pt x="76" y="119"/>
                  </a:cubicBezTo>
                  <a:cubicBezTo>
                    <a:pt x="79" y="117"/>
                    <a:pt x="81" y="116"/>
                    <a:pt x="82" y="115"/>
                  </a:cubicBezTo>
                  <a:cubicBezTo>
                    <a:pt x="84" y="113"/>
                    <a:pt x="86" y="111"/>
                    <a:pt x="88" y="110"/>
                  </a:cubicBezTo>
                  <a:cubicBezTo>
                    <a:pt x="89" y="108"/>
                    <a:pt x="90" y="108"/>
                    <a:pt x="91" y="108"/>
                  </a:cubicBezTo>
                  <a:cubicBezTo>
                    <a:pt x="94" y="107"/>
                    <a:pt x="96" y="107"/>
                    <a:pt x="99" y="106"/>
                  </a:cubicBezTo>
                  <a:cubicBezTo>
                    <a:pt x="101" y="106"/>
                    <a:pt x="103" y="105"/>
                    <a:pt x="106" y="104"/>
                  </a:cubicBezTo>
                  <a:cubicBezTo>
                    <a:pt x="121" y="96"/>
                    <a:pt x="129" y="77"/>
                    <a:pt x="123" y="60"/>
                  </a:cubicBezTo>
                  <a:cubicBezTo>
                    <a:pt x="105" y="73"/>
                    <a:pt x="79" y="62"/>
                    <a:pt x="74" y="40"/>
                  </a:cubicBezTo>
                  <a:cubicBezTo>
                    <a:pt x="74" y="39"/>
                    <a:pt x="74" y="39"/>
                    <a:pt x="74" y="39"/>
                  </a:cubicBezTo>
                  <a:cubicBezTo>
                    <a:pt x="73" y="39"/>
                    <a:pt x="73" y="39"/>
                    <a:pt x="73" y="39"/>
                  </a:cubicBezTo>
                  <a:cubicBezTo>
                    <a:pt x="70" y="40"/>
                    <a:pt x="68" y="42"/>
                    <a:pt x="66" y="43"/>
                  </a:cubicBezTo>
                  <a:cubicBezTo>
                    <a:pt x="64" y="45"/>
                    <a:pt x="63" y="47"/>
                    <a:pt x="61" y="48"/>
                  </a:cubicBezTo>
                  <a:cubicBezTo>
                    <a:pt x="60" y="50"/>
                    <a:pt x="59" y="50"/>
                    <a:pt x="57" y="50"/>
                  </a:cubicBezTo>
                  <a:cubicBezTo>
                    <a:pt x="55" y="51"/>
                    <a:pt x="53" y="51"/>
                    <a:pt x="50" y="52"/>
                  </a:cubicBezTo>
                  <a:close/>
                  <a:moveTo>
                    <a:pt x="28" y="12"/>
                  </a:moveTo>
                  <a:cubicBezTo>
                    <a:pt x="28" y="12"/>
                    <a:pt x="28" y="12"/>
                    <a:pt x="28" y="12"/>
                  </a:cubicBezTo>
                  <a:cubicBezTo>
                    <a:pt x="28" y="12"/>
                    <a:pt x="28" y="12"/>
                    <a:pt x="28" y="12"/>
                  </a:cubicBezTo>
                  <a:cubicBezTo>
                    <a:pt x="20" y="12"/>
                    <a:pt x="12" y="15"/>
                    <a:pt x="7" y="22"/>
                  </a:cubicBezTo>
                  <a:cubicBezTo>
                    <a:pt x="11" y="29"/>
                    <a:pt x="19" y="34"/>
                    <a:pt x="27" y="34"/>
                  </a:cubicBezTo>
                  <a:cubicBezTo>
                    <a:pt x="35" y="35"/>
                    <a:pt x="43" y="31"/>
                    <a:pt x="48" y="24"/>
                  </a:cubicBezTo>
                  <a:cubicBezTo>
                    <a:pt x="44" y="17"/>
                    <a:pt x="36" y="12"/>
                    <a:pt x="2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9" name="Freeform 242"/>
            <p:cNvSpPr>
              <a:spLocks noEditPoints="1"/>
            </p:cNvSpPr>
            <p:nvPr userDrawn="1"/>
          </p:nvSpPr>
          <p:spPr bwMode="auto">
            <a:xfrm>
              <a:off x="3826" y="3886"/>
              <a:ext cx="317" cy="265"/>
            </a:xfrm>
            <a:custGeom>
              <a:avLst/>
              <a:gdLst>
                <a:gd name="T0" fmla="*/ 88 w 156"/>
                <a:gd name="T1" fmla="*/ 9 h 130"/>
                <a:gd name="T2" fmla="*/ 0 w 156"/>
                <a:gd name="T3" fmla="*/ 12 h 130"/>
                <a:gd name="T4" fmla="*/ 84 w 156"/>
                <a:gd name="T5" fmla="*/ 130 h 130"/>
                <a:gd name="T6" fmla="*/ 108 w 156"/>
                <a:gd name="T7" fmla="*/ 126 h 130"/>
                <a:gd name="T8" fmla="*/ 156 w 156"/>
                <a:gd name="T9" fmla="*/ 113 h 130"/>
                <a:gd name="T10" fmla="*/ 42 w 156"/>
                <a:gd name="T11" fmla="*/ 119 h 130"/>
                <a:gd name="T12" fmla="*/ 42 w 156"/>
                <a:gd name="T13" fmla="*/ 17 h 130"/>
                <a:gd name="T14" fmla="*/ 78 w 156"/>
                <a:gd name="T15" fmla="*/ 119 h 130"/>
                <a:gd name="T16" fmla="*/ 78 w 156"/>
                <a:gd name="T17" fmla="*/ 17 h 130"/>
                <a:gd name="T18" fmla="*/ 117 w 156"/>
                <a:gd name="T19" fmla="*/ 118 h 130"/>
                <a:gd name="T20" fmla="*/ 144 w 156"/>
                <a:gd name="T21" fmla="*/ 110 h 130"/>
                <a:gd name="T22" fmla="*/ 18 w 156"/>
                <a:gd name="T23" fmla="*/ 105 h 130"/>
                <a:gd name="T24" fmla="*/ 34 w 156"/>
                <a:gd name="T25" fmla="*/ 106 h 130"/>
                <a:gd name="T26" fmla="*/ 34 w 156"/>
                <a:gd name="T27" fmla="*/ 90 h 130"/>
                <a:gd name="T28" fmla="*/ 19 w 156"/>
                <a:gd name="T29" fmla="*/ 90 h 130"/>
                <a:gd name="T30" fmla="*/ 23 w 156"/>
                <a:gd name="T31" fmla="*/ 95 h 130"/>
                <a:gd name="T32" fmla="*/ 29 w 156"/>
                <a:gd name="T33" fmla="*/ 95 h 130"/>
                <a:gd name="T34" fmla="*/ 29 w 156"/>
                <a:gd name="T35" fmla="*/ 101 h 130"/>
                <a:gd name="T36" fmla="*/ 23 w 156"/>
                <a:gd name="T37" fmla="*/ 101 h 130"/>
                <a:gd name="T38" fmla="*/ 25 w 156"/>
                <a:gd name="T39" fmla="*/ 72 h 130"/>
                <a:gd name="T40" fmla="*/ 28 w 156"/>
                <a:gd name="T41" fmla="*/ 30 h 130"/>
                <a:gd name="T42" fmla="*/ 22 w 156"/>
                <a:gd name="T43" fmla="*/ 69 h 130"/>
                <a:gd name="T44" fmla="*/ 106 w 156"/>
                <a:gd name="T45" fmla="*/ 25 h 130"/>
                <a:gd name="T46" fmla="*/ 118 w 156"/>
                <a:gd name="T47" fmla="*/ 69 h 130"/>
                <a:gd name="T48" fmla="*/ 106 w 156"/>
                <a:gd name="T49" fmla="*/ 25 h 130"/>
                <a:gd name="T50" fmla="*/ 55 w 156"/>
                <a:gd name="T51" fmla="*/ 106 h 130"/>
                <a:gd name="T52" fmla="*/ 70 w 156"/>
                <a:gd name="T53" fmla="*/ 106 h 130"/>
                <a:gd name="T54" fmla="*/ 62 w 156"/>
                <a:gd name="T55" fmla="*/ 87 h 130"/>
                <a:gd name="T56" fmla="*/ 52 w 156"/>
                <a:gd name="T57" fmla="*/ 98 h 130"/>
                <a:gd name="T58" fmla="*/ 59 w 156"/>
                <a:gd name="T59" fmla="*/ 95 h 130"/>
                <a:gd name="T60" fmla="*/ 66 w 156"/>
                <a:gd name="T61" fmla="*/ 95 h 130"/>
                <a:gd name="T62" fmla="*/ 66 w 156"/>
                <a:gd name="T63" fmla="*/ 101 h 130"/>
                <a:gd name="T64" fmla="*/ 59 w 156"/>
                <a:gd name="T65" fmla="*/ 101 h 130"/>
                <a:gd name="T66" fmla="*/ 64 w 156"/>
                <a:gd name="T67" fmla="*/ 72 h 130"/>
                <a:gd name="T68" fmla="*/ 67 w 156"/>
                <a:gd name="T69" fmla="*/ 30 h 130"/>
                <a:gd name="T70" fmla="*/ 61 w 156"/>
                <a:gd name="T71" fmla="*/ 69 h 130"/>
                <a:gd name="T72" fmla="*/ 118 w 156"/>
                <a:gd name="T73" fmla="*/ 86 h 130"/>
                <a:gd name="T74" fmla="*/ 118 w 156"/>
                <a:gd name="T75" fmla="*/ 101 h 130"/>
                <a:gd name="T76" fmla="*/ 133 w 156"/>
                <a:gd name="T77" fmla="*/ 102 h 130"/>
                <a:gd name="T78" fmla="*/ 133 w 156"/>
                <a:gd name="T79" fmla="*/ 86 h 130"/>
                <a:gd name="T80" fmla="*/ 125 w 156"/>
                <a:gd name="T81" fmla="*/ 83 h 130"/>
                <a:gd name="T82" fmla="*/ 122 w 156"/>
                <a:gd name="T83" fmla="*/ 91 h 130"/>
                <a:gd name="T84" fmla="*/ 130 w 156"/>
                <a:gd name="T85" fmla="*/ 94 h 130"/>
                <a:gd name="T86" fmla="*/ 122 w 156"/>
                <a:gd name="T87" fmla="*/ 97 h 130"/>
                <a:gd name="T88" fmla="*/ 122 w 156"/>
                <a:gd name="T89" fmla="*/ 91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56" h="130">
                  <a:moveTo>
                    <a:pt x="127" y="4"/>
                  </a:moveTo>
                  <a:cubicBezTo>
                    <a:pt x="126" y="2"/>
                    <a:pt x="123" y="0"/>
                    <a:pt x="120" y="1"/>
                  </a:cubicBezTo>
                  <a:cubicBezTo>
                    <a:pt x="88" y="9"/>
                    <a:pt x="88" y="9"/>
                    <a:pt x="88" y="9"/>
                  </a:cubicBezTo>
                  <a:cubicBezTo>
                    <a:pt x="87" y="8"/>
                    <a:pt x="86" y="7"/>
                    <a:pt x="84" y="7"/>
                  </a:cubicBezTo>
                  <a:cubicBezTo>
                    <a:pt x="6" y="7"/>
                    <a:pt x="6" y="7"/>
                    <a:pt x="6" y="7"/>
                  </a:cubicBezTo>
                  <a:cubicBezTo>
                    <a:pt x="3" y="7"/>
                    <a:pt x="0" y="9"/>
                    <a:pt x="0" y="12"/>
                  </a:cubicBezTo>
                  <a:cubicBezTo>
                    <a:pt x="0" y="124"/>
                    <a:pt x="0" y="124"/>
                    <a:pt x="0" y="124"/>
                  </a:cubicBezTo>
                  <a:cubicBezTo>
                    <a:pt x="0" y="127"/>
                    <a:pt x="3" y="130"/>
                    <a:pt x="6" y="130"/>
                  </a:cubicBezTo>
                  <a:cubicBezTo>
                    <a:pt x="84" y="130"/>
                    <a:pt x="84" y="130"/>
                    <a:pt x="84" y="130"/>
                  </a:cubicBezTo>
                  <a:cubicBezTo>
                    <a:pt x="87" y="130"/>
                    <a:pt x="89" y="127"/>
                    <a:pt x="89" y="124"/>
                  </a:cubicBezTo>
                  <a:cubicBezTo>
                    <a:pt x="89" y="57"/>
                    <a:pt x="89" y="57"/>
                    <a:pt x="89" y="57"/>
                  </a:cubicBezTo>
                  <a:cubicBezTo>
                    <a:pt x="108" y="126"/>
                    <a:pt x="108" y="126"/>
                    <a:pt x="108" y="126"/>
                  </a:cubicBezTo>
                  <a:cubicBezTo>
                    <a:pt x="108" y="129"/>
                    <a:pt x="111" y="130"/>
                    <a:pt x="114" y="129"/>
                  </a:cubicBezTo>
                  <a:cubicBezTo>
                    <a:pt x="152" y="119"/>
                    <a:pt x="152" y="119"/>
                    <a:pt x="152" y="119"/>
                  </a:cubicBezTo>
                  <a:cubicBezTo>
                    <a:pt x="155" y="119"/>
                    <a:pt x="156" y="116"/>
                    <a:pt x="156" y="113"/>
                  </a:cubicBezTo>
                  <a:cubicBezTo>
                    <a:pt x="127" y="4"/>
                    <a:pt x="127" y="4"/>
                    <a:pt x="127" y="4"/>
                  </a:cubicBezTo>
                  <a:close/>
                  <a:moveTo>
                    <a:pt x="42" y="119"/>
                  </a:moveTo>
                  <a:cubicBezTo>
                    <a:pt x="42" y="119"/>
                    <a:pt x="42" y="119"/>
                    <a:pt x="42" y="119"/>
                  </a:cubicBezTo>
                  <a:cubicBezTo>
                    <a:pt x="11" y="119"/>
                    <a:pt x="11" y="119"/>
                    <a:pt x="11" y="119"/>
                  </a:cubicBezTo>
                  <a:cubicBezTo>
                    <a:pt x="11" y="17"/>
                    <a:pt x="11" y="17"/>
                    <a:pt x="11" y="17"/>
                  </a:cubicBezTo>
                  <a:cubicBezTo>
                    <a:pt x="42" y="17"/>
                    <a:pt x="42" y="17"/>
                    <a:pt x="42" y="17"/>
                  </a:cubicBezTo>
                  <a:cubicBezTo>
                    <a:pt x="42" y="119"/>
                    <a:pt x="42" y="119"/>
                    <a:pt x="42" y="119"/>
                  </a:cubicBezTo>
                  <a:close/>
                  <a:moveTo>
                    <a:pt x="78" y="119"/>
                  </a:moveTo>
                  <a:cubicBezTo>
                    <a:pt x="78" y="119"/>
                    <a:pt x="78" y="119"/>
                    <a:pt x="78" y="119"/>
                  </a:cubicBezTo>
                  <a:cubicBezTo>
                    <a:pt x="48" y="119"/>
                    <a:pt x="48" y="119"/>
                    <a:pt x="48" y="119"/>
                  </a:cubicBezTo>
                  <a:cubicBezTo>
                    <a:pt x="48" y="17"/>
                    <a:pt x="48" y="17"/>
                    <a:pt x="48" y="17"/>
                  </a:cubicBezTo>
                  <a:cubicBezTo>
                    <a:pt x="78" y="17"/>
                    <a:pt x="78" y="17"/>
                    <a:pt x="78" y="17"/>
                  </a:cubicBezTo>
                  <a:cubicBezTo>
                    <a:pt x="78" y="119"/>
                    <a:pt x="78" y="119"/>
                    <a:pt x="78" y="119"/>
                  </a:cubicBezTo>
                  <a:close/>
                  <a:moveTo>
                    <a:pt x="117" y="118"/>
                  </a:moveTo>
                  <a:cubicBezTo>
                    <a:pt x="117" y="118"/>
                    <a:pt x="117" y="118"/>
                    <a:pt x="117" y="118"/>
                  </a:cubicBezTo>
                  <a:cubicBezTo>
                    <a:pt x="90" y="20"/>
                    <a:pt x="90" y="20"/>
                    <a:pt x="90" y="20"/>
                  </a:cubicBezTo>
                  <a:cubicBezTo>
                    <a:pt x="118" y="12"/>
                    <a:pt x="118" y="12"/>
                    <a:pt x="118" y="12"/>
                  </a:cubicBezTo>
                  <a:cubicBezTo>
                    <a:pt x="144" y="110"/>
                    <a:pt x="144" y="110"/>
                    <a:pt x="144" y="110"/>
                  </a:cubicBezTo>
                  <a:cubicBezTo>
                    <a:pt x="117" y="118"/>
                    <a:pt x="117" y="118"/>
                    <a:pt x="117" y="118"/>
                  </a:cubicBezTo>
                  <a:close/>
                  <a:moveTo>
                    <a:pt x="18" y="105"/>
                  </a:moveTo>
                  <a:cubicBezTo>
                    <a:pt x="18" y="105"/>
                    <a:pt x="18" y="105"/>
                    <a:pt x="18" y="105"/>
                  </a:cubicBezTo>
                  <a:cubicBezTo>
                    <a:pt x="19" y="106"/>
                    <a:pt x="19" y="106"/>
                    <a:pt x="19" y="106"/>
                  </a:cubicBezTo>
                  <a:cubicBezTo>
                    <a:pt x="21" y="108"/>
                    <a:pt x="23" y="109"/>
                    <a:pt x="26" y="109"/>
                  </a:cubicBezTo>
                  <a:cubicBezTo>
                    <a:pt x="29" y="109"/>
                    <a:pt x="32" y="108"/>
                    <a:pt x="34" y="106"/>
                  </a:cubicBezTo>
                  <a:cubicBezTo>
                    <a:pt x="34" y="106"/>
                    <a:pt x="34" y="106"/>
                    <a:pt x="34" y="106"/>
                  </a:cubicBezTo>
                  <a:cubicBezTo>
                    <a:pt x="36" y="104"/>
                    <a:pt x="37" y="101"/>
                    <a:pt x="37" y="98"/>
                  </a:cubicBezTo>
                  <a:cubicBezTo>
                    <a:pt x="37" y="95"/>
                    <a:pt x="36" y="92"/>
                    <a:pt x="34" y="90"/>
                  </a:cubicBezTo>
                  <a:cubicBezTo>
                    <a:pt x="34" y="90"/>
                    <a:pt x="34" y="90"/>
                    <a:pt x="34" y="90"/>
                  </a:cubicBezTo>
                  <a:cubicBezTo>
                    <a:pt x="32" y="88"/>
                    <a:pt x="29" y="87"/>
                    <a:pt x="26" y="87"/>
                  </a:cubicBezTo>
                  <a:cubicBezTo>
                    <a:pt x="23" y="87"/>
                    <a:pt x="21" y="88"/>
                    <a:pt x="19" y="90"/>
                  </a:cubicBezTo>
                  <a:cubicBezTo>
                    <a:pt x="17" y="92"/>
                    <a:pt x="15" y="95"/>
                    <a:pt x="15" y="98"/>
                  </a:cubicBezTo>
                  <a:cubicBezTo>
                    <a:pt x="15" y="101"/>
                    <a:pt x="17" y="104"/>
                    <a:pt x="18" y="105"/>
                  </a:cubicBezTo>
                  <a:close/>
                  <a:moveTo>
                    <a:pt x="23" y="95"/>
                  </a:moveTo>
                  <a:cubicBezTo>
                    <a:pt x="23" y="95"/>
                    <a:pt x="23" y="95"/>
                    <a:pt x="23" y="95"/>
                  </a:cubicBezTo>
                  <a:cubicBezTo>
                    <a:pt x="24" y="94"/>
                    <a:pt x="25" y="94"/>
                    <a:pt x="26" y="94"/>
                  </a:cubicBezTo>
                  <a:cubicBezTo>
                    <a:pt x="27" y="94"/>
                    <a:pt x="29" y="94"/>
                    <a:pt x="29" y="95"/>
                  </a:cubicBezTo>
                  <a:cubicBezTo>
                    <a:pt x="29" y="95"/>
                    <a:pt x="29" y="95"/>
                    <a:pt x="29" y="95"/>
                  </a:cubicBezTo>
                  <a:cubicBezTo>
                    <a:pt x="30" y="96"/>
                    <a:pt x="31" y="97"/>
                    <a:pt x="31" y="98"/>
                  </a:cubicBezTo>
                  <a:cubicBezTo>
                    <a:pt x="31" y="99"/>
                    <a:pt x="30" y="100"/>
                    <a:pt x="29" y="101"/>
                  </a:cubicBezTo>
                  <a:cubicBezTo>
                    <a:pt x="29" y="102"/>
                    <a:pt x="27" y="102"/>
                    <a:pt x="26" y="102"/>
                  </a:cubicBezTo>
                  <a:cubicBezTo>
                    <a:pt x="25" y="102"/>
                    <a:pt x="24" y="102"/>
                    <a:pt x="23" y="101"/>
                  </a:cubicBezTo>
                  <a:cubicBezTo>
                    <a:pt x="23" y="101"/>
                    <a:pt x="23" y="101"/>
                    <a:pt x="23" y="101"/>
                  </a:cubicBezTo>
                  <a:cubicBezTo>
                    <a:pt x="22" y="100"/>
                    <a:pt x="22" y="99"/>
                    <a:pt x="22" y="98"/>
                  </a:cubicBezTo>
                  <a:cubicBezTo>
                    <a:pt x="22" y="97"/>
                    <a:pt x="22" y="96"/>
                    <a:pt x="23" y="95"/>
                  </a:cubicBezTo>
                  <a:close/>
                  <a:moveTo>
                    <a:pt x="25" y="72"/>
                  </a:moveTo>
                  <a:cubicBezTo>
                    <a:pt x="25" y="72"/>
                    <a:pt x="25" y="72"/>
                    <a:pt x="25" y="72"/>
                  </a:cubicBezTo>
                  <a:cubicBezTo>
                    <a:pt x="27" y="72"/>
                    <a:pt x="28" y="70"/>
                    <a:pt x="28" y="69"/>
                  </a:cubicBezTo>
                  <a:cubicBezTo>
                    <a:pt x="28" y="30"/>
                    <a:pt x="28" y="30"/>
                    <a:pt x="28" y="30"/>
                  </a:cubicBezTo>
                  <a:cubicBezTo>
                    <a:pt x="28" y="28"/>
                    <a:pt x="27" y="27"/>
                    <a:pt x="25" y="27"/>
                  </a:cubicBezTo>
                  <a:cubicBezTo>
                    <a:pt x="23" y="27"/>
                    <a:pt x="22" y="28"/>
                    <a:pt x="22" y="30"/>
                  </a:cubicBezTo>
                  <a:cubicBezTo>
                    <a:pt x="22" y="69"/>
                    <a:pt x="22" y="69"/>
                    <a:pt x="22" y="69"/>
                  </a:cubicBezTo>
                  <a:cubicBezTo>
                    <a:pt x="22" y="70"/>
                    <a:pt x="23" y="72"/>
                    <a:pt x="25" y="72"/>
                  </a:cubicBezTo>
                  <a:close/>
                  <a:moveTo>
                    <a:pt x="106" y="25"/>
                  </a:moveTo>
                  <a:cubicBezTo>
                    <a:pt x="106" y="25"/>
                    <a:pt x="106" y="25"/>
                    <a:pt x="106" y="25"/>
                  </a:cubicBezTo>
                  <a:cubicBezTo>
                    <a:pt x="105" y="25"/>
                    <a:pt x="104" y="27"/>
                    <a:pt x="104" y="29"/>
                  </a:cubicBezTo>
                  <a:cubicBezTo>
                    <a:pt x="114" y="66"/>
                    <a:pt x="114" y="66"/>
                    <a:pt x="114" y="66"/>
                  </a:cubicBezTo>
                  <a:cubicBezTo>
                    <a:pt x="115" y="68"/>
                    <a:pt x="116" y="69"/>
                    <a:pt x="118" y="69"/>
                  </a:cubicBezTo>
                  <a:cubicBezTo>
                    <a:pt x="120" y="68"/>
                    <a:pt x="121" y="66"/>
                    <a:pt x="120" y="65"/>
                  </a:cubicBezTo>
                  <a:cubicBezTo>
                    <a:pt x="110" y="27"/>
                    <a:pt x="110" y="27"/>
                    <a:pt x="110" y="27"/>
                  </a:cubicBezTo>
                  <a:cubicBezTo>
                    <a:pt x="110" y="25"/>
                    <a:pt x="108" y="24"/>
                    <a:pt x="106" y="25"/>
                  </a:cubicBezTo>
                  <a:close/>
                  <a:moveTo>
                    <a:pt x="55" y="105"/>
                  </a:moveTo>
                  <a:cubicBezTo>
                    <a:pt x="55" y="105"/>
                    <a:pt x="55" y="105"/>
                    <a:pt x="55" y="105"/>
                  </a:cubicBezTo>
                  <a:cubicBezTo>
                    <a:pt x="55" y="106"/>
                    <a:pt x="55" y="106"/>
                    <a:pt x="55" y="106"/>
                  </a:cubicBezTo>
                  <a:cubicBezTo>
                    <a:pt x="57" y="108"/>
                    <a:pt x="59" y="109"/>
                    <a:pt x="62" y="109"/>
                  </a:cubicBezTo>
                  <a:cubicBezTo>
                    <a:pt x="65" y="109"/>
                    <a:pt x="68" y="108"/>
                    <a:pt x="70" y="106"/>
                  </a:cubicBezTo>
                  <a:cubicBezTo>
                    <a:pt x="70" y="106"/>
                    <a:pt x="70" y="106"/>
                    <a:pt x="70" y="106"/>
                  </a:cubicBezTo>
                  <a:cubicBezTo>
                    <a:pt x="72" y="104"/>
                    <a:pt x="73" y="101"/>
                    <a:pt x="73" y="98"/>
                  </a:cubicBezTo>
                  <a:cubicBezTo>
                    <a:pt x="73" y="95"/>
                    <a:pt x="72" y="92"/>
                    <a:pt x="70" y="90"/>
                  </a:cubicBezTo>
                  <a:cubicBezTo>
                    <a:pt x="68" y="88"/>
                    <a:pt x="66" y="87"/>
                    <a:pt x="62" y="87"/>
                  </a:cubicBezTo>
                  <a:cubicBezTo>
                    <a:pt x="59" y="87"/>
                    <a:pt x="57" y="88"/>
                    <a:pt x="55" y="90"/>
                  </a:cubicBezTo>
                  <a:cubicBezTo>
                    <a:pt x="55" y="90"/>
                    <a:pt x="55" y="90"/>
                    <a:pt x="55" y="90"/>
                  </a:cubicBezTo>
                  <a:cubicBezTo>
                    <a:pt x="53" y="92"/>
                    <a:pt x="52" y="95"/>
                    <a:pt x="52" y="98"/>
                  </a:cubicBezTo>
                  <a:cubicBezTo>
                    <a:pt x="52" y="101"/>
                    <a:pt x="53" y="104"/>
                    <a:pt x="55" y="105"/>
                  </a:cubicBezTo>
                  <a:close/>
                  <a:moveTo>
                    <a:pt x="59" y="95"/>
                  </a:moveTo>
                  <a:cubicBezTo>
                    <a:pt x="59" y="95"/>
                    <a:pt x="59" y="95"/>
                    <a:pt x="59" y="95"/>
                  </a:cubicBezTo>
                  <a:cubicBezTo>
                    <a:pt x="60" y="94"/>
                    <a:pt x="61" y="94"/>
                    <a:pt x="62" y="94"/>
                  </a:cubicBezTo>
                  <a:cubicBezTo>
                    <a:pt x="64" y="94"/>
                    <a:pt x="65" y="94"/>
                    <a:pt x="66" y="95"/>
                  </a:cubicBezTo>
                  <a:cubicBezTo>
                    <a:pt x="66" y="95"/>
                    <a:pt x="66" y="95"/>
                    <a:pt x="66" y="95"/>
                  </a:cubicBezTo>
                  <a:cubicBezTo>
                    <a:pt x="66" y="96"/>
                    <a:pt x="67" y="97"/>
                    <a:pt x="67" y="98"/>
                  </a:cubicBezTo>
                  <a:cubicBezTo>
                    <a:pt x="67" y="99"/>
                    <a:pt x="66" y="100"/>
                    <a:pt x="66" y="101"/>
                  </a:cubicBezTo>
                  <a:cubicBezTo>
                    <a:pt x="66" y="101"/>
                    <a:pt x="66" y="101"/>
                    <a:pt x="66" y="101"/>
                  </a:cubicBezTo>
                  <a:cubicBezTo>
                    <a:pt x="65" y="102"/>
                    <a:pt x="64" y="102"/>
                    <a:pt x="62" y="102"/>
                  </a:cubicBezTo>
                  <a:cubicBezTo>
                    <a:pt x="61" y="102"/>
                    <a:pt x="60" y="102"/>
                    <a:pt x="59" y="101"/>
                  </a:cubicBezTo>
                  <a:cubicBezTo>
                    <a:pt x="59" y="101"/>
                    <a:pt x="59" y="101"/>
                    <a:pt x="59" y="101"/>
                  </a:cubicBezTo>
                  <a:cubicBezTo>
                    <a:pt x="58" y="100"/>
                    <a:pt x="58" y="99"/>
                    <a:pt x="58" y="98"/>
                  </a:cubicBezTo>
                  <a:cubicBezTo>
                    <a:pt x="58" y="97"/>
                    <a:pt x="59" y="96"/>
                    <a:pt x="59" y="95"/>
                  </a:cubicBezTo>
                  <a:close/>
                  <a:moveTo>
                    <a:pt x="64" y="72"/>
                  </a:moveTo>
                  <a:cubicBezTo>
                    <a:pt x="64" y="72"/>
                    <a:pt x="64" y="72"/>
                    <a:pt x="64" y="72"/>
                  </a:cubicBezTo>
                  <a:cubicBezTo>
                    <a:pt x="66" y="72"/>
                    <a:pt x="67" y="70"/>
                    <a:pt x="67" y="69"/>
                  </a:cubicBezTo>
                  <a:cubicBezTo>
                    <a:pt x="67" y="30"/>
                    <a:pt x="67" y="30"/>
                    <a:pt x="67" y="30"/>
                  </a:cubicBezTo>
                  <a:cubicBezTo>
                    <a:pt x="67" y="28"/>
                    <a:pt x="66" y="27"/>
                    <a:pt x="64" y="27"/>
                  </a:cubicBezTo>
                  <a:cubicBezTo>
                    <a:pt x="62" y="27"/>
                    <a:pt x="61" y="28"/>
                    <a:pt x="61" y="30"/>
                  </a:cubicBezTo>
                  <a:cubicBezTo>
                    <a:pt x="61" y="69"/>
                    <a:pt x="61" y="69"/>
                    <a:pt x="61" y="69"/>
                  </a:cubicBezTo>
                  <a:cubicBezTo>
                    <a:pt x="61" y="70"/>
                    <a:pt x="62" y="72"/>
                    <a:pt x="64" y="72"/>
                  </a:cubicBezTo>
                  <a:close/>
                  <a:moveTo>
                    <a:pt x="118" y="86"/>
                  </a:moveTo>
                  <a:cubicBezTo>
                    <a:pt x="118" y="86"/>
                    <a:pt x="118" y="86"/>
                    <a:pt x="118" y="86"/>
                  </a:cubicBezTo>
                  <a:cubicBezTo>
                    <a:pt x="116" y="88"/>
                    <a:pt x="114" y="91"/>
                    <a:pt x="114" y="94"/>
                  </a:cubicBezTo>
                  <a:cubicBezTo>
                    <a:pt x="114" y="97"/>
                    <a:pt x="116" y="99"/>
                    <a:pt x="117" y="101"/>
                  </a:cubicBezTo>
                  <a:cubicBezTo>
                    <a:pt x="118" y="101"/>
                    <a:pt x="118" y="101"/>
                    <a:pt x="118" y="101"/>
                  </a:cubicBezTo>
                  <a:cubicBezTo>
                    <a:pt x="120" y="103"/>
                    <a:pt x="122" y="105"/>
                    <a:pt x="125" y="105"/>
                  </a:cubicBezTo>
                  <a:cubicBezTo>
                    <a:pt x="128" y="105"/>
                    <a:pt x="131" y="103"/>
                    <a:pt x="133" y="102"/>
                  </a:cubicBezTo>
                  <a:cubicBezTo>
                    <a:pt x="133" y="102"/>
                    <a:pt x="133" y="102"/>
                    <a:pt x="133" y="102"/>
                  </a:cubicBezTo>
                  <a:cubicBezTo>
                    <a:pt x="133" y="101"/>
                    <a:pt x="133" y="101"/>
                    <a:pt x="133" y="101"/>
                  </a:cubicBezTo>
                  <a:cubicBezTo>
                    <a:pt x="135" y="99"/>
                    <a:pt x="136" y="97"/>
                    <a:pt x="136" y="94"/>
                  </a:cubicBezTo>
                  <a:cubicBezTo>
                    <a:pt x="136" y="91"/>
                    <a:pt x="135" y="88"/>
                    <a:pt x="133" y="86"/>
                  </a:cubicBezTo>
                  <a:cubicBezTo>
                    <a:pt x="133" y="86"/>
                    <a:pt x="133" y="86"/>
                    <a:pt x="133" y="86"/>
                  </a:cubicBezTo>
                  <a:cubicBezTo>
                    <a:pt x="133" y="86"/>
                    <a:pt x="133" y="86"/>
                    <a:pt x="133" y="86"/>
                  </a:cubicBezTo>
                  <a:cubicBezTo>
                    <a:pt x="131" y="84"/>
                    <a:pt x="128" y="83"/>
                    <a:pt x="125" y="83"/>
                  </a:cubicBezTo>
                  <a:cubicBezTo>
                    <a:pt x="122" y="83"/>
                    <a:pt x="120" y="84"/>
                    <a:pt x="118" y="86"/>
                  </a:cubicBezTo>
                  <a:close/>
                  <a:moveTo>
                    <a:pt x="122" y="91"/>
                  </a:moveTo>
                  <a:cubicBezTo>
                    <a:pt x="122" y="91"/>
                    <a:pt x="122" y="91"/>
                    <a:pt x="122" y="91"/>
                  </a:cubicBezTo>
                  <a:cubicBezTo>
                    <a:pt x="123" y="90"/>
                    <a:pt x="124" y="89"/>
                    <a:pt x="125" y="89"/>
                  </a:cubicBezTo>
                  <a:cubicBezTo>
                    <a:pt x="126" y="89"/>
                    <a:pt x="128" y="90"/>
                    <a:pt x="128" y="91"/>
                  </a:cubicBezTo>
                  <a:cubicBezTo>
                    <a:pt x="129" y="91"/>
                    <a:pt x="130" y="93"/>
                    <a:pt x="130" y="94"/>
                  </a:cubicBezTo>
                  <a:cubicBezTo>
                    <a:pt x="130" y="95"/>
                    <a:pt x="129" y="96"/>
                    <a:pt x="128" y="97"/>
                  </a:cubicBezTo>
                  <a:cubicBezTo>
                    <a:pt x="128" y="98"/>
                    <a:pt x="126" y="98"/>
                    <a:pt x="125" y="98"/>
                  </a:cubicBezTo>
                  <a:cubicBezTo>
                    <a:pt x="124" y="98"/>
                    <a:pt x="123" y="98"/>
                    <a:pt x="122" y="97"/>
                  </a:cubicBezTo>
                  <a:cubicBezTo>
                    <a:pt x="122" y="97"/>
                    <a:pt x="122" y="97"/>
                    <a:pt x="122" y="97"/>
                  </a:cubicBezTo>
                  <a:cubicBezTo>
                    <a:pt x="121" y="96"/>
                    <a:pt x="121" y="95"/>
                    <a:pt x="121" y="94"/>
                  </a:cubicBezTo>
                  <a:cubicBezTo>
                    <a:pt x="121" y="93"/>
                    <a:pt x="121" y="91"/>
                    <a:pt x="122" y="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0" name="Freeform 243"/>
            <p:cNvSpPr>
              <a:spLocks noEditPoints="1"/>
            </p:cNvSpPr>
            <p:nvPr userDrawn="1"/>
          </p:nvSpPr>
          <p:spPr bwMode="auto">
            <a:xfrm>
              <a:off x="3575" y="3441"/>
              <a:ext cx="255" cy="286"/>
            </a:xfrm>
            <a:custGeom>
              <a:avLst/>
              <a:gdLst>
                <a:gd name="T0" fmla="*/ 65 w 125"/>
                <a:gd name="T1" fmla="*/ 1 h 140"/>
                <a:gd name="T2" fmla="*/ 122 w 125"/>
                <a:gd name="T3" fmla="*/ 30 h 140"/>
                <a:gd name="T4" fmla="*/ 125 w 125"/>
                <a:gd name="T5" fmla="*/ 35 h 140"/>
                <a:gd name="T6" fmla="*/ 125 w 125"/>
                <a:gd name="T7" fmla="*/ 35 h 140"/>
                <a:gd name="T8" fmla="*/ 125 w 125"/>
                <a:gd name="T9" fmla="*/ 106 h 140"/>
                <a:gd name="T10" fmla="*/ 122 w 125"/>
                <a:gd name="T11" fmla="*/ 111 h 140"/>
                <a:gd name="T12" fmla="*/ 65 w 125"/>
                <a:gd name="T13" fmla="*/ 140 h 140"/>
                <a:gd name="T14" fmla="*/ 60 w 125"/>
                <a:gd name="T15" fmla="*/ 140 h 140"/>
                <a:gd name="T16" fmla="*/ 3 w 125"/>
                <a:gd name="T17" fmla="*/ 111 h 140"/>
                <a:gd name="T18" fmla="*/ 0 w 125"/>
                <a:gd name="T19" fmla="*/ 106 h 140"/>
                <a:gd name="T20" fmla="*/ 0 w 125"/>
                <a:gd name="T21" fmla="*/ 106 h 140"/>
                <a:gd name="T22" fmla="*/ 0 w 125"/>
                <a:gd name="T23" fmla="*/ 35 h 140"/>
                <a:gd name="T24" fmla="*/ 4 w 125"/>
                <a:gd name="T25" fmla="*/ 30 h 140"/>
                <a:gd name="T26" fmla="*/ 60 w 125"/>
                <a:gd name="T27" fmla="*/ 1 h 140"/>
                <a:gd name="T28" fmla="*/ 65 w 125"/>
                <a:gd name="T29" fmla="*/ 1 h 140"/>
                <a:gd name="T30" fmla="*/ 15 w 125"/>
                <a:gd name="T31" fmla="*/ 36 h 140"/>
                <a:gd name="T32" fmla="*/ 15 w 125"/>
                <a:gd name="T33" fmla="*/ 36 h 140"/>
                <a:gd name="T34" fmla="*/ 63 w 125"/>
                <a:gd name="T35" fmla="*/ 60 h 140"/>
                <a:gd name="T36" fmla="*/ 110 w 125"/>
                <a:gd name="T37" fmla="*/ 36 h 140"/>
                <a:gd name="T38" fmla="*/ 63 w 125"/>
                <a:gd name="T39" fmla="*/ 12 h 140"/>
                <a:gd name="T40" fmla="*/ 15 w 125"/>
                <a:gd name="T41" fmla="*/ 36 h 140"/>
                <a:gd name="T42" fmla="*/ 11 w 125"/>
                <a:gd name="T43" fmla="*/ 41 h 140"/>
                <a:gd name="T44" fmla="*/ 11 w 125"/>
                <a:gd name="T45" fmla="*/ 41 h 140"/>
                <a:gd name="T46" fmla="*/ 11 w 125"/>
                <a:gd name="T47" fmla="*/ 103 h 140"/>
                <a:gd name="T48" fmla="*/ 60 w 125"/>
                <a:gd name="T49" fmla="*/ 127 h 140"/>
                <a:gd name="T50" fmla="*/ 60 w 125"/>
                <a:gd name="T51" fmla="*/ 65 h 140"/>
                <a:gd name="T52" fmla="*/ 11 w 125"/>
                <a:gd name="T53" fmla="*/ 41 h 140"/>
                <a:gd name="T54" fmla="*/ 66 w 125"/>
                <a:gd name="T55" fmla="*/ 127 h 140"/>
                <a:gd name="T56" fmla="*/ 66 w 125"/>
                <a:gd name="T57" fmla="*/ 127 h 140"/>
                <a:gd name="T58" fmla="*/ 115 w 125"/>
                <a:gd name="T59" fmla="*/ 103 h 140"/>
                <a:gd name="T60" fmla="*/ 115 w 125"/>
                <a:gd name="T61" fmla="*/ 41 h 140"/>
                <a:gd name="T62" fmla="*/ 66 w 125"/>
                <a:gd name="T63" fmla="*/ 65 h 140"/>
                <a:gd name="T64" fmla="*/ 66 w 125"/>
                <a:gd name="T65" fmla="*/ 127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5" h="140">
                  <a:moveTo>
                    <a:pt x="65" y="1"/>
                  </a:moveTo>
                  <a:cubicBezTo>
                    <a:pt x="122" y="30"/>
                    <a:pt x="122" y="30"/>
                    <a:pt x="122" y="30"/>
                  </a:cubicBezTo>
                  <a:cubicBezTo>
                    <a:pt x="124" y="31"/>
                    <a:pt x="125" y="33"/>
                    <a:pt x="125" y="35"/>
                  </a:cubicBezTo>
                  <a:cubicBezTo>
                    <a:pt x="125" y="35"/>
                    <a:pt x="125" y="35"/>
                    <a:pt x="125" y="35"/>
                  </a:cubicBezTo>
                  <a:cubicBezTo>
                    <a:pt x="125" y="106"/>
                    <a:pt x="125" y="106"/>
                    <a:pt x="125" y="106"/>
                  </a:cubicBezTo>
                  <a:cubicBezTo>
                    <a:pt x="125" y="108"/>
                    <a:pt x="124" y="110"/>
                    <a:pt x="122" y="111"/>
                  </a:cubicBezTo>
                  <a:cubicBezTo>
                    <a:pt x="65" y="140"/>
                    <a:pt x="65" y="140"/>
                    <a:pt x="65" y="140"/>
                  </a:cubicBezTo>
                  <a:cubicBezTo>
                    <a:pt x="64" y="140"/>
                    <a:pt x="62" y="140"/>
                    <a:pt x="60" y="140"/>
                  </a:cubicBezTo>
                  <a:cubicBezTo>
                    <a:pt x="3" y="111"/>
                    <a:pt x="3" y="111"/>
                    <a:pt x="3" y="111"/>
                  </a:cubicBezTo>
                  <a:cubicBezTo>
                    <a:pt x="1" y="110"/>
                    <a:pt x="0" y="108"/>
                    <a:pt x="0" y="106"/>
                  </a:cubicBezTo>
                  <a:cubicBezTo>
                    <a:pt x="0" y="106"/>
                    <a:pt x="0" y="106"/>
                    <a:pt x="0" y="106"/>
                  </a:cubicBezTo>
                  <a:cubicBezTo>
                    <a:pt x="0" y="35"/>
                    <a:pt x="0" y="35"/>
                    <a:pt x="0" y="35"/>
                  </a:cubicBezTo>
                  <a:cubicBezTo>
                    <a:pt x="0" y="32"/>
                    <a:pt x="2" y="30"/>
                    <a:pt x="4" y="30"/>
                  </a:cubicBezTo>
                  <a:cubicBezTo>
                    <a:pt x="60" y="1"/>
                    <a:pt x="60" y="1"/>
                    <a:pt x="60" y="1"/>
                  </a:cubicBezTo>
                  <a:cubicBezTo>
                    <a:pt x="62" y="0"/>
                    <a:pt x="64" y="1"/>
                    <a:pt x="65" y="1"/>
                  </a:cubicBezTo>
                  <a:close/>
                  <a:moveTo>
                    <a:pt x="15" y="36"/>
                  </a:moveTo>
                  <a:cubicBezTo>
                    <a:pt x="15" y="36"/>
                    <a:pt x="15" y="36"/>
                    <a:pt x="15" y="36"/>
                  </a:cubicBezTo>
                  <a:cubicBezTo>
                    <a:pt x="63" y="60"/>
                    <a:pt x="63" y="60"/>
                    <a:pt x="63" y="60"/>
                  </a:cubicBezTo>
                  <a:cubicBezTo>
                    <a:pt x="99" y="42"/>
                    <a:pt x="62" y="60"/>
                    <a:pt x="110" y="36"/>
                  </a:cubicBezTo>
                  <a:cubicBezTo>
                    <a:pt x="63" y="12"/>
                    <a:pt x="63" y="12"/>
                    <a:pt x="63" y="12"/>
                  </a:cubicBezTo>
                  <a:cubicBezTo>
                    <a:pt x="31" y="28"/>
                    <a:pt x="72" y="7"/>
                    <a:pt x="15" y="36"/>
                  </a:cubicBezTo>
                  <a:close/>
                  <a:moveTo>
                    <a:pt x="11" y="41"/>
                  </a:moveTo>
                  <a:cubicBezTo>
                    <a:pt x="11" y="41"/>
                    <a:pt x="11" y="41"/>
                    <a:pt x="11" y="41"/>
                  </a:cubicBezTo>
                  <a:cubicBezTo>
                    <a:pt x="11" y="103"/>
                    <a:pt x="11" y="103"/>
                    <a:pt x="11" y="103"/>
                  </a:cubicBezTo>
                  <a:cubicBezTo>
                    <a:pt x="60" y="127"/>
                    <a:pt x="60" y="127"/>
                    <a:pt x="60" y="127"/>
                  </a:cubicBezTo>
                  <a:cubicBezTo>
                    <a:pt x="60" y="65"/>
                    <a:pt x="60" y="65"/>
                    <a:pt x="60" y="65"/>
                  </a:cubicBezTo>
                  <a:cubicBezTo>
                    <a:pt x="11" y="41"/>
                    <a:pt x="11" y="41"/>
                    <a:pt x="11" y="41"/>
                  </a:cubicBezTo>
                  <a:close/>
                  <a:moveTo>
                    <a:pt x="66" y="127"/>
                  </a:moveTo>
                  <a:cubicBezTo>
                    <a:pt x="66" y="127"/>
                    <a:pt x="66" y="127"/>
                    <a:pt x="66" y="127"/>
                  </a:cubicBezTo>
                  <a:cubicBezTo>
                    <a:pt x="115" y="103"/>
                    <a:pt x="115" y="103"/>
                    <a:pt x="115" y="103"/>
                  </a:cubicBezTo>
                  <a:cubicBezTo>
                    <a:pt x="115" y="41"/>
                    <a:pt x="115" y="41"/>
                    <a:pt x="115" y="41"/>
                  </a:cubicBezTo>
                  <a:cubicBezTo>
                    <a:pt x="98" y="49"/>
                    <a:pt x="82" y="57"/>
                    <a:pt x="66" y="65"/>
                  </a:cubicBezTo>
                  <a:cubicBezTo>
                    <a:pt x="66" y="127"/>
                    <a:pt x="66" y="127"/>
                    <a:pt x="66" y="1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1" name="Freeform 244"/>
            <p:cNvSpPr>
              <a:spLocks noEditPoints="1"/>
            </p:cNvSpPr>
            <p:nvPr userDrawn="1"/>
          </p:nvSpPr>
          <p:spPr bwMode="auto">
            <a:xfrm>
              <a:off x="2789" y="3664"/>
              <a:ext cx="277" cy="269"/>
            </a:xfrm>
            <a:custGeom>
              <a:avLst/>
              <a:gdLst>
                <a:gd name="T0" fmla="*/ 66 w 136"/>
                <a:gd name="T1" fmla="*/ 87 h 132"/>
                <a:gd name="T2" fmla="*/ 45 w 136"/>
                <a:gd name="T3" fmla="*/ 54 h 132"/>
                <a:gd name="T4" fmla="*/ 58 w 136"/>
                <a:gd name="T5" fmla="*/ 32 h 132"/>
                <a:gd name="T6" fmla="*/ 39 w 136"/>
                <a:gd name="T7" fmla="*/ 53 h 132"/>
                <a:gd name="T8" fmla="*/ 65 w 136"/>
                <a:gd name="T9" fmla="*/ 93 h 132"/>
                <a:gd name="T10" fmla="*/ 105 w 136"/>
                <a:gd name="T11" fmla="*/ 67 h 132"/>
                <a:gd name="T12" fmla="*/ 95 w 136"/>
                <a:gd name="T13" fmla="*/ 34 h 132"/>
                <a:gd name="T14" fmla="*/ 83 w 136"/>
                <a:gd name="T15" fmla="*/ 31 h 132"/>
                <a:gd name="T16" fmla="*/ 90 w 136"/>
                <a:gd name="T17" fmla="*/ 39 h 132"/>
                <a:gd name="T18" fmla="*/ 99 w 136"/>
                <a:gd name="T19" fmla="*/ 66 h 132"/>
                <a:gd name="T20" fmla="*/ 96 w 136"/>
                <a:gd name="T21" fmla="*/ 97 h 132"/>
                <a:gd name="T22" fmla="*/ 63 w 136"/>
                <a:gd name="T23" fmla="*/ 103 h 132"/>
                <a:gd name="T24" fmla="*/ 28 w 136"/>
                <a:gd name="T25" fmla="*/ 51 h 132"/>
                <a:gd name="T26" fmla="*/ 49 w 136"/>
                <a:gd name="T27" fmla="*/ 18 h 132"/>
                <a:gd name="T28" fmla="*/ 22 w 136"/>
                <a:gd name="T29" fmla="*/ 49 h 132"/>
                <a:gd name="T30" fmla="*/ 61 w 136"/>
                <a:gd name="T31" fmla="*/ 110 h 132"/>
                <a:gd name="T32" fmla="*/ 120 w 136"/>
                <a:gd name="T33" fmla="*/ 77 h 132"/>
                <a:gd name="T34" fmla="*/ 116 w 136"/>
                <a:gd name="T35" fmla="*/ 42 h 132"/>
                <a:gd name="T36" fmla="*/ 114 w 136"/>
                <a:gd name="T37" fmla="*/ 75 h 132"/>
                <a:gd name="T38" fmla="*/ 125 w 136"/>
                <a:gd name="T39" fmla="*/ 87 h 132"/>
                <a:gd name="T40" fmla="*/ 116 w 136"/>
                <a:gd name="T41" fmla="*/ 99 h 132"/>
                <a:gd name="T42" fmla="*/ 60 w 136"/>
                <a:gd name="T43" fmla="*/ 117 h 132"/>
                <a:gd name="T44" fmla="*/ 14 w 136"/>
                <a:gd name="T45" fmla="*/ 48 h 132"/>
                <a:gd name="T46" fmla="*/ 41 w 136"/>
                <a:gd name="T47" fmla="*/ 3 h 132"/>
                <a:gd name="T48" fmla="*/ 4 w 136"/>
                <a:gd name="T49" fmla="*/ 45 h 132"/>
                <a:gd name="T50" fmla="*/ 58 w 136"/>
                <a:gd name="T51" fmla="*/ 128 h 132"/>
                <a:gd name="T52" fmla="*/ 124 w 136"/>
                <a:gd name="T53" fmla="*/ 106 h 132"/>
                <a:gd name="T54" fmla="*/ 132 w 136"/>
                <a:gd name="T55" fmla="*/ 84 h 132"/>
                <a:gd name="T56" fmla="*/ 63 w 136"/>
                <a:gd name="T57" fmla="*/ 45 h 132"/>
                <a:gd name="T58" fmla="*/ 55 w 136"/>
                <a:gd name="T59" fmla="*/ 56 h 132"/>
                <a:gd name="T60" fmla="*/ 55 w 136"/>
                <a:gd name="T61" fmla="*/ 56 h 132"/>
                <a:gd name="T62" fmla="*/ 68 w 136"/>
                <a:gd name="T63" fmla="*/ 77 h 132"/>
                <a:gd name="T64" fmla="*/ 68 w 136"/>
                <a:gd name="T65" fmla="*/ 77 h 132"/>
                <a:gd name="T66" fmla="*/ 89 w 136"/>
                <a:gd name="T67" fmla="*/ 63 h 132"/>
                <a:gd name="T68" fmla="*/ 87 w 136"/>
                <a:gd name="T69" fmla="*/ 50 h 132"/>
                <a:gd name="T70" fmla="*/ 76 w 136"/>
                <a:gd name="T71" fmla="*/ 43 h 132"/>
                <a:gd name="T72" fmla="*/ 63 w 136"/>
                <a:gd name="T73" fmla="*/ 45 h 132"/>
                <a:gd name="T74" fmla="*/ 83 w 136"/>
                <a:gd name="T75" fmla="*/ 62 h 132"/>
                <a:gd name="T76" fmla="*/ 78 w 136"/>
                <a:gd name="T77" fmla="*/ 69 h 132"/>
                <a:gd name="T78" fmla="*/ 70 w 136"/>
                <a:gd name="T79" fmla="*/ 70 h 132"/>
                <a:gd name="T80" fmla="*/ 61 w 136"/>
                <a:gd name="T81" fmla="*/ 58 h 132"/>
                <a:gd name="T82" fmla="*/ 66 w 136"/>
                <a:gd name="T83" fmla="*/ 51 h 132"/>
                <a:gd name="T84" fmla="*/ 74 w 136"/>
                <a:gd name="T85" fmla="*/ 49 h 132"/>
                <a:gd name="T86" fmla="*/ 83 w 136"/>
                <a:gd name="T87" fmla="*/ 6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2">
                  <a:moveTo>
                    <a:pt x="87" y="83"/>
                  </a:moveTo>
                  <a:cubicBezTo>
                    <a:pt x="81" y="87"/>
                    <a:pt x="73" y="88"/>
                    <a:pt x="66" y="87"/>
                  </a:cubicBezTo>
                  <a:cubicBezTo>
                    <a:pt x="59" y="85"/>
                    <a:pt x="53" y="81"/>
                    <a:pt x="49" y="75"/>
                  </a:cubicBezTo>
                  <a:cubicBezTo>
                    <a:pt x="45" y="68"/>
                    <a:pt x="43" y="61"/>
                    <a:pt x="45" y="54"/>
                  </a:cubicBezTo>
                  <a:cubicBezTo>
                    <a:pt x="46" y="47"/>
                    <a:pt x="50" y="41"/>
                    <a:pt x="57" y="37"/>
                  </a:cubicBezTo>
                  <a:cubicBezTo>
                    <a:pt x="58" y="36"/>
                    <a:pt x="59" y="34"/>
                    <a:pt x="58" y="32"/>
                  </a:cubicBezTo>
                  <a:cubicBezTo>
                    <a:pt x="57" y="31"/>
                    <a:pt x="55" y="30"/>
                    <a:pt x="53" y="31"/>
                  </a:cubicBezTo>
                  <a:cubicBezTo>
                    <a:pt x="46" y="36"/>
                    <a:pt x="40" y="44"/>
                    <a:pt x="39" y="53"/>
                  </a:cubicBezTo>
                  <a:cubicBezTo>
                    <a:pt x="37" y="61"/>
                    <a:pt x="38" y="71"/>
                    <a:pt x="43" y="78"/>
                  </a:cubicBezTo>
                  <a:cubicBezTo>
                    <a:pt x="49" y="86"/>
                    <a:pt x="56" y="91"/>
                    <a:pt x="65" y="93"/>
                  </a:cubicBezTo>
                  <a:cubicBezTo>
                    <a:pt x="73" y="95"/>
                    <a:pt x="83" y="93"/>
                    <a:pt x="91" y="88"/>
                  </a:cubicBezTo>
                  <a:cubicBezTo>
                    <a:pt x="98" y="83"/>
                    <a:pt x="103" y="75"/>
                    <a:pt x="105" y="67"/>
                  </a:cubicBezTo>
                  <a:cubicBezTo>
                    <a:pt x="107" y="58"/>
                    <a:pt x="106" y="49"/>
                    <a:pt x="101" y="41"/>
                  </a:cubicBezTo>
                  <a:cubicBezTo>
                    <a:pt x="99" y="39"/>
                    <a:pt x="97" y="36"/>
                    <a:pt x="95" y="34"/>
                  </a:cubicBezTo>
                  <a:cubicBezTo>
                    <a:pt x="93" y="32"/>
                    <a:pt x="90" y="31"/>
                    <a:pt x="87" y="29"/>
                  </a:cubicBezTo>
                  <a:cubicBezTo>
                    <a:pt x="86" y="29"/>
                    <a:pt x="84" y="29"/>
                    <a:pt x="83" y="31"/>
                  </a:cubicBezTo>
                  <a:cubicBezTo>
                    <a:pt x="82" y="32"/>
                    <a:pt x="83" y="34"/>
                    <a:pt x="84" y="35"/>
                  </a:cubicBezTo>
                  <a:cubicBezTo>
                    <a:pt x="87" y="36"/>
                    <a:pt x="89" y="38"/>
                    <a:pt x="90" y="39"/>
                  </a:cubicBezTo>
                  <a:cubicBezTo>
                    <a:pt x="92" y="41"/>
                    <a:pt x="94" y="43"/>
                    <a:pt x="95" y="45"/>
                  </a:cubicBezTo>
                  <a:cubicBezTo>
                    <a:pt x="99" y="51"/>
                    <a:pt x="100" y="59"/>
                    <a:pt x="99" y="66"/>
                  </a:cubicBezTo>
                  <a:cubicBezTo>
                    <a:pt x="98" y="72"/>
                    <a:pt x="93" y="79"/>
                    <a:pt x="87" y="83"/>
                  </a:cubicBezTo>
                  <a:close/>
                  <a:moveTo>
                    <a:pt x="96" y="97"/>
                  </a:moveTo>
                  <a:cubicBezTo>
                    <a:pt x="96" y="97"/>
                    <a:pt x="96" y="97"/>
                    <a:pt x="96" y="97"/>
                  </a:cubicBezTo>
                  <a:cubicBezTo>
                    <a:pt x="86" y="104"/>
                    <a:pt x="74" y="106"/>
                    <a:pt x="63" y="103"/>
                  </a:cubicBezTo>
                  <a:cubicBezTo>
                    <a:pt x="52" y="101"/>
                    <a:pt x="41" y="94"/>
                    <a:pt x="35" y="84"/>
                  </a:cubicBezTo>
                  <a:cubicBezTo>
                    <a:pt x="28" y="74"/>
                    <a:pt x="26" y="62"/>
                    <a:pt x="28" y="51"/>
                  </a:cubicBezTo>
                  <a:cubicBezTo>
                    <a:pt x="31" y="40"/>
                    <a:pt x="37" y="29"/>
                    <a:pt x="48" y="23"/>
                  </a:cubicBezTo>
                  <a:cubicBezTo>
                    <a:pt x="49" y="22"/>
                    <a:pt x="50" y="20"/>
                    <a:pt x="49" y="18"/>
                  </a:cubicBezTo>
                  <a:cubicBezTo>
                    <a:pt x="48" y="17"/>
                    <a:pt x="46" y="16"/>
                    <a:pt x="44" y="17"/>
                  </a:cubicBezTo>
                  <a:cubicBezTo>
                    <a:pt x="32" y="25"/>
                    <a:pt x="25" y="37"/>
                    <a:pt x="22" y="49"/>
                  </a:cubicBezTo>
                  <a:cubicBezTo>
                    <a:pt x="20" y="62"/>
                    <a:pt x="22" y="76"/>
                    <a:pt x="29" y="88"/>
                  </a:cubicBezTo>
                  <a:cubicBezTo>
                    <a:pt x="37" y="99"/>
                    <a:pt x="49" y="107"/>
                    <a:pt x="61" y="110"/>
                  </a:cubicBezTo>
                  <a:cubicBezTo>
                    <a:pt x="74" y="112"/>
                    <a:pt x="88" y="110"/>
                    <a:pt x="100" y="102"/>
                  </a:cubicBezTo>
                  <a:cubicBezTo>
                    <a:pt x="109" y="96"/>
                    <a:pt x="116" y="87"/>
                    <a:pt x="120" y="77"/>
                  </a:cubicBezTo>
                  <a:cubicBezTo>
                    <a:pt x="123" y="66"/>
                    <a:pt x="124" y="55"/>
                    <a:pt x="120" y="44"/>
                  </a:cubicBezTo>
                  <a:cubicBezTo>
                    <a:pt x="120" y="42"/>
                    <a:pt x="118" y="41"/>
                    <a:pt x="116" y="42"/>
                  </a:cubicBezTo>
                  <a:cubicBezTo>
                    <a:pt x="115" y="42"/>
                    <a:pt x="114" y="44"/>
                    <a:pt x="114" y="46"/>
                  </a:cubicBezTo>
                  <a:cubicBezTo>
                    <a:pt x="117" y="56"/>
                    <a:pt x="117" y="66"/>
                    <a:pt x="114" y="75"/>
                  </a:cubicBezTo>
                  <a:cubicBezTo>
                    <a:pt x="111" y="83"/>
                    <a:pt x="105" y="91"/>
                    <a:pt x="96" y="97"/>
                  </a:cubicBezTo>
                  <a:close/>
                  <a:moveTo>
                    <a:pt x="125" y="87"/>
                  </a:moveTo>
                  <a:cubicBezTo>
                    <a:pt x="125" y="87"/>
                    <a:pt x="125" y="87"/>
                    <a:pt x="125" y="87"/>
                  </a:cubicBezTo>
                  <a:cubicBezTo>
                    <a:pt x="122" y="91"/>
                    <a:pt x="119" y="95"/>
                    <a:pt x="116" y="99"/>
                  </a:cubicBezTo>
                  <a:cubicBezTo>
                    <a:pt x="112" y="103"/>
                    <a:pt x="109" y="106"/>
                    <a:pt x="104" y="109"/>
                  </a:cubicBezTo>
                  <a:cubicBezTo>
                    <a:pt x="91" y="118"/>
                    <a:pt x="75" y="121"/>
                    <a:pt x="60" y="117"/>
                  </a:cubicBezTo>
                  <a:cubicBezTo>
                    <a:pt x="45" y="114"/>
                    <a:pt x="31" y="106"/>
                    <a:pt x="23" y="92"/>
                  </a:cubicBezTo>
                  <a:cubicBezTo>
                    <a:pt x="14" y="78"/>
                    <a:pt x="11" y="62"/>
                    <a:pt x="14" y="48"/>
                  </a:cubicBezTo>
                  <a:cubicBezTo>
                    <a:pt x="17" y="33"/>
                    <a:pt x="26" y="19"/>
                    <a:pt x="40" y="10"/>
                  </a:cubicBezTo>
                  <a:cubicBezTo>
                    <a:pt x="42" y="9"/>
                    <a:pt x="43" y="6"/>
                    <a:pt x="41" y="3"/>
                  </a:cubicBezTo>
                  <a:cubicBezTo>
                    <a:pt x="40" y="1"/>
                    <a:pt x="36" y="0"/>
                    <a:pt x="34" y="1"/>
                  </a:cubicBezTo>
                  <a:cubicBezTo>
                    <a:pt x="18" y="12"/>
                    <a:pt x="7" y="28"/>
                    <a:pt x="4" y="45"/>
                  </a:cubicBezTo>
                  <a:cubicBezTo>
                    <a:pt x="0" y="63"/>
                    <a:pt x="3" y="82"/>
                    <a:pt x="14" y="98"/>
                  </a:cubicBezTo>
                  <a:cubicBezTo>
                    <a:pt x="24" y="114"/>
                    <a:pt x="40" y="124"/>
                    <a:pt x="58" y="128"/>
                  </a:cubicBezTo>
                  <a:cubicBezTo>
                    <a:pt x="75" y="132"/>
                    <a:pt x="94" y="129"/>
                    <a:pt x="110" y="118"/>
                  </a:cubicBezTo>
                  <a:cubicBezTo>
                    <a:pt x="115" y="115"/>
                    <a:pt x="120" y="111"/>
                    <a:pt x="124" y="106"/>
                  </a:cubicBezTo>
                  <a:cubicBezTo>
                    <a:pt x="128" y="102"/>
                    <a:pt x="131" y="97"/>
                    <a:pt x="134" y="91"/>
                  </a:cubicBezTo>
                  <a:cubicBezTo>
                    <a:pt x="136" y="89"/>
                    <a:pt x="134" y="85"/>
                    <a:pt x="132" y="84"/>
                  </a:cubicBezTo>
                  <a:cubicBezTo>
                    <a:pt x="129" y="83"/>
                    <a:pt x="126" y="84"/>
                    <a:pt x="125" y="87"/>
                  </a:cubicBezTo>
                  <a:close/>
                  <a:moveTo>
                    <a:pt x="63" y="45"/>
                  </a:moveTo>
                  <a:cubicBezTo>
                    <a:pt x="63" y="45"/>
                    <a:pt x="63" y="45"/>
                    <a:pt x="63" y="45"/>
                  </a:cubicBezTo>
                  <a:cubicBezTo>
                    <a:pt x="59" y="48"/>
                    <a:pt x="56" y="52"/>
                    <a:pt x="55" y="56"/>
                  </a:cubicBezTo>
                  <a:cubicBezTo>
                    <a:pt x="55" y="56"/>
                    <a:pt x="55" y="56"/>
                    <a:pt x="55" y="56"/>
                  </a:cubicBezTo>
                  <a:cubicBezTo>
                    <a:pt x="55" y="56"/>
                    <a:pt x="55" y="56"/>
                    <a:pt x="55" y="56"/>
                  </a:cubicBezTo>
                  <a:cubicBezTo>
                    <a:pt x="54" y="61"/>
                    <a:pt x="55" y="65"/>
                    <a:pt x="57" y="69"/>
                  </a:cubicBezTo>
                  <a:cubicBezTo>
                    <a:pt x="60" y="73"/>
                    <a:pt x="64" y="76"/>
                    <a:pt x="68" y="77"/>
                  </a:cubicBezTo>
                  <a:cubicBezTo>
                    <a:pt x="68" y="77"/>
                    <a:pt x="68" y="77"/>
                    <a:pt x="68" y="77"/>
                  </a:cubicBezTo>
                  <a:cubicBezTo>
                    <a:pt x="68" y="77"/>
                    <a:pt x="68" y="77"/>
                    <a:pt x="68" y="77"/>
                  </a:cubicBezTo>
                  <a:cubicBezTo>
                    <a:pt x="73" y="78"/>
                    <a:pt x="77" y="77"/>
                    <a:pt x="81" y="74"/>
                  </a:cubicBezTo>
                  <a:cubicBezTo>
                    <a:pt x="85" y="72"/>
                    <a:pt x="88" y="68"/>
                    <a:pt x="89" y="63"/>
                  </a:cubicBezTo>
                  <a:cubicBezTo>
                    <a:pt x="89" y="63"/>
                    <a:pt x="89" y="63"/>
                    <a:pt x="89" y="63"/>
                  </a:cubicBezTo>
                  <a:cubicBezTo>
                    <a:pt x="90" y="59"/>
                    <a:pt x="89" y="54"/>
                    <a:pt x="87" y="50"/>
                  </a:cubicBezTo>
                  <a:cubicBezTo>
                    <a:pt x="84" y="46"/>
                    <a:pt x="80" y="44"/>
                    <a:pt x="76" y="43"/>
                  </a:cubicBezTo>
                  <a:cubicBezTo>
                    <a:pt x="76" y="43"/>
                    <a:pt x="76" y="43"/>
                    <a:pt x="76" y="43"/>
                  </a:cubicBezTo>
                  <a:cubicBezTo>
                    <a:pt x="76" y="43"/>
                    <a:pt x="76" y="43"/>
                    <a:pt x="76" y="43"/>
                  </a:cubicBezTo>
                  <a:cubicBezTo>
                    <a:pt x="71" y="42"/>
                    <a:pt x="66" y="43"/>
                    <a:pt x="63" y="45"/>
                  </a:cubicBezTo>
                  <a:close/>
                  <a:moveTo>
                    <a:pt x="83" y="62"/>
                  </a:moveTo>
                  <a:cubicBezTo>
                    <a:pt x="83" y="62"/>
                    <a:pt x="83" y="62"/>
                    <a:pt x="83" y="62"/>
                  </a:cubicBezTo>
                  <a:cubicBezTo>
                    <a:pt x="83" y="62"/>
                    <a:pt x="83" y="62"/>
                    <a:pt x="83" y="62"/>
                  </a:cubicBezTo>
                  <a:cubicBezTo>
                    <a:pt x="82" y="65"/>
                    <a:pt x="80" y="67"/>
                    <a:pt x="78" y="69"/>
                  </a:cubicBezTo>
                  <a:cubicBezTo>
                    <a:pt x="75" y="71"/>
                    <a:pt x="72" y="71"/>
                    <a:pt x="70" y="70"/>
                  </a:cubicBezTo>
                  <a:cubicBezTo>
                    <a:pt x="70" y="70"/>
                    <a:pt x="70" y="70"/>
                    <a:pt x="70" y="70"/>
                  </a:cubicBezTo>
                  <a:cubicBezTo>
                    <a:pt x="67" y="70"/>
                    <a:pt x="64" y="68"/>
                    <a:pt x="63" y="66"/>
                  </a:cubicBezTo>
                  <a:cubicBezTo>
                    <a:pt x="61" y="63"/>
                    <a:pt x="61" y="60"/>
                    <a:pt x="61" y="58"/>
                  </a:cubicBezTo>
                  <a:cubicBezTo>
                    <a:pt x="61" y="58"/>
                    <a:pt x="61" y="58"/>
                    <a:pt x="61" y="58"/>
                  </a:cubicBezTo>
                  <a:cubicBezTo>
                    <a:pt x="62" y="55"/>
                    <a:pt x="63" y="52"/>
                    <a:pt x="66" y="51"/>
                  </a:cubicBezTo>
                  <a:cubicBezTo>
                    <a:pt x="69" y="49"/>
                    <a:pt x="71" y="49"/>
                    <a:pt x="74" y="49"/>
                  </a:cubicBezTo>
                  <a:cubicBezTo>
                    <a:pt x="74" y="49"/>
                    <a:pt x="74" y="49"/>
                    <a:pt x="74" y="49"/>
                  </a:cubicBezTo>
                  <a:cubicBezTo>
                    <a:pt x="77" y="50"/>
                    <a:pt x="79" y="51"/>
                    <a:pt x="81" y="54"/>
                  </a:cubicBezTo>
                  <a:cubicBezTo>
                    <a:pt x="83" y="56"/>
                    <a:pt x="83" y="59"/>
                    <a:pt x="83"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2" name="Freeform 245"/>
            <p:cNvSpPr>
              <a:spLocks noEditPoints="1"/>
            </p:cNvSpPr>
            <p:nvPr userDrawn="1"/>
          </p:nvSpPr>
          <p:spPr bwMode="auto">
            <a:xfrm>
              <a:off x="3125" y="1667"/>
              <a:ext cx="336" cy="311"/>
            </a:xfrm>
            <a:custGeom>
              <a:avLst/>
              <a:gdLst>
                <a:gd name="T0" fmla="*/ 111 w 165"/>
                <a:gd name="T1" fmla="*/ 28 h 153"/>
                <a:gd name="T2" fmla="*/ 103 w 165"/>
                <a:gd name="T3" fmla="*/ 34 h 153"/>
                <a:gd name="T4" fmla="*/ 25 w 165"/>
                <a:gd name="T5" fmla="*/ 56 h 153"/>
                <a:gd name="T6" fmla="*/ 10 w 165"/>
                <a:gd name="T7" fmla="*/ 66 h 153"/>
                <a:gd name="T8" fmla="*/ 26 w 165"/>
                <a:gd name="T9" fmla="*/ 59 h 153"/>
                <a:gd name="T10" fmla="*/ 7 w 165"/>
                <a:gd name="T11" fmla="*/ 72 h 153"/>
                <a:gd name="T12" fmla="*/ 3 w 165"/>
                <a:gd name="T13" fmla="*/ 67 h 153"/>
                <a:gd name="T14" fmla="*/ 4 w 165"/>
                <a:gd name="T15" fmla="*/ 63 h 153"/>
                <a:gd name="T16" fmla="*/ 22 w 165"/>
                <a:gd name="T17" fmla="*/ 43 h 153"/>
                <a:gd name="T18" fmla="*/ 24 w 165"/>
                <a:gd name="T19" fmla="*/ 37 h 153"/>
                <a:gd name="T20" fmla="*/ 74 w 165"/>
                <a:gd name="T21" fmla="*/ 7 h 153"/>
                <a:gd name="T22" fmla="*/ 110 w 165"/>
                <a:gd name="T23" fmla="*/ 1 h 153"/>
                <a:gd name="T24" fmla="*/ 117 w 165"/>
                <a:gd name="T25" fmla="*/ 3 h 153"/>
                <a:gd name="T26" fmla="*/ 162 w 165"/>
                <a:gd name="T27" fmla="*/ 78 h 153"/>
                <a:gd name="T28" fmla="*/ 56 w 165"/>
                <a:gd name="T29" fmla="*/ 151 h 153"/>
                <a:gd name="T30" fmla="*/ 49 w 165"/>
                <a:gd name="T31" fmla="*/ 150 h 153"/>
                <a:gd name="T32" fmla="*/ 3 w 165"/>
                <a:gd name="T33" fmla="*/ 74 h 153"/>
                <a:gd name="T34" fmla="*/ 7 w 165"/>
                <a:gd name="T35" fmla="*/ 72 h 153"/>
                <a:gd name="T36" fmla="*/ 69 w 165"/>
                <a:gd name="T37" fmla="*/ 56 h 153"/>
                <a:gd name="T38" fmla="*/ 94 w 165"/>
                <a:gd name="T39" fmla="*/ 60 h 153"/>
                <a:gd name="T40" fmla="*/ 64 w 165"/>
                <a:gd name="T41" fmla="*/ 81 h 153"/>
                <a:gd name="T42" fmla="*/ 81 w 165"/>
                <a:gd name="T43" fmla="*/ 59 h 153"/>
                <a:gd name="T44" fmla="*/ 72 w 165"/>
                <a:gd name="T45" fmla="*/ 61 h 153"/>
                <a:gd name="T46" fmla="*/ 85 w 165"/>
                <a:gd name="T47" fmla="*/ 80 h 153"/>
                <a:gd name="T48" fmla="*/ 81 w 165"/>
                <a:gd name="T49" fmla="*/ 59 h 153"/>
                <a:gd name="T50" fmla="*/ 35 w 165"/>
                <a:gd name="T51" fmla="*/ 66 h 153"/>
                <a:gd name="T52" fmla="*/ 14 w 165"/>
                <a:gd name="T53" fmla="*/ 80 h 153"/>
                <a:gd name="T54" fmla="*/ 152 w 165"/>
                <a:gd name="T55" fmla="*/ 73 h 153"/>
                <a:gd name="T56" fmla="*/ 90 w 165"/>
                <a:gd name="T57" fmla="*/ 28 h 153"/>
                <a:gd name="T58" fmla="*/ 84 w 165"/>
                <a:gd name="T59" fmla="*/ 28 h 153"/>
                <a:gd name="T60" fmla="*/ 33 w 165"/>
                <a:gd name="T61" fmla="*/ 43 h 153"/>
                <a:gd name="T62" fmla="*/ 35 w 165"/>
                <a:gd name="T63" fmla="*/ 66 h 153"/>
                <a:gd name="T64" fmla="*/ 58 w 165"/>
                <a:gd name="T65" fmla="*/ 40 h 153"/>
                <a:gd name="T66" fmla="*/ 100 w 165"/>
                <a:gd name="T67" fmla="*/ 101 h 153"/>
                <a:gd name="T68" fmla="*/ 58 w 165"/>
                <a:gd name="T69" fmla="*/ 40 h 153"/>
                <a:gd name="T70" fmla="*/ 64 w 165"/>
                <a:gd name="T71" fmla="*/ 49 h 153"/>
                <a:gd name="T72" fmla="*/ 94 w 165"/>
                <a:gd name="T73" fmla="*/ 92 h 153"/>
                <a:gd name="T74" fmla="*/ 64 w 165"/>
                <a:gd name="T75" fmla="*/ 49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5" h="153">
                  <a:moveTo>
                    <a:pt x="104" y="27"/>
                  </a:moveTo>
                  <a:cubicBezTo>
                    <a:pt x="107" y="25"/>
                    <a:pt x="110" y="26"/>
                    <a:pt x="111" y="28"/>
                  </a:cubicBezTo>
                  <a:cubicBezTo>
                    <a:pt x="113" y="30"/>
                    <a:pt x="112" y="33"/>
                    <a:pt x="110" y="35"/>
                  </a:cubicBezTo>
                  <a:cubicBezTo>
                    <a:pt x="108" y="36"/>
                    <a:pt x="105" y="36"/>
                    <a:pt x="103" y="34"/>
                  </a:cubicBezTo>
                  <a:cubicBezTo>
                    <a:pt x="102" y="31"/>
                    <a:pt x="102" y="28"/>
                    <a:pt x="104" y="27"/>
                  </a:cubicBezTo>
                  <a:close/>
                  <a:moveTo>
                    <a:pt x="25" y="56"/>
                  </a:moveTo>
                  <a:cubicBezTo>
                    <a:pt x="25" y="56"/>
                    <a:pt x="25" y="56"/>
                    <a:pt x="25" y="56"/>
                  </a:cubicBezTo>
                  <a:cubicBezTo>
                    <a:pt x="10" y="66"/>
                    <a:pt x="10" y="66"/>
                    <a:pt x="10" y="66"/>
                  </a:cubicBezTo>
                  <a:cubicBezTo>
                    <a:pt x="12" y="68"/>
                    <a:pt x="12" y="68"/>
                    <a:pt x="12" y="68"/>
                  </a:cubicBezTo>
                  <a:cubicBezTo>
                    <a:pt x="26" y="59"/>
                    <a:pt x="26" y="59"/>
                    <a:pt x="26" y="59"/>
                  </a:cubicBezTo>
                  <a:cubicBezTo>
                    <a:pt x="25" y="56"/>
                    <a:pt x="25" y="56"/>
                    <a:pt x="25" y="56"/>
                  </a:cubicBezTo>
                  <a:close/>
                  <a:moveTo>
                    <a:pt x="7" y="72"/>
                  </a:moveTo>
                  <a:cubicBezTo>
                    <a:pt x="7" y="72"/>
                    <a:pt x="7" y="72"/>
                    <a:pt x="7" y="72"/>
                  </a:cubicBezTo>
                  <a:cubicBezTo>
                    <a:pt x="3" y="67"/>
                    <a:pt x="3" y="67"/>
                    <a:pt x="3" y="67"/>
                  </a:cubicBezTo>
                  <a:cubicBezTo>
                    <a:pt x="3" y="67"/>
                    <a:pt x="3" y="67"/>
                    <a:pt x="3" y="67"/>
                  </a:cubicBezTo>
                  <a:cubicBezTo>
                    <a:pt x="2" y="66"/>
                    <a:pt x="3" y="64"/>
                    <a:pt x="4" y="63"/>
                  </a:cubicBezTo>
                  <a:cubicBezTo>
                    <a:pt x="23" y="49"/>
                    <a:pt x="23" y="49"/>
                    <a:pt x="23" y="49"/>
                  </a:cubicBezTo>
                  <a:cubicBezTo>
                    <a:pt x="22" y="43"/>
                    <a:pt x="22" y="43"/>
                    <a:pt x="22" y="43"/>
                  </a:cubicBezTo>
                  <a:cubicBezTo>
                    <a:pt x="21" y="40"/>
                    <a:pt x="22" y="38"/>
                    <a:pt x="24" y="37"/>
                  </a:cubicBezTo>
                  <a:cubicBezTo>
                    <a:pt x="24" y="37"/>
                    <a:pt x="24" y="37"/>
                    <a:pt x="24" y="37"/>
                  </a:cubicBezTo>
                  <a:cubicBezTo>
                    <a:pt x="67" y="7"/>
                    <a:pt x="67" y="7"/>
                    <a:pt x="67" y="7"/>
                  </a:cubicBezTo>
                  <a:cubicBezTo>
                    <a:pt x="69" y="6"/>
                    <a:pt x="72" y="6"/>
                    <a:pt x="74" y="7"/>
                  </a:cubicBezTo>
                  <a:cubicBezTo>
                    <a:pt x="87" y="17"/>
                    <a:pt x="87" y="17"/>
                    <a:pt x="87" y="17"/>
                  </a:cubicBezTo>
                  <a:cubicBezTo>
                    <a:pt x="110" y="1"/>
                    <a:pt x="110" y="1"/>
                    <a:pt x="110" y="1"/>
                  </a:cubicBezTo>
                  <a:cubicBezTo>
                    <a:pt x="112" y="0"/>
                    <a:pt x="115" y="0"/>
                    <a:pt x="117" y="3"/>
                  </a:cubicBezTo>
                  <a:cubicBezTo>
                    <a:pt x="117" y="3"/>
                    <a:pt x="117" y="3"/>
                    <a:pt x="117" y="3"/>
                  </a:cubicBezTo>
                  <a:cubicBezTo>
                    <a:pt x="164" y="71"/>
                    <a:pt x="164" y="71"/>
                    <a:pt x="164" y="71"/>
                  </a:cubicBezTo>
                  <a:cubicBezTo>
                    <a:pt x="165" y="73"/>
                    <a:pt x="165" y="77"/>
                    <a:pt x="162" y="78"/>
                  </a:cubicBezTo>
                  <a:cubicBezTo>
                    <a:pt x="162" y="78"/>
                    <a:pt x="162" y="78"/>
                    <a:pt x="162" y="78"/>
                  </a:cubicBezTo>
                  <a:cubicBezTo>
                    <a:pt x="56" y="151"/>
                    <a:pt x="56" y="151"/>
                    <a:pt x="56" y="151"/>
                  </a:cubicBezTo>
                  <a:cubicBezTo>
                    <a:pt x="54" y="153"/>
                    <a:pt x="50" y="152"/>
                    <a:pt x="49" y="150"/>
                  </a:cubicBezTo>
                  <a:cubicBezTo>
                    <a:pt x="49" y="150"/>
                    <a:pt x="49" y="150"/>
                    <a:pt x="49" y="150"/>
                  </a:cubicBezTo>
                  <a:cubicBezTo>
                    <a:pt x="2" y="82"/>
                    <a:pt x="2" y="82"/>
                    <a:pt x="2" y="82"/>
                  </a:cubicBezTo>
                  <a:cubicBezTo>
                    <a:pt x="0" y="79"/>
                    <a:pt x="1" y="76"/>
                    <a:pt x="3" y="74"/>
                  </a:cubicBezTo>
                  <a:cubicBezTo>
                    <a:pt x="4" y="74"/>
                    <a:pt x="4" y="74"/>
                    <a:pt x="4" y="74"/>
                  </a:cubicBezTo>
                  <a:cubicBezTo>
                    <a:pt x="7" y="72"/>
                    <a:pt x="7" y="72"/>
                    <a:pt x="7" y="72"/>
                  </a:cubicBezTo>
                  <a:close/>
                  <a:moveTo>
                    <a:pt x="69" y="56"/>
                  </a:moveTo>
                  <a:cubicBezTo>
                    <a:pt x="69" y="56"/>
                    <a:pt x="69" y="56"/>
                    <a:pt x="69" y="56"/>
                  </a:cubicBezTo>
                  <a:cubicBezTo>
                    <a:pt x="73" y="53"/>
                    <a:pt x="77" y="52"/>
                    <a:pt x="82" y="53"/>
                  </a:cubicBezTo>
                  <a:cubicBezTo>
                    <a:pt x="87" y="54"/>
                    <a:pt x="91" y="56"/>
                    <a:pt x="94" y="60"/>
                  </a:cubicBezTo>
                  <a:cubicBezTo>
                    <a:pt x="99" y="68"/>
                    <a:pt x="97" y="80"/>
                    <a:pt x="89" y="85"/>
                  </a:cubicBezTo>
                  <a:cubicBezTo>
                    <a:pt x="81" y="91"/>
                    <a:pt x="70" y="89"/>
                    <a:pt x="64" y="81"/>
                  </a:cubicBezTo>
                  <a:cubicBezTo>
                    <a:pt x="58" y="72"/>
                    <a:pt x="60" y="61"/>
                    <a:pt x="69" y="56"/>
                  </a:cubicBezTo>
                  <a:close/>
                  <a:moveTo>
                    <a:pt x="81" y="59"/>
                  </a:moveTo>
                  <a:cubicBezTo>
                    <a:pt x="81" y="59"/>
                    <a:pt x="81" y="59"/>
                    <a:pt x="81" y="59"/>
                  </a:cubicBezTo>
                  <a:cubicBezTo>
                    <a:pt x="78" y="58"/>
                    <a:pt x="75" y="59"/>
                    <a:pt x="72" y="61"/>
                  </a:cubicBezTo>
                  <a:cubicBezTo>
                    <a:pt x="67" y="64"/>
                    <a:pt x="66" y="72"/>
                    <a:pt x="69" y="77"/>
                  </a:cubicBezTo>
                  <a:cubicBezTo>
                    <a:pt x="73" y="82"/>
                    <a:pt x="80" y="84"/>
                    <a:pt x="85" y="80"/>
                  </a:cubicBezTo>
                  <a:cubicBezTo>
                    <a:pt x="91" y="76"/>
                    <a:pt x="92" y="69"/>
                    <a:pt x="88" y="64"/>
                  </a:cubicBezTo>
                  <a:cubicBezTo>
                    <a:pt x="86" y="61"/>
                    <a:pt x="84" y="60"/>
                    <a:pt x="81" y="59"/>
                  </a:cubicBezTo>
                  <a:cubicBezTo>
                    <a:pt x="81" y="59"/>
                    <a:pt x="81" y="59"/>
                    <a:pt x="81" y="59"/>
                  </a:cubicBezTo>
                  <a:close/>
                  <a:moveTo>
                    <a:pt x="35" y="66"/>
                  </a:moveTo>
                  <a:cubicBezTo>
                    <a:pt x="35" y="66"/>
                    <a:pt x="35" y="66"/>
                    <a:pt x="35" y="66"/>
                  </a:cubicBezTo>
                  <a:cubicBezTo>
                    <a:pt x="14" y="80"/>
                    <a:pt x="14" y="80"/>
                    <a:pt x="14" y="80"/>
                  </a:cubicBezTo>
                  <a:cubicBezTo>
                    <a:pt x="55" y="139"/>
                    <a:pt x="55" y="139"/>
                    <a:pt x="55" y="139"/>
                  </a:cubicBezTo>
                  <a:cubicBezTo>
                    <a:pt x="152" y="73"/>
                    <a:pt x="152" y="73"/>
                    <a:pt x="152" y="73"/>
                  </a:cubicBezTo>
                  <a:cubicBezTo>
                    <a:pt x="111" y="13"/>
                    <a:pt x="111" y="13"/>
                    <a:pt x="111" y="13"/>
                  </a:cubicBezTo>
                  <a:cubicBezTo>
                    <a:pt x="90" y="28"/>
                    <a:pt x="90" y="28"/>
                    <a:pt x="90" y="28"/>
                  </a:cubicBezTo>
                  <a:cubicBezTo>
                    <a:pt x="90" y="28"/>
                    <a:pt x="90" y="28"/>
                    <a:pt x="90" y="28"/>
                  </a:cubicBezTo>
                  <a:cubicBezTo>
                    <a:pt x="88" y="29"/>
                    <a:pt x="86" y="29"/>
                    <a:pt x="84" y="28"/>
                  </a:cubicBezTo>
                  <a:cubicBezTo>
                    <a:pt x="70" y="18"/>
                    <a:pt x="70" y="18"/>
                    <a:pt x="70" y="18"/>
                  </a:cubicBezTo>
                  <a:cubicBezTo>
                    <a:pt x="33" y="43"/>
                    <a:pt x="33" y="43"/>
                    <a:pt x="33" y="43"/>
                  </a:cubicBezTo>
                  <a:cubicBezTo>
                    <a:pt x="37" y="60"/>
                    <a:pt x="37" y="60"/>
                    <a:pt x="37" y="60"/>
                  </a:cubicBezTo>
                  <a:cubicBezTo>
                    <a:pt x="38" y="62"/>
                    <a:pt x="37" y="64"/>
                    <a:pt x="35" y="66"/>
                  </a:cubicBezTo>
                  <a:close/>
                  <a:moveTo>
                    <a:pt x="58" y="40"/>
                  </a:moveTo>
                  <a:cubicBezTo>
                    <a:pt x="58" y="40"/>
                    <a:pt x="58" y="40"/>
                    <a:pt x="58" y="40"/>
                  </a:cubicBezTo>
                  <a:cubicBezTo>
                    <a:pt x="75" y="28"/>
                    <a:pt x="98" y="33"/>
                    <a:pt x="109" y="49"/>
                  </a:cubicBezTo>
                  <a:cubicBezTo>
                    <a:pt x="121" y="66"/>
                    <a:pt x="116" y="89"/>
                    <a:pt x="100" y="101"/>
                  </a:cubicBezTo>
                  <a:cubicBezTo>
                    <a:pt x="83" y="112"/>
                    <a:pt x="60" y="108"/>
                    <a:pt x="48" y="91"/>
                  </a:cubicBezTo>
                  <a:cubicBezTo>
                    <a:pt x="37" y="75"/>
                    <a:pt x="41" y="51"/>
                    <a:pt x="58" y="40"/>
                  </a:cubicBezTo>
                  <a:close/>
                  <a:moveTo>
                    <a:pt x="64" y="49"/>
                  </a:moveTo>
                  <a:cubicBezTo>
                    <a:pt x="64" y="49"/>
                    <a:pt x="64" y="49"/>
                    <a:pt x="64" y="49"/>
                  </a:cubicBezTo>
                  <a:cubicBezTo>
                    <a:pt x="52" y="57"/>
                    <a:pt x="49" y="73"/>
                    <a:pt x="57" y="85"/>
                  </a:cubicBezTo>
                  <a:cubicBezTo>
                    <a:pt x="65" y="97"/>
                    <a:pt x="82" y="100"/>
                    <a:pt x="94" y="92"/>
                  </a:cubicBezTo>
                  <a:cubicBezTo>
                    <a:pt x="106" y="84"/>
                    <a:pt x="109" y="67"/>
                    <a:pt x="100" y="55"/>
                  </a:cubicBezTo>
                  <a:cubicBezTo>
                    <a:pt x="92" y="44"/>
                    <a:pt x="76" y="40"/>
                    <a:pt x="64"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3" name="Freeform 246"/>
            <p:cNvSpPr>
              <a:spLocks noEditPoints="1"/>
            </p:cNvSpPr>
            <p:nvPr userDrawn="1"/>
          </p:nvSpPr>
          <p:spPr bwMode="auto">
            <a:xfrm>
              <a:off x="4372" y="1072"/>
              <a:ext cx="283" cy="236"/>
            </a:xfrm>
            <a:custGeom>
              <a:avLst/>
              <a:gdLst>
                <a:gd name="T0" fmla="*/ 5 w 139"/>
                <a:gd name="T1" fmla="*/ 0 h 116"/>
                <a:gd name="T2" fmla="*/ 5 w 139"/>
                <a:gd name="T3" fmla="*/ 0 h 116"/>
                <a:gd name="T4" fmla="*/ 134 w 139"/>
                <a:gd name="T5" fmla="*/ 0 h 116"/>
                <a:gd name="T6" fmla="*/ 139 w 139"/>
                <a:gd name="T7" fmla="*/ 5 h 116"/>
                <a:gd name="T8" fmla="*/ 139 w 139"/>
                <a:gd name="T9" fmla="*/ 5 h 116"/>
                <a:gd name="T10" fmla="*/ 139 w 139"/>
                <a:gd name="T11" fmla="*/ 98 h 116"/>
                <a:gd name="T12" fmla="*/ 134 w 139"/>
                <a:gd name="T13" fmla="*/ 103 h 116"/>
                <a:gd name="T14" fmla="*/ 134 w 139"/>
                <a:gd name="T15" fmla="*/ 103 h 116"/>
                <a:gd name="T16" fmla="*/ 75 w 139"/>
                <a:gd name="T17" fmla="*/ 103 h 116"/>
                <a:gd name="T18" fmla="*/ 75 w 139"/>
                <a:gd name="T19" fmla="*/ 109 h 116"/>
                <a:gd name="T20" fmla="*/ 75 w 139"/>
                <a:gd name="T21" fmla="*/ 110 h 116"/>
                <a:gd name="T22" fmla="*/ 105 w 139"/>
                <a:gd name="T23" fmla="*/ 110 h 116"/>
                <a:gd name="T24" fmla="*/ 108 w 139"/>
                <a:gd name="T25" fmla="*/ 113 h 116"/>
                <a:gd name="T26" fmla="*/ 105 w 139"/>
                <a:gd name="T27" fmla="*/ 116 h 116"/>
                <a:gd name="T28" fmla="*/ 34 w 139"/>
                <a:gd name="T29" fmla="*/ 116 h 116"/>
                <a:gd name="T30" fmla="*/ 31 w 139"/>
                <a:gd name="T31" fmla="*/ 113 h 116"/>
                <a:gd name="T32" fmla="*/ 34 w 139"/>
                <a:gd name="T33" fmla="*/ 110 h 116"/>
                <a:gd name="T34" fmla="*/ 64 w 139"/>
                <a:gd name="T35" fmla="*/ 110 h 116"/>
                <a:gd name="T36" fmla="*/ 64 w 139"/>
                <a:gd name="T37" fmla="*/ 109 h 116"/>
                <a:gd name="T38" fmla="*/ 64 w 139"/>
                <a:gd name="T39" fmla="*/ 103 h 116"/>
                <a:gd name="T40" fmla="*/ 5 w 139"/>
                <a:gd name="T41" fmla="*/ 103 h 116"/>
                <a:gd name="T42" fmla="*/ 0 w 139"/>
                <a:gd name="T43" fmla="*/ 98 h 116"/>
                <a:gd name="T44" fmla="*/ 0 w 139"/>
                <a:gd name="T45" fmla="*/ 98 h 116"/>
                <a:gd name="T46" fmla="*/ 0 w 139"/>
                <a:gd name="T47" fmla="*/ 5 h 116"/>
                <a:gd name="T48" fmla="*/ 5 w 139"/>
                <a:gd name="T49" fmla="*/ 0 h 116"/>
                <a:gd name="T50" fmla="*/ 119 w 139"/>
                <a:gd name="T51" fmla="*/ 78 h 116"/>
                <a:gd name="T52" fmla="*/ 119 w 139"/>
                <a:gd name="T53" fmla="*/ 78 h 116"/>
                <a:gd name="T54" fmla="*/ 124 w 139"/>
                <a:gd name="T55" fmla="*/ 83 h 116"/>
                <a:gd name="T56" fmla="*/ 119 w 139"/>
                <a:gd name="T57" fmla="*/ 88 h 116"/>
                <a:gd name="T58" fmla="*/ 113 w 139"/>
                <a:gd name="T59" fmla="*/ 83 h 116"/>
                <a:gd name="T60" fmla="*/ 119 w 139"/>
                <a:gd name="T61" fmla="*/ 78 h 116"/>
                <a:gd name="T62" fmla="*/ 129 w 139"/>
                <a:gd name="T63" fmla="*/ 11 h 116"/>
                <a:gd name="T64" fmla="*/ 129 w 139"/>
                <a:gd name="T65" fmla="*/ 11 h 116"/>
                <a:gd name="T66" fmla="*/ 10 w 139"/>
                <a:gd name="T67" fmla="*/ 11 h 116"/>
                <a:gd name="T68" fmla="*/ 10 w 139"/>
                <a:gd name="T69" fmla="*/ 93 h 116"/>
                <a:gd name="T70" fmla="*/ 129 w 139"/>
                <a:gd name="T71" fmla="*/ 93 h 116"/>
                <a:gd name="T72" fmla="*/ 129 w 139"/>
                <a:gd name="T73" fmla="*/ 1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9" h="116">
                  <a:moveTo>
                    <a:pt x="5" y="0"/>
                  </a:moveTo>
                  <a:cubicBezTo>
                    <a:pt x="5" y="0"/>
                    <a:pt x="5" y="0"/>
                    <a:pt x="5" y="0"/>
                  </a:cubicBezTo>
                  <a:cubicBezTo>
                    <a:pt x="134" y="0"/>
                    <a:pt x="134" y="0"/>
                    <a:pt x="134" y="0"/>
                  </a:cubicBezTo>
                  <a:cubicBezTo>
                    <a:pt x="137" y="0"/>
                    <a:pt x="139" y="2"/>
                    <a:pt x="139" y="5"/>
                  </a:cubicBezTo>
                  <a:cubicBezTo>
                    <a:pt x="139" y="5"/>
                    <a:pt x="139" y="5"/>
                    <a:pt x="139" y="5"/>
                  </a:cubicBezTo>
                  <a:cubicBezTo>
                    <a:pt x="139" y="98"/>
                    <a:pt x="139" y="98"/>
                    <a:pt x="139" y="98"/>
                  </a:cubicBezTo>
                  <a:cubicBezTo>
                    <a:pt x="139" y="101"/>
                    <a:pt x="137" y="103"/>
                    <a:pt x="134" y="103"/>
                  </a:cubicBezTo>
                  <a:cubicBezTo>
                    <a:pt x="134" y="103"/>
                    <a:pt x="134" y="103"/>
                    <a:pt x="134" y="103"/>
                  </a:cubicBezTo>
                  <a:cubicBezTo>
                    <a:pt x="75" y="103"/>
                    <a:pt x="75" y="103"/>
                    <a:pt x="75" y="103"/>
                  </a:cubicBezTo>
                  <a:cubicBezTo>
                    <a:pt x="75" y="109"/>
                    <a:pt x="75" y="109"/>
                    <a:pt x="75" y="109"/>
                  </a:cubicBezTo>
                  <a:cubicBezTo>
                    <a:pt x="75" y="110"/>
                    <a:pt x="75" y="110"/>
                    <a:pt x="75" y="110"/>
                  </a:cubicBezTo>
                  <a:cubicBezTo>
                    <a:pt x="105" y="110"/>
                    <a:pt x="105" y="110"/>
                    <a:pt x="105" y="110"/>
                  </a:cubicBezTo>
                  <a:cubicBezTo>
                    <a:pt x="106" y="110"/>
                    <a:pt x="108" y="111"/>
                    <a:pt x="108" y="113"/>
                  </a:cubicBezTo>
                  <a:cubicBezTo>
                    <a:pt x="108" y="115"/>
                    <a:pt x="106" y="116"/>
                    <a:pt x="105" y="116"/>
                  </a:cubicBezTo>
                  <a:cubicBezTo>
                    <a:pt x="34" y="116"/>
                    <a:pt x="34" y="116"/>
                    <a:pt x="34" y="116"/>
                  </a:cubicBezTo>
                  <a:cubicBezTo>
                    <a:pt x="33" y="116"/>
                    <a:pt x="31" y="115"/>
                    <a:pt x="31" y="113"/>
                  </a:cubicBezTo>
                  <a:cubicBezTo>
                    <a:pt x="31" y="111"/>
                    <a:pt x="33" y="110"/>
                    <a:pt x="34" y="110"/>
                  </a:cubicBezTo>
                  <a:cubicBezTo>
                    <a:pt x="64" y="110"/>
                    <a:pt x="64" y="110"/>
                    <a:pt x="64" y="110"/>
                  </a:cubicBezTo>
                  <a:cubicBezTo>
                    <a:pt x="64" y="109"/>
                    <a:pt x="64" y="109"/>
                    <a:pt x="64" y="109"/>
                  </a:cubicBezTo>
                  <a:cubicBezTo>
                    <a:pt x="64" y="103"/>
                    <a:pt x="64" y="103"/>
                    <a:pt x="64" y="103"/>
                  </a:cubicBezTo>
                  <a:cubicBezTo>
                    <a:pt x="5" y="103"/>
                    <a:pt x="5" y="103"/>
                    <a:pt x="5" y="103"/>
                  </a:cubicBezTo>
                  <a:cubicBezTo>
                    <a:pt x="2" y="103"/>
                    <a:pt x="0" y="101"/>
                    <a:pt x="0" y="98"/>
                  </a:cubicBezTo>
                  <a:cubicBezTo>
                    <a:pt x="0" y="98"/>
                    <a:pt x="0" y="98"/>
                    <a:pt x="0" y="98"/>
                  </a:cubicBezTo>
                  <a:cubicBezTo>
                    <a:pt x="0" y="5"/>
                    <a:pt x="0" y="5"/>
                    <a:pt x="0" y="5"/>
                  </a:cubicBezTo>
                  <a:cubicBezTo>
                    <a:pt x="0" y="2"/>
                    <a:pt x="2" y="0"/>
                    <a:pt x="5" y="0"/>
                  </a:cubicBezTo>
                  <a:close/>
                  <a:moveTo>
                    <a:pt x="119" y="78"/>
                  </a:moveTo>
                  <a:cubicBezTo>
                    <a:pt x="119" y="78"/>
                    <a:pt x="119" y="78"/>
                    <a:pt x="119" y="78"/>
                  </a:cubicBezTo>
                  <a:cubicBezTo>
                    <a:pt x="122" y="78"/>
                    <a:pt x="124" y="80"/>
                    <a:pt x="124" y="83"/>
                  </a:cubicBezTo>
                  <a:cubicBezTo>
                    <a:pt x="124" y="86"/>
                    <a:pt x="122" y="88"/>
                    <a:pt x="119" y="88"/>
                  </a:cubicBezTo>
                  <a:cubicBezTo>
                    <a:pt x="116" y="88"/>
                    <a:pt x="113" y="86"/>
                    <a:pt x="113" y="83"/>
                  </a:cubicBezTo>
                  <a:cubicBezTo>
                    <a:pt x="113" y="80"/>
                    <a:pt x="116" y="78"/>
                    <a:pt x="119" y="78"/>
                  </a:cubicBezTo>
                  <a:close/>
                  <a:moveTo>
                    <a:pt x="129" y="11"/>
                  </a:moveTo>
                  <a:cubicBezTo>
                    <a:pt x="129" y="11"/>
                    <a:pt x="129" y="11"/>
                    <a:pt x="129" y="11"/>
                  </a:cubicBezTo>
                  <a:cubicBezTo>
                    <a:pt x="10" y="11"/>
                    <a:pt x="10" y="11"/>
                    <a:pt x="10" y="11"/>
                  </a:cubicBezTo>
                  <a:cubicBezTo>
                    <a:pt x="10" y="38"/>
                    <a:pt x="10" y="65"/>
                    <a:pt x="10" y="93"/>
                  </a:cubicBezTo>
                  <a:cubicBezTo>
                    <a:pt x="50" y="93"/>
                    <a:pt x="89" y="93"/>
                    <a:pt x="129" y="93"/>
                  </a:cubicBezTo>
                  <a:cubicBezTo>
                    <a:pt x="129" y="65"/>
                    <a:pt x="129" y="38"/>
                    <a:pt x="129"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4" name="Freeform 247"/>
            <p:cNvSpPr>
              <a:spLocks noEditPoints="1"/>
            </p:cNvSpPr>
            <p:nvPr userDrawn="1"/>
          </p:nvSpPr>
          <p:spPr bwMode="auto">
            <a:xfrm>
              <a:off x="2742" y="1909"/>
              <a:ext cx="324" cy="289"/>
            </a:xfrm>
            <a:custGeom>
              <a:avLst/>
              <a:gdLst>
                <a:gd name="T0" fmla="*/ 49 w 159"/>
                <a:gd name="T1" fmla="*/ 67 h 142"/>
                <a:gd name="T2" fmla="*/ 138 w 159"/>
                <a:gd name="T3" fmla="*/ 41 h 142"/>
                <a:gd name="T4" fmla="*/ 158 w 159"/>
                <a:gd name="T5" fmla="*/ 100 h 142"/>
                <a:gd name="T6" fmla="*/ 155 w 159"/>
                <a:gd name="T7" fmla="*/ 106 h 142"/>
                <a:gd name="T8" fmla="*/ 120 w 159"/>
                <a:gd name="T9" fmla="*/ 124 h 142"/>
                <a:gd name="T10" fmla="*/ 140 w 159"/>
                <a:gd name="T11" fmla="*/ 121 h 142"/>
                <a:gd name="T12" fmla="*/ 98 w 159"/>
                <a:gd name="T13" fmla="*/ 139 h 142"/>
                <a:gd name="T14" fmla="*/ 96 w 159"/>
                <a:gd name="T15" fmla="*/ 133 h 142"/>
                <a:gd name="T16" fmla="*/ 109 w 159"/>
                <a:gd name="T17" fmla="*/ 123 h 142"/>
                <a:gd name="T18" fmla="*/ 65 w 159"/>
                <a:gd name="T19" fmla="*/ 132 h 142"/>
                <a:gd name="T20" fmla="*/ 45 w 159"/>
                <a:gd name="T21" fmla="*/ 74 h 142"/>
                <a:gd name="T22" fmla="*/ 49 w 159"/>
                <a:gd name="T23" fmla="*/ 7 h 142"/>
                <a:gd name="T24" fmla="*/ 9 w 159"/>
                <a:gd name="T25" fmla="*/ 42 h 142"/>
                <a:gd name="T26" fmla="*/ 42 w 159"/>
                <a:gd name="T27" fmla="*/ 135 h 142"/>
                <a:gd name="T28" fmla="*/ 56 w 159"/>
                <a:gd name="T29" fmla="*/ 129 h 142"/>
                <a:gd name="T30" fmla="*/ 36 w 159"/>
                <a:gd name="T31" fmla="*/ 88 h 142"/>
                <a:gd name="T32" fmla="*/ 47 w 159"/>
                <a:gd name="T33" fmla="*/ 96 h 142"/>
                <a:gd name="T34" fmla="*/ 46 w 159"/>
                <a:gd name="T35" fmla="*/ 95 h 142"/>
                <a:gd name="T36" fmla="*/ 38 w 159"/>
                <a:gd name="T37" fmla="*/ 48 h 142"/>
                <a:gd name="T38" fmla="*/ 62 w 159"/>
                <a:gd name="T39" fmla="*/ 54 h 142"/>
                <a:gd name="T40" fmla="*/ 65 w 159"/>
                <a:gd name="T41" fmla="*/ 43 h 142"/>
                <a:gd name="T42" fmla="*/ 85 w 159"/>
                <a:gd name="T43" fmla="*/ 31 h 142"/>
                <a:gd name="T44" fmla="*/ 100 w 159"/>
                <a:gd name="T45" fmla="*/ 41 h 142"/>
                <a:gd name="T46" fmla="*/ 96 w 159"/>
                <a:gd name="T47" fmla="*/ 19 h 142"/>
                <a:gd name="T48" fmla="*/ 117 w 159"/>
                <a:gd name="T49" fmla="*/ 34 h 142"/>
                <a:gd name="T50" fmla="*/ 102 w 159"/>
                <a:gd name="T51" fmla="*/ 10 h 142"/>
                <a:gd name="T52" fmla="*/ 89 w 159"/>
                <a:gd name="T53" fmla="*/ 16 h 142"/>
                <a:gd name="T54" fmla="*/ 85 w 159"/>
                <a:gd name="T55" fmla="*/ 21 h 142"/>
                <a:gd name="T56" fmla="*/ 76 w 159"/>
                <a:gd name="T57" fmla="*/ 14 h 142"/>
                <a:gd name="T58" fmla="*/ 62 w 159"/>
                <a:gd name="T59" fmla="*/ 14 h 142"/>
                <a:gd name="T60" fmla="*/ 78 w 159"/>
                <a:gd name="T61" fmla="*/ 24 h 142"/>
                <a:gd name="T62" fmla="*/ 79 w 159"/>
                <a:gd name="T63" fmla="*/ 28 h 142"/>
                <a:gd name="T64" fmla="*/ 55 w 159"/>
                <a:gd name="T65" fmla="*/ 16 h 142"/>
                <a:gd name="T66" fmla="*/ 49 w 159"/>
                <a:gd name="T67" fmla="*/ 18 h 142"/>
                <a:gd name="T68" fmla="*/ 57 w 159"/>
                <a:gd name="T69" fmla="*/ 39 h 142"/>
                <a:gd name="T70" fmla="*/ 36 w 159"/>
                <a:gd name="T71" fmla="*/ 42 h 142"/>
                <a:gd name="T72" fmla="*/ 43 w 159"/>
                <a:gd name="T73" fmla="*/ 21 h 142"/>
                <a:gd name="T74" fmla="*/ 32 w 159"/>
                <a:gd name="T75" fmla="*/ 29 h 142"/>
                <a:gd name="T76" fmla="*/ 30 w 159"/>
                <a:gd name="T77" fmla="*/ 37 h 142"/>
                <a:gd name="T78" fmla="*/ 23 w 159"/>
                <a:gd name="T79" fmla="*/ 39 h 142"/>
                <a:gd name="T80" fmla="*/ 20 w 159"/>
                <a:gd name="T81" fmla="*/ 45 h 142"/>
                <a:gd name="T82" fmla="*/ 29 w 159"/>
                <a:gd name="T83" fmla="*/ 47 h 142"/>
                <a:gd name="T84" fmla="*/ 15 w 159"/>
                <a:gd name="T85" fmla="*/ 89 h 142"/>
                <a:gd name="T86" fmla="*/ 20 w 159"/>
                <a:gd name="T87" fmla="*/ 45 h 142"/>
                <a:gd name="T88" fmla="*/ 130 w 159"/>
                <a:gd name="T89" fmla="*/ 50 h 142"/>
                <a:gd name="T90" fmla="*/ 74 w 159"/>
                <a:gd name="T91" fmla="*/ 123 h 142"/>
                <a:gd name="T92" fmla="*/ 130 w 159"/>
                <a:gd name="T93" fmla="*/ 5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9" h="142">
                  <a:moveTo>
                    <a:pt x="48" y="67"/>
                  </a:moveTo>
                  <a:cubicBezTo>
                    <a:pt x="49" y="67"/>
                    <a:pt x="49" y="67"/>
                    <a:pt x="49" y="67"/>
                  </a:cubicBezTo>
                  <a:cubicBezTo>
                    <a:pt x="131" y="38"/>
                    <a:pt x="131" y="38"/>
                    <a:pt x="131" y="38"/>
                  </a:cubicBezTo>
                  <a:cubicBezTo>
                    <a:pt x="134" y="37"/>
                    <a:pt x="137" y="39"/>
                    <a:pt x="138" y="41"/>
                  </a:cubicBezTo>
                  <a:cubicBezTo>
                    <a:pt x="138" y="41"/>
                    <a:pt x="138" y="41"/>
                    <a:pt x="138" y="41"/>
                  </a:cubicBezTo>
                  <a:cubicBezTo>
                    <a:pt x="158" y="100"/>
                    <a:pt x="158" y="100"/>
                    <a:pt x="158" y="100"/>
                  </a:cubicBezTo>
                  <a:cubicBezTo>
                    <a:pt x="159" y="102"/>
                    <a:pt x="158" y="105"/>
                    <a:pt x="155" y="106"/>
                  </a:cubicBezTo>
                  <a:cubicBezTo>
                    <a:pt x="155" y="106"/>
                    <a:pt x="155" y="106"/>
                    <a:pt x="155" y="106"/>
                  </a:cubicBezTo>
                  <a:cubicBezTo>
                    <a:pt x="119" y="119"/>
                    <a:pt x="119" y="119"/>
                    <a:pt x="119" y="119"/>
                  </a:cubicBezTo>
                  <a:cubicBezTo>
                    <a:pt x="120" y="124"/>
                    <a:pt x="120" y="124"/>
                    <a:pt x="120" y="124"/>
                  </a:cubicBezTo>
                  <a:cubicBezTo>
                    <a:pt x="135" y="119"/>
                    <a:pt x="135" y="119"/>
                    <a:pt x="135" y="119"/>
                  </a:cubicBezTo>
                  <a:cubicBezTo>
                    <a:pt x="137" y="118"/>
                    <a:pt x="139" y="119"/>
                    <a:pt x="140" y="121"/>
                  </a:cubicBezTo>
                  <a:cubicBezTo>
                    <a:pt x="140" y="122"/>
                    <a:pt x="139" y="124"/>
                    <a:pt x="138" y="125"/>
                  </a:cubicBezTo>
                  <a:cubicBezTo>
                    <a:pt x="98" y="139"/>
                    <a:pt x="98" y="139"/>
                    <a:pt x="98" y="139"/>
                  </a:cubicBezTo>
                  <a:cubicBezTo>
                    <a:pt x="96" y="139"/>
                    <a:pt x="94" y="138"/>
                    <a:pt x="94" y="137"/>
                  </a:cubicBezTo>
                  <a:cubicBezTo>
                    <a:pt x="93" y="135"/>
                    <a:pt x="94" y="133"/>
                    <a:pt x="96" y="133"/>
                  </a:cubicBezTo>
                  <a:cubicBezTo>
                    <a:pt x="110" y="128"/>
                    <a:pt x="110" y="128"/>
                    <a:pt x="110" y="128"/>
                  </a:cubicBezTo>
                  <a:cubicBezTo>
                    <a:pt x="109" y="123"/>
                    <a:pt x="109" y="123"/>
                    <a:pt x="109" y="123"/>
                  </a:cubicBezTo>
                  <a:cubicBezTo>
                    <a:pt x="72" y="135"/>
                    <a:pt x="72" y="135"/>
                    <a:pt x="72" y="135"/>
                  </a:cubicBezTo>
                  <a:cubicBezTo>
                    <a:pt x="69" y="136"/>
                    <a:pt x="66" y="135"/>
                    <a:pt x="65" y="132"/>
                  </a:cubicBezTo>
                  <a:cubicBezTo>
                    <a:pt x="65" y="132"/>
                    <a:pt x="65" y="132"/>
                    <a:pt x="65" y="132"/>
                  </a:cubicBezTo>
                  <a:cubicBezTo>
                    <a:pt x="45" y="74"/>
                    <a:pt x="45" y="74"/>
                    <a:pt x="45" y="74"/>
                  </a:cubicBezTo>
                  <a:cubicBezTo>
                    <a:pt x="44" y="71"/>
                    <a:pt x="46" y="68"/>
                    <a:pt x="48" y="67"/>
                  </a:cubicBezTo>
                  <a:close/>
                  <a:moveTo>
                    <a:pt x="49" y="7"/>
                  </a:moveTo>
                  <a:cubicBezTo>
                    <a:pt x="49" y="7"/>
                    <a:pt x="49" y="7"/>
                    <a:pt x="49" y="7"/>
                  </a:cubicBezTo>
                  <a:cubicBezTo>
                    <a:pt x="31" y="13"/>
                    <a:pt x="17" y="26"/>
                    <a:pt x="9" y="42"/>
                  </a:cubicBezTo>
                  <a:cubicBezTo>
                    <a:pt x="1" y="58"/>
                    <a:pt x="0" y="77"/>
                    <a:pt x="6" y="96"/>
                  </a:cubicBezTo>
                  <a:cubicBezTo>
                    <a:pt x="12" y="114"/>
                    <a:pt x="25" y="128"/>
                    <a:pt x="42" y="135"/>
                  </a:cubicBezTo>
                  <a:cubicBezTo>
                    <a:pt x="45" y="137"/>
                    <a:pt x="49" y="139"/>
                    <a:pt x="53" y="140"/>
                  </a:cubicBezTo>
                  <a:cubicBezTo>
                    <a:pt x="60" y="142"/>
                    <a:pt x="63" y="131"/>
                    <a:pt x="56" y="129"/>
                  </a:cubicBezTo>
                  <a:cubicBezTo>
                    <a:pt x="39" y="125"/>
                    <a:pt x="24" y="112"/>
                    <a:pt x="17" y="95"/>
                  </a:cubicBezTo>
                  <a:cubicBezTo>
                    <a:pt x="36" y="88"/>
                    <a:pt x="36" y="88"/>
                    <a:pt x="36" y="88"/>
                  </a:cubicBezTo>
                  <a:cubicBezTo>
                    <a:pt x="38" y="92"/>
                    <a:pt x="39" y="95"/>
                    <a:pt x="41" y="98"/>
                  </a:cubicBezTo>
                  <a:cubicBezTo>
                    <a:pt x="42" y="102"/>
                    <a:pt x="48" y="99"/>
                    <a:pt x="47" y="96"/>
                  </a:cubicBezTo>
                  <a:cubicBezTo>
                    <a:pt x="46" y="95"/>
                    <a:pt x="46" y="95"/>
                    <a:pt x="46" y="95"/>
                  </a:cubicBezTo>
                  <a:cubicBezTo>
                    <a:pt x="46" y="95"/>
                    <a:pt x="46" y="95"/>
                    <a:pt x="46" y="95"/>
                  </a:cubicBezTo>
                  <a:cubicBezTo>
                    <a:pt x="40" y="82"/>
                    <a:pt x="35" y="63"/>
                    <a:pt x="36" y="48"/>
                  </a:cubicBezTo>
                  <a:cubicBezTo>
                    <a:pt x="36" y="48"/>
                    <a:pt x="37" y="48"/>
                    <a:pt x="38" y="48"/>
                  </a:cubicBezTo>
                  <a:cubicBezTo>
                    <a:pt x="45" y="48"/>
                    <a:pt x="52" y="47"/>
                    <a:pt x="59" y="45"/>
                  </a:cubicBezTo>
                  <a:cubicBezTo>
                    <a:pt x="62" y="54"/>
                    <a:pt x="62" y="54"/>
                    <a:pt x="62" y="54"/>
                  </a:cubicBezTo>
                  <a:cubicBezTo>
                    <a:pt x="63" y="58"/>
                    <a:pt x="69" y="56"/>
                    <a:pt x="68" y="52"/>
                  </a:cubicBezTo>
                  <a:cubicBezTo>
                    <a:pt x="65" y="43"/>
                    <a:pt x="65" y="43"/>
                    <a:pt x="65" y="43"/>
                  </a:cubicBezTo>
                  <a:cubicBezTo>
                    <a:pt x="72" y="41"/>
                    <a:pt x="78" y="37"/>
                    <a:pt x="83" y="33"/>
                  </a:cubicBezTo>
                  <a:cubicBezTo>
                    <a:pt x="84" y="32"/>
                    <a:pt x="84" y="31"/>
                    <a:pt x="85" y="31"/>
                  </a:cubicBezTo>
                  <a:cubicBezTo>
                    <a:pt x="88" y="35"/>
                    <a:pt x="91" y="39"/>
                    <a:pt x="94" y="43"/>
                  </a:cubicBezTo>
                  <a:cubicBezTo>
                    <a:pt x="96" y="47"/>
                    <a:pt x="102" y="44"/>
                    <a:pt x="100" y="41"/>
                  </a:cubicBezTo>
                  <a:cubicBezTo>
                    <a:pt x="97" y="35"/>
                    <a:pt x="93" y="30"/>
                    <a:pt x="90" y="26"/>
                  </a:cubicBezTo>
                  <a:cubicBezTo>
                    <a:pt x="92" y="24"/>
                    <a:pt x="94" y="21"/>
                    <a:pt x="96" y="19"/>
                  </a:cubicBezTo>
                  <a:cubicBezTo>
                    <a:pt x="96" y="19"/>
                    <a:pt x="97" y="19"/>
                    <a:pt x="97" y="19"/>
                  </a:cubicBezTo>
                  <a:cubicBezTo>
                    <a:pt x="105" y="23"/>
                    <a:pt x="112" y="28"/>
                    <a:pt x="117" y="34"/>
                  </a:cubicBezTo>
                  <a:cubicBezTo>
                    <a:pt x="121" y="40"/>
                    <a:pt x="130" y="33"/>
                    <a:pt x="125" y="27"/>
                  </a:cubicBezTo>
                  <a:cubicBezTo>
                    <a:pt x="119" y="20"/>
                    <a:pt x="111" y="14"/>
                    <a:pt x="102" y="10"/>
                  </a:cubicBezTo>
                  <a:cubicBezTo>
                    <a:pt x="86" y="2"/>
                    <a:pt x="67" y="0"/>
                    <a:pt x="49" y="7"/>
                  </a:cubicBezTo>
                  <a:close/>
                  <a:moveTo>
                    <a:pt x="89" y="16"/>
                  </a:moveTo>
                  <a:cubicBezTo>
                    <a:pt x="89" y="16"/>
                    <a:pt x="89" y="16"/>
                    <a:pt x="89" y="16"/>
                  </a:cubicBezTo>
                  <a:cubicBezTo>
                    <a:pt x="88" y="18"/>
                    <a:pt x="87" y="20"/>
                    <a:pt x="85" y="21"/>
                  </a:cubicBezTo>
                  <a:cubicBezTo>
                    <a:pt x="84" y="21"/>
                    <a:pt x="84" y="20"/>
                    <a:pt x="83" y="19"/>
                  </a:cubicBezTo>
                  <a:cubicBezTo>
                    <a:pt x="80" y="17"/>
                    <a:pt x="78" y="15"/>
                    <a:pt x="76" y="14"/>
                  </a:cubicBezTo>
                  <a:cubicBezTo>
                    <a:pt x="80" y="14"/>
                    <a:pt x="85" y="15"/>
                    <a:pt x="89" y="16"/>
                  </a:cubicBezTo>
                  <a:close/>
                  <a:moveTo>
                    <a:pt x="62" y="14"/>
                  </a:moveTo>
                  <a:cubicBezTo>
                    <a:pt x="62" y="14"/>
                    <a:pt x="62" y="14"/>
                    <a:pt x="62" y="14"/>
                  </a:cubicBezTo>
                  <a:cubicBezTo>
                    <a:pt x="67" y="16"/>
                    <a:pt x="73" y="19"/>
                    <a:pt x="78" y="24"/>
                  </a:cubicBezTo>
                  <a:cubicBezTo>
                    <a:pt x="79" y="24"/>
                    <a:pt x="80" y="25"/>
                    <a:pt x="81" y="26"/>
                  </a:cubicBezTo>
                  <a:cubicBezTo>
                    <a:pt x="80" y="27"/>
                    <a:pt x="80" y="27"/>
                    <a:pt x="79" y="28"/>
                  </a:cubicBezTo>
                  <a:cubicBezTo>
                    <a:pt x="74" y="32"/>
                    <a:pt x="69" y="35"/>
                    <a:pt x="63" y="37"/>
                  </a:cubicBezTo>
                  <a:cubicBezTo>
                    <a:pt x="55" y="16"/>
                    <a:pt x="55" y="16"/>
                    <a:pt x="55" y="16"/>
                  </a:cubicBezTo>
                  <a:cubicBezTo>
                    <a:pt x="58" y="15"/>
                    <a:pt x="60" y="15"/>
                    <a:pt x="62" y="14"/>
                  </a:cubicBezTo>
                  <a:close/>
                  <a:moveTo>
                    <a:pt x="49" y="18"/>
                  </a:moveTo>
                  <a:cubicBezTo>
                    <a:pt x="49" y="18"/>
                    <a:pt x="49" y="18"/>
                    <a:pt x="49" y="18"/>
                  </a:cubicBezTo>
                  <a:cubicBezTo>
                    <a:pt x="57" y="39"/>
                    <a:pt x="57" y="39"/>
                    <a:pt x="57" y="39"/>
                  </a:cubicBezTo>
                  <a:cubicBezTo>
                    <a:pt x="51" y="41"/>
                    <a:pt x="45" y="42"/>
                    <a:pt x="38" y="42"/>
                  </a:cubicBezTo>
                  <a:cubicBezTo>
                    <a:pt x="38" y="42"/>
                    <a:pt x="37" y="42"/>
                    <a:pt x="36" y="42"/>
                  </a:cubicBezTo>
                  <a:cubicBezTo>
                    <a:pt x="36" y="41"/>
                    <a:pt x="36" y="39"/>
                    <a:pt x="36" y="38"/>
                  </a:cubicBezTo>
                  <a:cubicBezTo>
                    <a:pt x="38" y="31"/>
                    <a:pt x="40" y="25"/>
                    <a:pt x="43" y="21"/>
                  </a:cubicBezTo>
                  <a:cubicBezTo>
                    <a:pt x="45" y="20"/>
                    <a:pt x="47" y="19"/>
                    <a:pt x="49" y="18"/>
                  </a:cubicBezTo>
                  <a:close/>
                  <a:moveTo>
                    <a:pt x="32" y="29"/>
                  </a:moveTo>
                  <a:cubicBezTo>
                    <a:pt x="32" y="29"/>
                    <a:pt x="32" y="29"/>
                    <a:pt x="32" y="29"/>
                  </a:cubicBezTo>
                  <a:cubicBezTo>
                    <a:pt x="31" y="32"/>
                    <a:pt x="31" y="34"/>
                    <a:pt x="30" y="37"/>
                  </a:cubicBezTo>
                  <a:cubicBezTo>
                    <a:pt x="30" y="39"/>
                    <a:pt x="30" y="40"/>
                    <a:pt x="30" y="41"/>
                  </a:cubicBezTo>
                  <a:cubicBezTo>
                    <a:pt x="27" y="41"/>
                    <a:pt x="25" y="40"/>
                    <a:pt x="23" y="39"/>
                  </a:cubicBezTo>
                  <a:cubicBezTo>
                    <a:pt x="26" y="36"/>
                    <a:pt x="29" y="32"/>
                    <a:pt x="32" y="29"/>
                  </a:cubicBezTo>
                  <a:close/>
                  <a:moveTo>
                    <a:pt x="20" y="45"/>
                  </a:moveTo>
                  <a:cubicBezTo>
                    <a:pt x="20" y="45"/>
                    <a:pt x="20" y="45"/>
                    <a:pt x="20" y="45"/>
                  </a:cubicBezTo>
                  <a:cubicBezTo>
                    <a:pt x="23" y="46"/>
                    <a:pt x="26" y="47"/>
                    <a:pt x="29" y="47"/>
                  </a:cubicBezTo>
                  <a:cubicBezTo>
                    <a:pt x="29" y="58"/>
                    <a:pt x="30" y="70"/>
                    <a:pt x="34" y="82"/>
                  </a:cubicBezTo>
                  <a:cubicBezTo>
                    <a:pt x="15" y="89"/>
                    <a:pt x="15" y="89"/>
                    <a:pt x="15" y="89"/>
                  </a:cubicBezTo>
                  <a:cubicBezTo>
                    <a:pt x="11" y="75"/>
                    <a:pt x="13" y="60"/>
                    <a:pt x="19" y="47"/>
                  </a:cubicBezTo>
                  <a:cubicBezTo>
                    <a:pt x="19" y="46"/>
                    <a:pt x="19" y="46"/>
                    <a:pt x="20" y="45"/>
                  </a:cubicBezTo>
                  <a:close/>
                  <a:moveTo>
                    <a:pt x="130" y="50"/>
                  </a:moveTo>
                  <a:cubicBezTo>
                    <a:pt x="130" y="50"/>
                    <a:pt x="130" y="50"/>
                    <a:pt x="130" y="50"/>
                  </a:cubicBezTo>
                  <a:cubicBezTo>
                    <a:pt x="57" y="75"/>
                    <a:pt x="57" y="75"/>
                    <a:pt x="57" y="75"/>
                  </a:cubicBezTo>
                  <a:cubicBezTo>
                    <a:pt x="74" y="123"/>
                    <a:pt x="74" y="123"/>
                    <a:pt x="74" y="123"/>
                  </a:cubicBezTo>
                  <a:cubicBezTo>
                    <a:pt x="146" y="98"/>
                    <a:pt x="146" y="98"/>
                    <a:pt x="146" y="98"/>
                  </a:cubicBezTo>
                  <a:cubicBezTo>
                    <a:pt x="130" y="50"/>
                    <a:pt x="130" y="50"/>
                    <a:pt x="130"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5" name="Freeform 248"/>
            <p:cNvSpPr>
              <a:spLocks noEditPoints="1"/>
            </p:cNvSpPr>
            <p:nvPr userDrawn="1"/>
          </p:nvSpPr>
          <p:spPr bwMode="auto">
            <a:xfrm>
              <a:off x="2852" y="633"/>
              <a:ext cx="385" cy="383"/>
            </a:xfrm>
            <a:custGeom>
              <a:avLst/>
              <a:gdLst>
                <a:gd name="T0" fmla="*/ 62 w 189"/>
                <a:gd name="T1" fmla="*/ 186 h 188"/>
                <a:gd name="T2" fmla="*/ 49 w 189"/>
                <a:gd name="T3" fmla="*/ 155 h 188"/>
                <a:gd name="T4" fmla="*/ 69 w 189"/>
                <a:gd name="T5" fmla="*/ 125 h 188"/>
                <a:gd name="T6" fmla="*/ 69 w 189"/>
                <a:gd name="T7" fmla="*/ 124 h 188"/>
                <a:gd name="T8" fmla="*/ 51 w 189"/>
                <a:gd name="T9" fmla="*/ 113 h 188"/>
                <a:gd name="T10" fmla="*/ 45 w 189"/>
                <a:gd name="T11" fmla="*/ 109 h 188"/>
                <a:gd name="T12" fmla="*/ 31 w 189"/>
                <a:gd name="T13" fmla="*/ 103 h 188"/>
                <a:gd name="T14" fmla="*/ 13 w 189"/>
                <a:gd name="T15" fmla="*/ 77 h 188"/>
                <a:gd name="T16" fmla="*/ 26 w 189"/>
                <a:gd name="T17" fmla="*/ 12 h 188"/>
                <a:gd name="T18" fmla="*/ 54 w 189"/>
                <a:gd name="T19" fmla="*/ 4 h 188"/>
                <a:gd name="T20" fmla="*/ 94 w 189"/>
                <a:gd name="T21" fmla="*/ 16 h 188"/>
                <a:gd name="T22" fmla="*/ 105 w 189"/>
                <a:gd name="T23" fmla="*/ 37 h 188"/>
                <a:gd name="T24" fmla="*/ 114 w 189"/>
                <a:gd name="T25" fmla="*/ 48 h 188"/>
                <a:gd name="T26" fmla="*/ 161 w 189"/>
                <a:gd name="T27" fmla="*/ 126 h 188"/>
                <a:gd name="T28" fmla="*/ 102 w 189"/>
                <a:gd name="T29" fmla="*/ 59 h 188"/>
                <a:gd name="T30" fmla="*/ 93 w 189"/>
                <a:gd name="T31" fmla="*/ 44 h 188"/>
                <a:gd name="T32" fmla="*/ 84 w 189"/>
                <a:gd name="T33" fmla="*/ 24 h 188"/>
                <a:gd name="T34" fmla="*/ 62 w 189"/>
                <a:gd name="T35" fmla="*/ 15 h 188"/>
                <a:gd name="T36" fmla="*/ 56 w 189"/>
                <a:gd name="T37" fmla="*/ 17 h 188"/>
                <a:gd name="T38" fmla="*/ 42 w 189"/>
                <a:gd name="T39" fmla="*/ 17 h 188"/>
                <a:gd name="T40" fmla="*/ 19 w 189"/>
                <a:gd name="T41" fmla="*/ 37 h 188"/>
                <a:gd name="T42" fmla="*/ 17 w 189"/>
                <a:gd name="T43" fmla="*/ 55 h 188"/>
                <a:gd name="T44" fmla="*/ 33 w 189"/>
                <a:gd name="T45" fmla="*/ 80 h 188"/>
                <a:gd name="T46" fmla="*/ 35 w 189"/>
                <a:gd name="T47" fmla="*/ 83 h 188"/>
                <a:gd name="T48" fmla="*/ 39 w 189"/>
                <a:gd name="T49" fmla="*/ 93 h 188"/>
                <a:gd name="T50" fmla="*/ 39 w 189"/>
                <a:gd name="T51" fmla="*/ 93 h 188"/>
                <a:gd name="T52" fmla="*/ 47 w 189"/>
                <a:gd name="T53" fmla="*/ 97 h 188"/>
                <a:gd name="T54" fmla="*/ 47 w 189"/>
                <a:gd name="T55" fmla="*/ 97 h 188"/>
                <a:gd name="T56" fmla="*/ 73 w 189"/>
                <a:gd name="T57" fmla="*/ 110 h 188"/>
                <a:gd name="T58" fmla="*/ 80 w 189"/>
                <a:gd name="T59" fmla="*/ 115 h 188"/>
                <a:gd name="T60" fmla="*/ 82 w 189"/>
                <a:gd name="T61" fmla="*/ 128 h 188"/>
                <a:gd name="T62" fmla="*/ 61 w 189"/>
                <a:gd name="T63" fmla="*/ 158 h 188"/>
                <a:gd name="T64" fmla="*/ 150 w 189"/>
                <a:gd name="T65" fmla="*/ 75 h 188"/>
                <a:gd name="T66" fmla="*/ 155 w 189"/>
                <a:gd name="T67" fmla="*/ 76 h 188"/>
                <a:gd name="T68" fmla="*/ 142 w 189"/>
                <a:gd name="T69" fmla="*/ 88 h 188"/>
                <a:gd name="T70" fmla="*/ 148 w 189"/>
                <a:gd name="T71" fmla="*/ 105 h 188"/>
                <a:gd name="T72" fmla="*/ 136 w 189"/>
                <a:gd name="T73" fmla="*/ 92 h 188"/>
                <a:gd name="T74" fmla="*/ 119 w 189"/>
                <a:gd name="T75" fmla="*/ 98 h 188"/>
                <a:gd name="T76" fmla="*/ 132 w 189"/>
                <a:gd name="T77" fmla="*/ 86 h 188"/>
                <a:gd name="T78" fmla="*/ 126 w 189"/>
                <a:gd name="T79" fmla="*/ 69 h 188"/>
                <a:gd name="T80" fmla="*/ 138 w 189"/>
                <a:gd name="T81" fmla="*/ 82 h 188"/>
                <a:gd name="T82" fmla="*/ 120 w 189"/>
                <a:gd name="T83" fmla="*/ 60 h 188"/>
                <a:gd name="T84" fmla="*/ 110 w 189"/>
                <a:gd name="T85" fmla="*/ 104 h 188"/>
                <a:gd name="T86" fmla="*/ 165 w 189"/>
                <a:gd name="T87" fmla="*/ 70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9" h="188">
                  <a:moveTo>
                    <a:pt x="64" y="177"/>
                  </a:moveTo>
                  <a:cubicBezTo>
                    <a:pt x="66" y="180"/>
                    <a:pt x="65" y="184"/>
                    <a:pt x="62" y="186"/>
                  </a:cubicBezTo>
                  <a:cubicBezTo>
                    <a:pt x="59" y="188"/>
                    <a:pt x="55" y="187"/>
                    <a:pt x="53" y="184"/>
                  </a:cubicBezTo>
                  <a:cubicBezTo>
                    <a:pt x="47" y="174"/>
                    <a:pt x="46" y="164"/>
                    <a:pt x="49" y="155"/>
                  </a:cubicBezTo>
                  <a:cubicBezTo>
                    <a:pt x="52" y="143"/>
                    <a:pt x="61" y="133"/>
                    <a:pt x="67" y="128"/>
                  </a:cubicBezTo>
                  <a:cubicBezTo>
                    <a:pt x="68" y="127"/>
                    <a:pt x="69" y="126"/>
                    <a:pt x="69" y="125"/>
                  </a:cubicBezTo>
                  <a:cubicBezTo>
                    <a:pt x="69" y="125"/>
                    <a:pt x="69" y="125"/>
                    <a:pt x="69" y="125"/>
                  </a:cubicBezTo>
                  <a:cubicBezTo>
                    <a:pt x="69" y="124"/>
                    <a:pt x="69" y="124"/>
                    <a:pt x="69" y="124"/>
                  </a:cubicBezTo>
                  <a:cubicBezTo>
                    <a:pt x="70" y="124"/>
                    <a:pt x="70" y="123"/>
                    <a:pt x="69" y="122"/>
                  </a:cubicBezTo>
                  <a:cubicBezTo>
                    <a:pt x="62" y="121"/>
                    <a:pt x="56" y="117"/>
                    <a:pt x="51" y="113"/>
                  </a:cubicBezTo>
                  <a:cubicBezTo>
                    <a:pt x="48" y="111"/>
                    <a:pt x="46" y="110"/>
                    <a:pt x="45" y="109"/>
                  </a:cubicBezTo>
                  <a:cubicBezTo>
                    <a:pt x="45" y="109"/>
                    <a:pt x="45" y="109"/>
                    <a:pt x="45" y="109"/>
                  </a:cubicBezTo>
                  <a:cubicBezTo>
                    <a:pt x="45" y="109"/>
                    <a:pt x="45" y="109"/>
                    <a:pt x="45" y="109"/>
                  </a:cubicBezTo>
                  <a:cubicBezTo>
                    <a:pt x="41" y="109"/>
                    <a:pt x="35" y="107"/>
                    <a:pt x="31" y="103"/>
                  </a:cubicBezTo>
                  <a:cubicBezTo>
                    <a:pt x="27" y="100"/>
                    <a:pt x="23" y="95"/>
                    <a:pt x="23" y="89"/>
                  </a:cubicBezTo>
                  <a:cubicBezTo>
                    <a:pt x="19" y="86"/>
                    <a:pt x="16" y="82"/>
                    <a:pt x="13" y="77"/>
                  </a:cubicBezTo>
                  <a:cubicBezTo>
                    <a:pt x="5" y="64"/>
                    <a:pt x="0" y="47"/>
                    <a:pt x="7" y="32"/>
                  </a:cubicBezTo>
                  <a:cubicBezTo>
                    <a:pt x="11" y="24"/>
                    <a:pt x="17" y="17"/>
                    <a:pt x="26" y="12"/>
                  </a:cubicBezTo>
                  <a:cubicBezTo>
                    <a:pt x="29" y="10"/>
                    <a:pt x="33" y="7"/>
                    <a:pt x="38" y="5"/>
                  </a:cubicBezTo>
                  <a:cubicBezTo>
                    <a:pt x="43" y="3"/>
                    <a:pt x="49" y="2"/>
                    <a:pt x="54" y="4"/>
                  </a:cubicBezTo>
                  <a:cubicBezTo>
                    <a:pt x="60" y="0"/>
                    <a:pt x="67" y="1"/>
                    <a:pt x="74" y="3"/>
                  </a:cubicBezTo>
                  <a:cubicBezTo>
                    <a:pt x="82" y="5"/>
                    <a:pt x="90" y="11"/>
                    <a:pt x="94" y="16"/>
                  </a:cubicBezTo>
                  <a:cubicBezTo>
                    <a:pt x="97" y="19"/>
                    <a:pt x="99" y="23"/>
                    <a:pt x="101" y="27"/>
                  </a:cubicBezTo>
                  <a:cubicBezTo>
                    <a:pt x="102" y="30"/>
                    <a:pt x="104" y="34"/>
                    <a:pt x="105" y="37"/>
                  </a:cubicBezTo>
                  <a:cubicBezTo>
                    <a:pt x="107" y="39"/>
                    <a:pt x="110" y="41"/>
                    <a:pt x="112" y="44"/>
                  </a:cubicBezTo>
                  <a:cubicBezTo>
                    <a:pt x="113" y="45"/>
                    <a:pt x="113" y="47"/>
                    <a:pt x="114" y="48"/>
                  </a:cubicBezTo>
                  <a:cubicBezTo>
                    <a:pt x="135" y="36"/>
                    <a:pt x="163" y="42"/>
                    <a:pt x="176" y="63"/>
                  </a:cubicBezTo>
                  <a:cubicBezTo>
                    <a:pt x="189" y="85"/>
                    <a:pt x="182" y="113"/>
                    <a:pt x="161" y="126"/>
                  </a:cubicBezTo>
                  <a:cubicBezTo>
                    <a:pt x="140" y="139"/>
                    <a:pt x="112" y="132"/>
                    <a:pt x="99" y="111"/>
                  </a:cubicBezTo>
                  <a:cubicBezTo>
                    <a:pt x="88" y="94"/>
                    <a:pt x="90" y="73"/>
                    <a:pt x="102" y="59"/>
                  </a:cubicBezTo>
                  <a:cubicBezTo>
                    <a:pt x="102" y="53"/>
                    <a:pt x="102" y="50"/>
                    <a:pt x="97" y="48"/>
                  </a:cubicBezTo>
                  <a:cubicBezTo>
                    <a:pt x="95" y="47"/>
                    <a:pt x="94" y="46"/>
                    <a:pt x="93" y="44"/>
                  </a:cubicBezTo>
                  <a:cubicBezTo>
                    <a:pt x="92" y="39"/>
                    <a:pt x="91" y="36"/>
                    <a:pt x="89" y="32"/>
                  </a:cubicBezTo>
                  <a:cubicBezTo>
                    <a:pt x="88" y="29"/>
                    <a:pt x="86" y="26"/>
                    <a:pt x="84" y="24"/>
                  </a:cubicBezTo>
                  <a:cubicBezTo>
                    <a:pt x="82" y="21"/>
                    <a:pt x="76" y="17"/>
                    <a:pt x="69" y="15"/>
                  </a:cubicBezTo>
                  <a:cubicBezTo>
                    <a:pt x="66" y="14"/>
                    <a:pt x="63" y="14"/>
                    <a:pt x="62" y="15"/>
                  </a:cubicBezTo>
                  <a:cubicBezTo>
                    <a:pt x="62" y="15"/>
                    <a:pt x="62" y="15"/>
                    <a:pt x="62" y="15"/>
                  </a:cubicBezTo>
                  <a:cubicBezTo>
                    <a:pt x="60" y="16"/>
                    <a:pt x="58" y="17"/>
                    <a:pt x="56" y="17"/>
                  </a:cubicBezTo>
                  <a:cubicBezTo>
                    <a:pt x="54" y="18"/>
                    <a:pt x="51" y="17"/>
                    <a:pt x="49" y="16"/>
                  </a:cubicBezTo>
                  <a:cubicBezTo>
                    <a:pt x="48" y="16"/>
                    <a:pt x="45" y="16"/>
                    <a:pt x="42" y="17"/>
                  </a:cubicBezTo>
                  <a:cubicBezTo>
                    <a:pt x="39" y="19"/>
                    <a:pt x="35" y="21"/>
                    <a:pt x="33" y="23"/>
                  </a:cubicBezTo>
                  <a:cubicBezTo>
                    <a:pt x="26" y="27"/>
                    <a:pt x="21" y="32"/>
                    <a:pt x="19" y="37"/>
                  </a:cubicBezTo>
                  <a:cubicBezTo>
                    <a:pt x="16" y="42"/>
                    <a:pt x="16" y="48"/>
                    <a:pt x="17" y="55"/>
                  </a:cubicBezTo>
                  <a:cubicBezTo>
                    <a:pt x="17" y="55"/>
                    <a:pt x="17" y="55"/>
                    <a:pt x="17" y="55"/>
                  </a:cubicBezTo>
                  <a:cubicBezTo>
                    <a:pt x="19" y="60"/>
                    <a:pt x="21" y="65"/>
                    <a:pt x="24" y="70"/>
                  </a:cubicBezTo>
                  <a:cubicBezTo>
                    <a:pt x="26" y="74"/>
                    <a:pt x="30" y="78"/>
                    <a:pt x="33" y="80"/>
                  </a:cubicBezTo>
                  <a:cubicBezTo>
                    <a:pt x="34" y="81"/>
                    <a:pt x="35" y="82"/>
                    <a:pt x="35" y="83"/>
                  </a:cubicBezTo>
                  <a:cubicBezTo>
                    <a:pt x="35" y="83"/>
                    <a:pt x="35" y="83"/>
                    <a:pt x="35" y="83"/>
                  </a:cubicBezTo>
                  <a:cubicBezTo>
                    <a:pt x="35" y="83"/>
                    <a:pt x="35" y="83"/>
                    <a:pt x="35" y="83"/>
                  </a:cubicBezTo>
                  <a:cubicBezTo>
                    <a:pt x="38" y="87"/>
                    <a:pt x="34" y="89"/>
                    <a:pt x="39" y="93"/>
                  </a:cubicBezTo>
                  <a:cubicBezTo>
                    <a:pt x="39" y="93"/>
                    <a:pt x="39" y="93"/>
                    <a:pt x="39" y="93"/>
                  </a:cubicBezTo>
                  <a:cubicBezTo>
                    <a:pt x="39" y="93"/>
                    <a:pt x="39" y="93"/>
                    <a:pt x="39" y="93"/>
                  </a:cubicBezTo>
                  <a:cubicBezTo>
                    <a:pt x="42" y="95"/>
                    <a:pt x="45" y="96"/>
                    <a:pt x="47" y="97"/>
                  </a:cubicBezTo>
                  <a:cubicBezTo>
                    <a:pt x="47" y="97"/>
                    <a:pt x="47" y="97"/>
                    <a:pt x="47" y="97"/>
                  </a:cubicBezTo>
                  <a:cubicBezTo>
                    <a:pt x="47" y="97"/>
                    <a:pt x="47" y="97"/>
                    <a:pt x="47" y="97"/>
                  </a:cubicBezTo>
                  <a:cubicBezTo>
                    <a:pt x="47" y="97"/>
                    <a:pt x="47" y="97"/>
                    <a:pt x="47" y="97"/>
                  </a:cubicBezTo>
                  <a:cubicBezTo>
                    <a:pt x="51" y="98"/>
                    <a:pt x="55" y="100"/>
                    <a:pt x="58" y="103"/>
                  </a:cubicBezTo>
                  <a:cubicBezTo>
                    <a:pt x="62" y="106"/>
                    <a:pt x="67" y="110"/>
                    <a:pt x="73" y="110"/>
                  </a:cubicBezTo>
                  <a:cubicBezTo>
                    <a:pt x="75" y="109"/>
                    <a:pt x="77" y="110"/>
                    <a:pt x="79" y="113"/>
                  </a:cubicBezTo>
                  <a:cubicBezTo>
                    <a:pt x="80" y="115"/>
                    <a:pt x="80" y="115"/>
                    <a:pt x="80" y="115"/>
                  </a:cubicBezTo>
                  <a:cubicBezTo>
                    <a:pt x="82" y="119"/>
                    <a:pt x="83" y="123"/>
                    <a:pt x="82" y="128"/>
                  </a:cubicBezTo>
                  <a:cubicBezTo>
                    <a:pt x="82" y="128"/>
                    <a:pt x="82" y="128"/>
                    <a:pt x="82" y="128"/>
                  </a:cubicBezTo>
                  <a:cubicBezTo>
                    <a:pt x="81" y="132"/>
                    <a:pt x="78" y="136"/>
                    <a:pt x="75" y="139"/>
                  </a:cubicBezTo>
                  <a:cubicBezTo>
                    <a:pt x="70" y="142"/>
                    <a:pt x="64" y="149"/>
                    <a:pt x="61" y="158"/>
                  </a:cubicBezTo>
                  <a:cubicBezTo>
                    <a:pt x="60" y="164"/>
                    <a:pt x="60" y="171"/>
                    <a:pt x="64" y="177"/>
                  </a:cubicBezTo>
                  <a:close/>
                  <a:moveTo>
                    <a:pt x="150" y="75"/>
                  </a:moveTo>
                  <a:cubicBezTo>
                    <a:pt x="150" y="75"/>
                    <a:pt x="150" y="75"/>
                    <a:pt x="150" y="75"/>
                  </a:cubicBezTo>
                  <a:cubicBezTo>
                    <a:pt x="152" y="74"/>
                    <a:pt x="154" y="74"/>
                    <a:pt x="155" y="76"/>
                  </a:cubicBezTo>
                  <a:cubicBezTo>
                    <a:pt x="156" y="78"/>
                    <a:pt x="156" y="80"/>
                    <a:pt x="154" y="81"/>
                  </a:cubicBezTo>
                  <a:cubicBezTo>
                    <a:pt x="142" y="88"/>
                    <a:pt x="142" y="88"/>
                    <a:pt x="142" y="88"/>
                  </a:cubicBezTo>
                  <a:cubicBezTo>
                    <a:pt x="149" y="100"/>
                    <a:pt x="149" y="100"/>
                    <a:pt x="149" y="100"/>
                  </a:cubicBezTo>
                  <a:cubicBezTo>
                    <a:pt x="151" y="102"/>
                    <a:pt x="150" y="104"/>
                    <a:pt x="148" y="105"/>
                  </a:cubicBezTo>
                  <a:cubicBezTo>
                    <a:pt x="146" y="106"/>
                    <a:pt x="144" y="106"/>
                    <a:pt x="143" y="104"/>
                  </a:cubicBezTo>
                  <a:cubicBezTo>
                    <a:pt x="136" y="92"/>
                    <a:pt x="136" y="92"/>
                    <a:pt x="136" y="92"/>
                  </a:cubicBezTo>
                  <a:cubicBezTo>
                    <a:pt x="124" y="99"/>
                    <a:pt x="124" y="99"/>
                    <a:pt x="124" y="99"/>
                  </a:cubicBezTo>
                  <a:cubicBezTo>
                    <a:pt x="123" y="100"/>
                    <a:pt x="120" y="100"/>
                    <a:pt x="119" y="98"/>
                  </a:cubicBezTo>
                  <a:cubicBezTo>
                    <a:pt x="118" y="96"/>
                    <a:pt x="119" y="94"/>
                    <a:pt x="120" y="93"/>
                  </a:cubicBezTo>
                  <a:cubicBezTo>
                    <a:pt x="132" y="86"/>
                    <a:pt x="132" y="86"/>
                    <a:pt x="132" y="86"/>
                  </a:cubicBezTo>
                  <a:cubicBezTo>
                    <a:pt x="125" y="74"/>
                    <a:pt x="125" y="74"/>
                    <a:pt x="125" y="74"/>
                  </a:cubicBezTo>
                  <a:cubicBezTo>
                    <a:pt x="124" y="73"/>
                    <a:pt x="124" y="70"/>
                    <a:pt x="126" y="69"/>
                  </a:cubicBezTo>
                  <a:cubicBezTo>
                    <a:pt x="128" y="68"/>
                    <a:pt x="130" y="68"/>
                    <a:pt x="131" y="70"/>
                  </a:cubicBezTo>
                  <a:cubicBezTo>
                    <a:pt x="138" y="82"/>
                    <a:pt x="138" y="82"/>
                    <a:pt x="138" y="82"/>
                  </a:cubicBezTo>
                  <a:cubicBezTo>
                    <a:pt x="150" y="75"/>
                    <a:pt x="150" y="75"/>
                    <a:pt x="150" y="75"/>
                  </a:cubicBezTo>
                  <a:close/>
                  <a:moveTo>
                    <a:pt x="120" y="60"/>
                  </a:moveTo>
                  <a:cubicBezTo>
                    <a:pt x="120" y="60"/>
                    <a:pt x="120" y="60"/>
                    <a:pt x="120" y="60"/>
                  </a:cubicBezTo>
                  <a:cubicBezTo>
                    <a:pt x="105" y="69"/>
                    <a:pt x="100" y="89"/>
                    <a:pt x="110" y="104"/>
                  </a:cubicBezTo>
                  <a:cubicBezTo>
                    <a:pt x="119" y="119"/>
                    <a:pt x="139" y="124"/>
                    <a:pt x="154" y="115"/>
                  </a:cubicBezTo>
                  <a:cubicBezTo>
                    <a:pt x="169" y="105"/>
                    <a:pt x="174" y="85"/>
                    <a:pt x="165" y="70"/>
                  </a:cubicBezTo>
                  <a:cubicBezTo>
                    <a:pt x="155" y="55"/>
                    <a:pt x="135" y="50"/>
                    <a:pt x="120"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6" name="Freeform 249"/>
            <p:cNvSpPr>
              <a:spLocks noEditPoints="1"/>
            </p:cNvSpPr>
            <p:nvPr userDrawn="1"/>
          </p:nvSpPr>
          <p:spPr bwMode="auto">
            <a:xfrm>
              <a:off x="2263" y="2504"/>
              <a:ext cx="237" cy="298"/>
            </a:xfrm>
            <a:custGeom>
              <a:avLst/>
              <a:gdLst>
                <a:gd name="T0" fmla="*/ 107 w 116"/>
                <a:gd name="T1" fmla="*/ 131 h 146"/>
                <a:gd name="T2" fmla="*/ 98 w 116"/>
                <a:gd name="T3" fmla="*/ 68 h 146"/>
                <a:gd name="T4" fmla="*/ 93 w 116"/>
                <a:gd name="T5" fmla="*/ 72 h 146"/>
                <a:gd name="T6" fmla="*/ 94 w 116"/>
                <a:gd name="T7" fmla="*/ 76 h 146"/>
                <a:gd name="T8" fmla="*/ 85 w 116"/>
                <a:gd name="T9" fmla="*/ 73 h 146"/>
                <a:gd name="T10" fmla="*/ 84 w 116"/>
                <a:gd name="T11" fmla="*/ 67 h 146"/>
                <a:gd name="T12" fmla="*/ 79 w 116"/>
                <a:gd name="T13" fmla="*/ 65 h 146"/>
                <a:gd name="T14" fmla="*/ 79 w 116"/>
                <a:gd name="T15" fmla="*/ 79 h 146"/>
                <a:gd name="T16" fmla="*/ 69 w 116"/>
                <a:gd name="T17" fmla="*/ 70 h 146"/>
                <a:gd name="T18" fmla="*/ 69 w 116"/>
                <a:gd name="T19" fmla="*/ 69 h 146"/>
                <a:gd name="T20" fmla="*/ 65 w 116"/>
                <a:gd name="T21" fmla="*/ 66 h 146"/>
                <a:gd name="T22" fmla="*/ 62 w 116"/>
                <a:gd name="T23" fmla="*/ 70 h 146"/>
                <a:gd name="T24" fmla="*/ 61 w 116"/>
                <a:gd name="T25" fmla="*/ 87 h 146"/>
                <a:gd name="T26" fmla="*/ 54 w 116"/>
                <a:gd name="T27" fmla="*/ 71 h 146"/>
                <a:gd name="T28" fmla="*/ 47 w 116"/>
                <a:gd name="T29" fmla="*/ 42 h 146"/>
                <a:gd name="T30" fmla="*/ 42 w 116"/>
                <a:gd name="T31" fmla="*/ 46 h 146"/>
                <a:gd name="T32" fmla="*/ 46 w 116"/>
                <a:gd name="T33" fmla="*/ 111 h 146"/>
                <a:gd name="T34" fmla="*/ 43 w 116"/>
                <a:gd name="T35" fmla="*/ 94 h 146"/>
                <a:gd name="T36" fmla="*/ 37 w 116"/>
                <a:gd name="T37" fmla="*/ 92 h 146"/>
                <a:gd name="T38" fmla="*/ 46 w 116"/>
                <a:gd name="T39" fmla="*/ 128 h 146"/>
                <a:gd name="T40" fmla="*/ 59 w 116"/>
                <a:gd name="T41" fmla="*/ 144 h 146"/>
                <a:gd name="T42" fmla="*/ 41 w 116"/>
                <a:gd name="T43" fmla="*/ 134 h 146"/>
                <a:gd name="T44" fmla="*/ 33 w 116"/>
                <a:gd name="T45" fmla="*/ 85 h 146"/>
                <a:gd name="T46" fmla="*/ 34 w 116"/>
                <a:gd name="T47" fmla="*/ 48 h 146"/>
                <a:gd name="T48" fmla="*/ 48 w 116"/>
                <a:gd name="T49" fmla="*/ 34 h 146"/>
                <a:gd name="T50" fmla="*/ 63 w 116"/>
                <a:gd name="T51" fmla="*/ 58 h 146"/>
                <a:gd name="T52" fmla="*/ 74 w 116"/>
                <a:gd name="T53" fmla="*/ 58 h 146"/>
                <a:gd name="T54" fmla="*/ 90 w 116"/>
                <a:gd name="T55" fmla="*/ 61 h 146"/>
                <a:gd name="T56" fmla="*/ 108 w 116"/>
                <a:gd name="T57" fmla="*/ 69 h 146"/>
                <a:gd name="T58" fmla="*/ 115 w 116"/>
                <a:gd name="T59" fmla="*/ 132 h 146"/>
                <a:gd name="T60" fmla="*/ 24 w 116"/>
                <a:gd name="T61" fmla="*/ 77 h 146"/>
                <a:gd name="T62" fmla="*/ 4 w 116"/>
                <a:gd name="T63" fmla="*/ 53 h 146"/>
                <a:gd name="T64" fmla="*/ 88 w 116"/>
                <a:gd name="T65" fmla="*/ 42 h 146"/>
                <a:gd name="T66" fmla="*/ 80 w 116"/>
                <a:gd name="T67" fmla="*/ 46 h 146"/>
                <a:gd name="T68" fmla="*/ 39 w 116"/>
                <a:gd name="T69" fmla="*/ 12 h 146"/>
                <a:gd name="T70" fmla="*/ 24 w 116"/>
                <a:gd name="T71" fmla="*/ 71 h 146"/>
                <a:gd name="T72" fmla="*/ 27 w 116"/>
                <a:gd name="T73" fmla="*/ 60 h 146"/>
                <a:gd name="T74" fmla="*/ 19 w 116"/>
                <a:gd name="T75" fmla="*/ 51 h 146"/>
                <a:gd name="T76" fmla="*/ 73 w 116"/>
                <a:gd name="T77" fmla="*/ 45 h 146"/>
                <a:gd name="T78" fmla="*/ 68 w 116"/>
                <a:gd name="T79" fmla="*/ 52 h 146"/>
                <a:gd name="T80" fmla="*/ 65 w 116"/>
                <a:gd name="T81" fmla="*/ 45 h 146"/>
                <a:gd name="T82" fmla="*/ 26 w 116"/>
                <a:gd name="T83" fmla="*/ 49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6" h="146">
                  <a:moveTo>
                    <a:pt x="115" y="132"/>
                  </a:moveTo>
                  <a:cubicBezTo>
                    <a:pt x="115" y="134"/>
                    <a:pt x="113" y="136"/>
                    <a:pt x="110" y="135"/>
                  </a:cubicBezTo>
                  <a:cubicBezTo>
                    <a:pt x="108" y="135"/>
                    <a:pt x="106" y="133"/>
                    <a:pt x="107" y="131"/>
                  </a:cubicBezTo>
                  <a:cubicBezTo>
                    <a:pt x="108" y="111"/>
                    <a:pt x="108" y="111"/>
                    <a:pt x="108" y="111"/>
                  </a:cubicBezTo>
                  <a:cubicBezTo>
                    <a:pt x="100" y="70"/>
                    <a:pt x="100" y="70"/>
                    <a:pt x="100" y="70"/>
                  </a:cubicBezTo>
                  <a:cubicBezTo>
                    <a:pt x="100" y="69"/>
                    <a:pt x="99" y="68"/>
                    <a:pt x="98" y="68"/>
                  </a:cubicBezTo>
                  <a:cubicBezTo>
                    <a:pt x="97" y="68"/>
                    <a:pt x="97" y="68"/>
                    <a:pt x="96" y="68"/>
                  </a:cubicBezTo>
                  <a:cubicBezTo>
                    <a:pt x="96" y="68"/>
                    <a:pt x="95" y="68"/>
                    <a:pt x="95" y="68"/>
                  </a:cubicBezTo>
                  <a:cubicBezTo>
                    <a:pt x="94" y="69"/>
                    <a:pt x="93" y="70"/>
                    <a:pt x="93" y="72"/>
                  </a:cubicBezTo>
                  <a:cubicBezTo>
                    <a:pt x="93" y="72"/>
                    <a:pt x="93" y="72"/>
                    <a:pt x="93" y="72"/>
                  </a:cubicBezTo>
                  <a:cubicBezTo>
                    <a:pt x="93" y="72"/>
                    <a:pt x="93" y="72"/>
                    <a:pt x="93" y="72"/>
                  </a:cubicBezTo>
                  <a:cubicBezTo>
                    <a:pt x="94" y="76"/>
                    <a:pt x="94" y="76"/>
                    <a:pt x="94" y="76"/>
                  </a:cubicBezTo>
                  <a:cubicBezTo>
                    <a:pt x="95" y="78"/>
                    <a:pt x="93" y="81"/>
                    <a:pt x="91" y="81"/>
                  </a:cubicBezTo>
                  <a:cubicBezTo>
                    <a:pt x="89" y="81"/>
                    <a:pt x="87" y="80"/>
                    <a:pt x="86" y="78"/>
                  </a:cubicBezTo>
                  <a:cubicBezTo>
                    <a:pt x="85" y="73"/>
                    <a:pt x="85" y="73"/>
                    <a:pt x="85" y="73"/>
                  </a:cubicBezTo>
                  <a:cubicBezTo>
                    <a:pt x="85" y="73"/>
                    <a:pt x="85" y="73"/>
                    <a:pt x="85" y="73"/>
                  </a:cubicBezTo>
                  <a:cubicBezTo>
                    <a:pt x="85" y="73"/>
                    <a:pt x="85" y="73"/>
                    <a:pt x="85" y="73"/>
                  </a:cubicBezTo>
                  <a:cubicBezTo>
                    <a:pt x="84" y="67"/>
                    <a:pt x="84" y="67"/>
                    <a:pt x="84" y="67"/>
                  </a:cubicBezTo>
                  <a:cubicBezTo>
                    <a:pt x="84" y="66"/>
                    <a:pt x="83" y="65"/>
                    <a:pt x="82" y="64"/>
                  </a:cubicBezTo>
                  <a:cubicBezTo>
                    <a:pt x="81" y="64"/>
                    <a:pt x="81" y="64"/>
                    <a:pt x="80" y="64"/>
                  </a:cubicBezTo>
                  <a:cubicBezTo>
                    <a:pt x="80" y="65"/>
                    <a:pt x="79" y="65"/>
                    <a:pt x="79" y="65"/>
                  </a:cubicBezTo>
                  <a:cubicBezTo>
                    <a:pt x="78" y="66"/>
                    <a:pt x="77" y="67"/>
                    <a:pt x="77" y="68"/>
                  </a:cubicBezTo>
                  <a:cubicBezTo>
                    <a:pt x="77" y="69"/>
                    <a:pt x="77" y="69"/>
                    <a:pt x="77" y="69"/>
                  </a:cubicBezTo>
                  <a:cubicBezTo>
                    <a:pt x="79" y="79"/>
                    <a:pt x="79" y="79"/>
                    <a:pt x="79" y="79"/>
                  </a:cubicBezTo>
                  <a:cubicBezTo>
                    <a:pt x="80" y="81"/>
                    <a:pt x="78" y="83"/>
                    <a:pt x="76" y="84"/>
                  </a:cubicBezTo>
                  <a:cubicBezTo>
                    <a:pt x="74" y="84"/>
                    <a:pt x="72" y="83"/>
                    <a:pt x="71" y="80"/>
                  </a:cubicBezTo>
                  <a:cubicBezTo>
                    <a:pt x="69" y="70"/>
                    <a:pt x="69" y="70"/>
                    <a:pt x="69" y="70"/>
                  </a:cubicBezTo>
                  <a:cubicBezTo>
                    <a:pt x="69" y="70"/>
                    <a:pt x="69" y="70"/>
                    <a:pt x="69" y="70"/>
                  </a:cubicBezTo>
                  <a:cubicBezTo>
                    <a:pt x="69" y="69"/>
                    <a:pt x="69" y="69"/>
                    <a:pt x="69" y="69"/>
                  </a:cubicBezTo>
                  <a:cubicBezTo>
                    <a:pt x="69" y="69"/>
                    <a:pt x="69" y="69"/>
                    <a:pt x="69" y="69"/>
                  </a:cubicBezTo>
                  <a:cubicBezTo>
                    <a:pt x="69" y="69"/>
                    <a:pt x="69" y="69"/>
                    <a:pt x="69" y="69"/>
                  </a:cubicBezTo>
                  <a:cubicBezTo>
                    <a:pt x="69" y="67"/>
                    <a:pt x="68" y="66"/>
                    <a:pt x="67" y="66"/>
                  </a:cubicBezTo>
                  <a:cubicBezTo>
                    <a:pt x="66" y="66"/>
                    <a:pt x="65" y="66"/>
                    <a:pt x="65" y="66"/>
                  </a:cubicBezTo>
                  <a:cubicBezTo>
                    <a:pt x="64" y="66"/>
                    <a:pt x="64" y="66"/>
                    <a:pt x="63" y="66"/>
                  </a:cubicBezTo>
                  <a:cubicBezTo>
                    <a:pt x="62" y="67"/>
                    <a:pt x="62" y="68"/>
                    <a:pt x="62" y="70"/>
                  </a:cubicBezTo>
                  <a:cubicBezTo>
                    <a:pt x="62" y="70"/>
                    <a:pt x="62" y="70"/>
                    <a:pt x="62" y="70"/>
                  </a:cubicBezTo>
                  <a:cubicBezTo>
                    <a:pt x="62" y="70"/>
                    <a:pt x="62" y="70"/>
                    <a:pt x="62" y="70"/>
                  </a:cubicBezTo>
                  <a:cubicBezTo>
                    <a:pt x="64" y="82"/>
                    <a:pt x="64" y="82"/>
                    <a:pt x="64" y="82"/>
                  </a:cubicBezTo>
                  <a:cubicBezTo>
                    <a:pt x="65" y="84"/>
                    <a:pt x="63" y="86"/>
                    <a:pt x="61" y="87"/>
                  </a:cubicBezTo>
                  <a:cubicBezTo>
                    <a:pt x="59" y="87"/>
                    <a:pt x="57" y="85"/>
                    <a:pt x="56" y="83"/>
                  </a:cubicBezTo>
                  <a:cubicBezTo>
                    <a:pt x="54" y="71"/>
                    <a:pt x="54" y="71"/>
                    <a:pt x="54" y="71"/>
                  </a:cubicBezTo>
                  <a:cubicBezTo>
                    <a:pt x="54" y="71"/>
                    <a:pt x="54" y="71"/>
                    <a:pt x="54" y="71"/>
                  </a:cubicBezTo>
                  <a:cubicBezTo>
                    <a:pt x="54" y="71"/>
                    <a:pt x="54" y="71"/>
                    <a:pt x="54" y="71"/>
                  </a:cubicBezTo>
                  <a:cubicBezTo>
                    <a:pt x="49" y="45"/>
                    <a:pt x="49" y="45"/>
                    <a:pt x="49" y="45"/>
                  </a:cubicBezTo>
                  <a:cubicBezTo>
                    <a:pt x="49" y="43"/>
                    <a:pt x="48" y="42"/>
                    <a:pt x="47" y="42"/>
                  </a:cubicBezTo>
                  <a:cubicBezTo>
                    <a:pt x="46" y="42"/>
                    <a:pt x="46" y="42"/>
                    <a:pt x="45" y="42"/>
                  </a:cubicBezTo>
                  <a:cubicBezTo>
                    <a:pt x="44" y="42"/>
                    <a:pt x="44" y="42"/>
                    <a:pt x="43" y="43"/>
                  </a:cubicBezTo>
                  <a:cubicBezTo>
                    <a:pt x="42" y="43"/>
                    <a:pt x="42" y="45"/>
                    <a:pt x="42" y="46"/>
                  </a:cubicBezTo>
                  <a:cubicBezTo>
                    <a:pt x="46" y="67"/>
                    <a:pt x="50" y="89"/>
                    <a:pt x="54" y="110"/>
                  </a:cubicBezTo>
                  <a:cubicBezTo>
                    <a:pt x="54" y="112"/>
                    <a:pt x="53" y="114"/>
                    <a:pt x="51" y="114"/>
                  </a:cubicBezTo>
                  <a:cubicBezTo>
                    <a:pt x="49" y="115"/>
                    <a:pt x="46" y="113"/>
                    <a:pt x="46" y="111"/>
                  </a:cubicBezTo>
                  <a:cubicBezTo>
                    <a:pt x="43" y="94"/>
                    <a:pt x="43" y="94"/>
                    <a:pt x="43" y="94"/>
                  </a:cubicBezTo>
                  <a:cubicBezTo>
                    <a:pt x="43" y="94"/>
                    <a:pt x="43" y="94"/>
                    <a:pt x="43" y="94"/>
                  </a:cubicBezTo>
                  <a:cubicBezTo>
                    <a:pt x="43" y="94"/>
                    <a:pt x="43" y="94"/>
                    <a:pt x="43" y="94"/>
                  </a:cubicBezTo>
                  <a:cubicBezTo>
                    <a:pt x="42" y="92"/>
                    <a:pt x="41" y="91"/>
                    <a:pt x="40" y="91"/>
                  </a:cubicBezTo>
                  <a:cubicBezTo>
                    <a:pt x="40" y="91"/>
                    <a:pt x="39" y="91"/>
                    <a:pt x="39" y="91"/>
                  </a:cubicBezTo>
                  <a:cubicBezTo>
                    <a:pt x="38" y="91"/>
                    <a:pt x="38" y="91"/>
                    <a:pt x="37" y="92"/>
                  </a:cubicBezTo>
                  <a:cubicBezTo>
                    <a:pt x="36" y="92"/>
                    <a:pt x="36" y="94"/>
                    <a:pt x="36" y="95"/>
                  </a:cubicBezTo>
                  <a:cubicBezTo>
                    <a:pt x="40" y="115"/>
                    <a:pt x="40" y="115"/>
                    <a:pt x="40" y="115"/>
                  </a:cubicBezTo>
                  <a:cubicBezTo>
                    <a:pt x="41" y="123"/>
                    <a:pt x="41" y="123"/>
                    <a:pt x="46" y="128"/>
                  </a:cubicBezTo>
                  <a:cubicBezTo>
                    <a:pt x="48" y="129"/>
                    <a:pt x="48" y="129"/>
                    <a:pt x="48" y="129"/>
                  </a:cubicBezTo>
                  <a:cubicBezTo>
                    <a:pt x="59" y="139"/>
                    <a:pt x="59" y="139"/>
                    <a:pt x="59" y="139"/>
                  </a:cubicBezTo>
                  <a:cubicBezTo>
                    <a:pt x="60" y="140"/>
                    <a:pt x="60" y="143"/>
                    <a:pt x="59" y="144"/>
                  </a:cubicBezTo>
                  <a:cubicBezTo>
                    <a:pt x="57" y="146"/>
                    <a:pt x="55" y="146"/>
                    <a:pt x="53" y="145"/>
                  </a:cubicBezTo>
                  <a:cubicBezTo>
                    <a:pt x="42" y="135"/>
                    <a:pt x="42" y="135"/>
                    <a:pt x="42" y="135"/>
                  </a:cubicBezTo>
                  <a:cubicBezTo>
                    <a:pt x="41" y="134"/>
                    <a:pt x="41" y="134"/>
                    <a:pt x="41" y="134"/>
                  </a:cubicBezTo>
                  <a:cubicBezTo>
                    <a:pt x="34" y="128"/>
                    <a:pt x="34" y="127"/>
                    <a:pt x="32" y="117"/>
                  </a:cubicBezTo>
                  <a:cubicBezTo>
                    <a:pt x="28" y="97"/>
                    <a:pt x="28" y="97"/>
                    <a:pt x="28" y="97"/>
                  </a:cubicBezTo>
                  <a:cubicBezTo>
                    <a:pt x="27" y="91"/>
                    <a:pt x="29" y="87"/>
                    <a:pt x="33" y="85"/>
                  </a:cubicBezTo>
                  <a:cubicBezTo>
                    <a:pt x="34" y="84"/>
                    <a:pt x="36" y="83"/>
                    <a:pt x="37" y="83"/>
                  </a:cubicBezTo>
                  <a:cubicBezTo>
                    <a:pt x="38" y="83"/>
                    <a:pt x="40" y="83"/>
                    <a:pt x="41" y="83"/>
                  </a:cubicBezTo>
                  <a:cubicBezTo>
                    <a:pt x="34" y="48"/>
                    <a:pt x="34" y="48"/>
                    <a:pt x="34" y="48"/>
                  </a:cubicBezTo>
                  <a:cubicBezTo>
                    <a:pt x="33" y="42"/>
                    <a:pt x="36" y="38"/>
                    <a:pt x="39" y="36"/>
                  </a:cubicBezTo>
                  <a:cubicBezTo>
                    <a:pt x="40" y="35"/>
                    <a:pt x="42" y="34"/>
                    <a:pt x="43" y="34"/>
                  </a:cubicBezTo>
                  <a:cubicBezTo>
                    <a:pt x="45" y="34"/>
                    <a:pt x="47" y="34"/>
                    <a:pt x="48" y="34"/>
                  </a:cubicBezTo>
                  <a:cubicBezTo>
                    <a:pt x="52" y="35"/>
                    <a:pt x="56" y="38"/>
                    <a:pt x="57" y="43"/>
                  </a:cubicBezTo>
                  <a:cubicBezTo>
                    <a:pt x="60" y="59"/>
                    <a:pt x="60" y="59"/>
                    <a:pt x="60" y="59"/>
                  </a:cubicBezTo>
                  <a:cubicBezTo>
                    <a:pt x="61" y="58"/>
                    <a:pt x="62" y="58"/>
                    <a:pt x="63" y="58"/>
                  </a:cubicBezTo>
                  <a:cubicBezTo>
                    <a:pt x="65" y="58"/>
                    <a:pt x="66" y="57"/>
                    <a:pt x="68" y="58"/>
                  </a:cubicBezTo>
                  <a:cubicBezTo>
                    <a:pt x="70" y="58"/>
                    <a:pt x="71" y="59"/>
                    <a:pt x="72" y="60"/>
                  </a:cubicBezTo>
                  <a:cubicBezTo>
                    <a:pt x="73" y="59"/>
                    <a:pt x="74" y="59"/>
                    <a:pt x="74" y="58"/>
                  </a:cubicBezTo>
                  <a:cubicBezTo>
                    <a:pt x="76" y="57"/>
                    <a:pt x="77" y="57"/>
                    <a:pt x="79" y="57"/>
                  </a:cubicBezTo>
                  <a:cubicBezTo>
                    <a:pt x="80" y="56"/>
                    <a:pt x="82" y="56"/>
                    <a:pt x="83" y="57"/>
                  </a:cubicBezTo>
                  <a:cubicBezTo>
                    <a:pt x="86" y="57"/>
                    <a:pt x="89" y="59"/>
                    <a:pt x="90" y="61"/>
                  </a:cubicBezTo>
                  <a:cubicBezTo>
                    <a:pt x="92" y="61"/>
                    <a:pt x="93" y="60"/>
                    <a:pt x="95" y="60"/>
                  </a:cubicBezTo>
                  <a:cubicBezTo>
                    <a:pt x="96" y="59"/>
                    <a:pt x="98" y="60"/>
                    <a:pt x="99" y="60"/>
                  </a:cubicBezTo>
                  <a:cubicBezTo>
                    <a:pt x="103" y="61"/>
                    <a:pt x="107" y="64"/>
                    <a:pt x="108" y="69"/>
                  </a:cubicBezTo>
                  <a:cubicBezTo>
                    <a:pt x="116" y="110"/>
                    <a:pt x="116" y="110"/>
                    <a:pt x="116" y="110"/>
                  </a:cubicBezTo>
                  <a:cubicBezTo>
                    <a:pt x="116" y="110"/>
                    <a:pt x="116" y="110"/>
                    <a:pt x="116" y="111"/>
                  </a:cubicBezTo>
                  <a:cubicBezTo>
                    <a:pt x="115" y="132"/>
                    <a:pt x="115" y="132"/>
                    <a:pt x="115" y="132"/>
                  </a:cubicBezTo>
                  <a:close/>
                  <a:moveTo>
                    <a:pt x="24" y="71"/>
                  </a:moveTo>
                  <a:cubicBezTo>
                    <a:pt x="24" y="71"/>
                    <a:pt x="24" y="71"/>
                    <a:pt x="24" y="71"/>
                  </a:cubicBezTo>
                  <a:cubicBezTo>
                    <a:pt x="25" y="73"/>
                    <a:pt x="26" y="75"/>
                    <a:pt x="24" y="77"/>
                  </a:cubicBezTo>
                  <a:cubicBezTo>
                    <a:pt x="23" y="79"/>
                    <a:pt x="20" y="79"/>
                    <a:pt x="18" y="78"/>
                  </a:cubicBezTo>
                  <a:cubicBezTo>
                    <a:pt x="15" y="74"/>
                    <a:pt x="12" y="71"/>
                    <a:pt x="9" y="67"/>
                  </a:cubicBezTo>
                  <a:cubicBezTo>
                    <a:pt x="7" y="63"/>
                    <a:pt x="5" y="58"/>
                    <a:pt x="4" y="53"/>
                  </a:cubicBezTo>
                  <a:cubicBezTo>
                    <a:pt x="0" y="31"/>
                    <a:pt x="15" y="8"/>
                    <a:pt x="38" y="4"/>
                  </a:cubicBezTo>
                  <a:cubicBezTo>
                    <a:pt x="61" y="0"/>
                    <a:pt x="83" y="15"/>
                    <a:pt x="87" y="38"/>
                  </a:cubicBezTo>
                  <a:cubicBezTo>
                    <a:pt x="87" y="39"/>
                    <a:pt x="87" y="40"/>
                    <a:pt x="88" y="42"/>
                  </a:cubicBezTo>
                  <a:cubicBezTo>
                    <a:pt x="88" y="43"/>
                    <a:pt x="88" y="44"/>
                    <a:pt x="88" y="46"/>
                  </a:cubicBezTo>
                  <a:cubicBezTo>
                    <a:pt x="88" y="48"/>
                    <a:pt x="86" y="50"/>
                    <a:pt x="84" y="50"/>
                  </a:cubicBezTo>
                  <a:cubicBezTo>
                    <a:pt x="81" y="50"/>
                    <a:pt x="80" y="48"/>
                    <a:pt x="80" y="46"/>
                  </a:cubicBezTo>
                  <a:cubicBezTo>
                    <a:pt x="80" y="45"/>
                    <a:pt x="80" y="43"/>
                    <a:pt x="79" y="42"/>
                  </a:cubicBezTo>
                  <a:cubicBezTo>
                    <a:pt x="79" y="41"/>
                    <a:pt x="79" y="40"/>
                    <a:pt x="79" y="39"/>
                  </a:cubicBezTo>
                  <a:cubicBezTo>
                    <a:pt x="76" y="21"/>
                    <a:pt x="58" y="9"/>
                    <a:pt x="39" y="12"/>
                  </a:cubicBezTo>
                  <a:cubicBezTo>
                    <a:pt x="21" y="16"/>
                    <a:pt x="9" y="33"/>
                    <a:pt x="12" y="52"/>
                  </a:cubicBezTo>
                  <a:cubicBezTo>
                    <a:pt x="13" y="56"/>
                    <a:pt x="14" y="59"/>
                    <a:pt x="16" y="63"/>
                  </a:cubicBezTo>
                  <a:cubicBezTo>
                    <a:pt x="18" y="66"/>
                    <a:pt x="21" y="69"/>
                    <a:pt x="24" y="71"/>
                  </a:cubicBezTo>
                  <a:close/>
                  <a:moveTo>
                    <a:pt x="28" y="55"/>
                  </a:moveTo>
                  <a:cubicBezTo>
                    <a:pt x="28" y="55"/>
                    <a:pt x="28" y="55"/>
                    <a:pt x="28" y="55"/>
                  </a:cubicBezTo>
                  <a:cubicBezTo>
                    <a:pt x="30" y="57"/>
                    <a:pt x="29" y="59"/>
                    <a:pt x="27" y="60"/>
                  </a:cubicBezTo>
                  <a:cubicBezTo>
                    <a:pt x="25" y="61"/>
                    <a:pt x="22" y="60"/>
                    <a:pt x="21" y="59"/>
                  </a:cubicBezTo>
                  <a:cubicBezTo>
                    <a:pt x="21" y="57"/>
                    <a:pt x="20" y="56"/>
                    <a:pt x="20" y="55"/>
                  </a:cubicBezTo>
                  <a:cubicBezTo>
                    <a:pt x="19" y="53"/>
                    <a:pt x="19" y="52"/>
                    <a:pt x="19" y="51"/>
                  </a:cubicBezTo>
                  <a:cubicBezTo>
                    <a:pt x="16" y="36"/>
                    <a:pt x="26" y="21"/>
                    <a:pt x="40" y="18"/>
                  </a:cubicBezTo>
                  <a:cubicBezTo>
                    <a:pt x="55" y="16"/>
                    <a:pt x="70" y="26"/>
                    <a:pt x="73" y="40"/>
                  </a:cubicBezTo>
                  <a:cubicBezTo>
                    <a:pt x="73" y="42"/>
                    <a:pt x="73" y="43"/>
                    <a:pt x="73" y="45"/>
                  </a:cubicBezTo>
                  <a:cubicBezTo>
                    <a:pt x="73" y="45"/>
                    <a:pt x="73" y="45"/>
                    <a:pt x="73" y="45"/>
                  </a:cubicBezTo>
                  <a:cubicBezTo>
                    <a:pt x="73" y="46"/>
                    <a:pt x="73" y="48"/>
                    <a:pt x="73" y="49"/>
                  </a:cubicBezTo>
                  <a:cubicBezTo>
                    <a:pt x="73" y="51"/>
                    <a:pt x="71" y="53"/>
                    <a:pt x="68" y="52"/>
                  </a:cubicBezTo>
                  <a:cubicBezTo>
                    <a:pt x="66" y="52"/>
                    <a:pt x="65" y="50"/>
                    <a:pt x="65" y="48"/>
                  </a:cubicBezTo>
                  <a:cubicBezTo>
                    <a:pt x="65" y="47"/>
                    <a:pt x="65" y="46"/>
                    <a:pt x="65" y="45"/>
                  </a:cubicBezTo>
                  <a:cubicBezTo>
                    <a:pt x="65" y="45"/>
                    <a:pt x="65" y="45"/>
                    <a:pt x="65" y="45"/>
                  </a:cubicBezTo>
                  <a:cubicBezTo>
                    <a:pt x="65" y="44"/>
                    <a:pt x="65" y="43"/>
                    <a:pt x="65" y="42"/>
                  </a:cubicBezTo>
                  <a:cubicBezTo>
                    <a:pt x="63" y="31"/>
                    <a:pt x="53" y="24"/>
                    <a:pt x="42" y="26"/>
                  </a:cubicBezTo>
                  <a:cubicBezTo>
                    <a:pt x="32" y="28"/>
                    <a:pt x="25" y="39"/>
                    <a:pt x="26" y="49"/>
                  </a:cubicBezTo>
                  <a:cubicBezTo>
                    <a:pt x="27" y="50"/>
                    <a:pt x="27" y="51"/>
                    <a:pt x="27" y="52"/>
                  </a:cubicBezTo>
                  <a:cubicBezTo>
                    <a:pt x="28" y="53"/>
                    <a:pt x="28" y="54"/>
                    <a:pt x="28"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7" name="Freeform 250"/>
            <p:cNvSpPr>
              <a:spLocks noEditPoints="1"/>
            </p:cNvSpPr>
            <p:nvPr userDrawn="1"/>
          </p:nvSpPr>
          <p:spPr bwMode="auto">
            <a:xfrm>
              <a:off x="2913" y="2865"/>
              <a:ext cx="306" cy="234"/>
            </a:xfrm>
            <a:custGeom>
              <a:avLst/>
              <a:gdLst>
                <a:gd name="T0" fmla="*/ 147 w 150"/>
                <a:gd name="T1" fmla="*/ 11 h 115"/>
                <a:gd name="T2" fmla="*/ 149 w 150"/>
                <a:gd name="T3" fmla="*/ 15 h 115"/>
                <a:gd name="T4" fmla="*/ 140 w 150"/>
                <a:gd name="T5" fmla="*/ 48 h 115"/>
                <a:gd name="T6" fmla="*/ 139 w 150"/>
                <a:gd name="T7" fmla="*/ 59 h 115"/>
                <a:gd name="T8" fmla="*/ 43 w 150"/>
                <a:gd name="T9" fmla="*/ 110 h 115"/>
                <a:gd name="T10" fmla="*/ 15 w 150"/>
                <a:gd name="T11" fmla="*/ 97 h 115"/>
                <a:gd name="T12" fmla="*/ 3 w 150"/>
                <a:gd name="T13" fmla="*/ 77 h 115"/>
                <a:gd name="T14" fmla="*/ 23 w 150"/>
                <a:gd name="T15" fmla="*/ 75 h 115"/>
                <a:gd name="T16" fmla="*/ 22 w 150"/>
                <a:gd name="T17" fmla="*/ 60 h 115"/>
                <a:gd name="T18" fmla="*/ 26 w 150"/>
                <a:gd name="T19" fmla="*/ 35 h 115"/>
                <a:gd name="T20" fmla="*/ 30 w 150"/>
                <a:gd name="T21" fmla="*/ 39 h 115"/>
                <a:gd name="T22" fmla="*/ 31 w 150"/>
                <a:gd name="T23" fmla="*/ 40 h 115"/>
                <a:gd name="T24" fmla="*/ 39 w 150"/>
                <a:gd name="T25" fmla="*/ 44 h 115"/>
                <a:gd name="T26" fmla="*/ 46 w 150"/>
                <a:gd name="T27" fmla="*/ 43 h 115"/>
                <a:gd name="T28" fmla="*/ 55 w 150"/>
                <a:gd name="T29" fmla="*/ 21 h 115"/>
                <a:gd name="T30" fmla="*/ 75 w 150"/>
                <a:gd name="T31" fmla="*/ 4 h 115"/>
                <a:gd name="T32" fmla="*/ 93 w 150"/>
                <a:gd name="T33" fmla="*/ 0 h 115"/>
                <a:gd name="T34" fmla="*/ 112 w 150"/>
                <a:gd name="T35" fmla="*/ 4 h 115"/>
                <a:gd name="T36" fmla="*/ 120 w 150"/>
                <a:gd name="T37" fmla="*/ 9 h 115"/>
                <a:gd name="T38" fmla="*/ 137 w 150"/>
                <a:gd name="T39" fmla="*/ 30 h 115"/>
                <a:gd name="T40" fmla="*/ 142 w 150"/>
                <a:gd name="T41" fmla="*/ 17 h 115"/>
                <a:gd name="T42" fmla="*/ 137 w 150"/>
                <a:gd name="T43" fmla="*/ 29 h 115"/>
                <a:gd name="T44" fmla="*/ 21 w 150"/>
                <a:gd name="T45" fmla="*/ 88 h 115"/>
                <a:gd name="T46" fmla="*/ 34 w 150"/>
                <a:gd name="T47" fmla="*/ 96 h 115"/>
                <a:gd name="T48" fmla="*/ 92 w 150"/>
                <a:gd name="T49" fmla="*/ 96 h 115"/>
                <a:gd name="T50" fmla="*/ 129 w 150"/>
                <a:gd name="T51" fmla="*/ 52 h 115"/>
                <a:gd name="T52" fmla="*/ 129 w 150"/>
                <a:gd name="T53" fmla="*/ 40 h 115"/>
                <a:gd name="T54" fmla="*/ 119 w 150"/>
                <a:gd name="T55" fmla="*/ 22 h 115"/>
                <a:gd name="T56" fmla="*/ 108 w 150"/>
                <a:gd name="T57" fmla="*/ 14 h 115"/>
                <a:gd name="T58" fmla="*/ 101 w 150"/>
                <a:gd name="T59" fmla="*/ 12 h 115"/>
                <a:gd name="T60" fmla="*/ 86 w 150"/>
                <a:gd name="T61" fmla="*/ 12 h 115"/>
                <a:gd name="T62" fmla="*/ 79 w 150"/>
                <a:gd name="T63" fmla="*/ 14 h 115"/>
                <a:gd name="T64" fmla="*/ 67 w 150"/>
                <a:gd name="T65" fmla="*/ 22 h 115"/>
                <a:gd name="T66" fmla="*/ 60 w 150"/>
                <a:gd name="T67" fmla="*/ 32 h 115"/>
                <a:gd name="T68" fmla="*/ 56 w 150"/>
                <a:gd name="T69" fmla="*/ 49 h 115"/>
                <a:gd name="T70" fmla="*/ 37 w 150"/>
                <a:gd name="T71" fmla="*/ 55 h 115"/>
                <a:gd name="T72" fmla="*/ 32 w 150"/>
                <a:gd name="T73" fmla="*/ 57 h 115"/>
                <a:gd name="T74" fmla="*/ 41 w 150"/>
                <a:gd name="T75" fmla="*/ 70 h 115"/>
                <a:gd name="T76" fmla="*/ 26 w 150"/>
                <a:gd name="T77" fmla="*/ 85 h 115"/>
                <a:gd name="T78" fmla="*/ 21 w 150"/>
                <a:gd name="T79" fmla="*/ 88 h 115"/>
                <a:gd name="T80" fmla="*/ 108 w 150"/>
                <a:gd name="T81" fmla="*/ 27 h 115"/>
                <a:gd name="T82" fmla="*/ 119 w 150"/>
                <a:gd name="T83" fmla="*/ 38 h 115"/>
                <a:gd name="T84" fmla="*/ 108 w 150"/>
                <a:gd name="T85" fmla="*/ 49 h 115"/>
                <a:gd name="T86" fmla="*/ 97 w 150"/>
                <a:gd name="T87" fmla="*/ 38 h 115"/>
                <a:gd name="T88" fmla="*/ 108 w 150"/>
                <a:gd name="T89" fmla="*/ 27 h 115"/>
                <a:gd name="T90" fmla="*/ 112 w 150"/>
                <a:gd name="T91" fmla="*/ 35 h 115"/>
                <a:gd name="T92" fmla="*/ 105 w 150"/>
                <a:gd name="T93" fmla="*/ 35 h 115"/>
                <a:gd name="T94" fmla="*/ 105 w 150"/>
                <a:gd name="T95" fmla="*/ 42 h 115"/>
                <a:gd name="T96" fmla="*/ 112 w 150"/>
                <a:gd name="T97" fmla="*/ 42 h 115"/>
                <a:gd name="T98" fmla="*/ 112 w 150"/>
                <a:gd name="T99"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0" h="115">
                  <a:moveTo>
                    <a:pt x="120" y="9"/>
                  </a:moveTo>
                  <a:cubicBezTo>
                    <a:pt x="147" y="11"/>
                    <a:pt x="147" y="11"/>
                    <a:pt x="147" y="11"/>
                  </a:cubicBezTo>
                  <a:cubicBezTo>
                    <a:pt x="148" y="11"/>
                    <a:pt x="150" y="13"/>
                    <a:pt x="149" y="14"/>
                  </a:cubicBezTo>
                  <a:cubicBezTo>
                    <a:pt x="149" y="15"/>
                    <a:pt x="149" y="15"/>
                    <a:pt x="149" y="15"/>
                  </a:cubicBezTo>
                  <a:cubicBezTo>
                    <a:pt x="140" y="41"/>
                    <a:pt x="140" y="41"/>
                    <a:pt x="140" y="41"/>
                  </a:cubicBezTo>
                  <a:cubicBezTo>
                    <a:pt x="140" y="43"/>
                    <a:pt x="140" y="46"/>
                    <a:pt x="140" y="48"/>
                  </a:cubicBezTo>
                  <a:cubicBezTo>
                    <a:pt x="140" y="49"/>
                    <a:pt x="140" y="51"/>
                    <a:pt x="140" y="53"/>
                  </a:cubicBezTo>
                  <a:cubicBezTo>
                    <a:pt x="140" y="55"/>
                    <a:pt x="140" y="57"/>
                    <a:pt x="139" y="59"/>
                  </a:cubicBezTo>
                  <a:cubicBezTo>
                    <a:pt x="134" y="81"/>
                    <a:pt x="117" y="98"/>
                    <a:pt x="96" y="106"/>
                  </a:cubicBezTo>
                  <a:cubicBezTo>
                    <a:pt x="79" y="113"/>
                    <a:pt x="60" y="115"/>
                    <a:pt x="43" y="110"/>
                  </a:cubicBezTo>
                  <a:cubicBezTo>
                    <a:pt x="38" y="109"/>
                    <a:pt x="34" y="108"/>
                    <a:pt x="29" y="106"/>
                  </a:cubicBezTo>
                  <a:cubicBezTo>
                    <a:pt x="24" y="103"/>
                    <a:pt x="19" y="100"/>
                    <a:pt x="15" y="97"/>
                  </a:cubicBezTo>
                  <a:cubicBezTo>
                    <a:pt x="10" y="93"/>
                    <a:pt x="6" y="89"/>
                    <a:pt x="2" y="85"/>
                  </a:cubicBezTo>
                  <a:cubicBezTo>
                    <a:pt x="0" y="83"/>
                    <a:pt x="1" y="79"/>
                    <a:pt x="3" y="77"/>
                  </a:cubicBezTo>
                  <a:cubicBezTo>
                    <a:pt x="4" y="76"/>
                    <a:pt x="5" y="76"/>
                    <a:pt x="7" y="76"/>
                  </a:cubicBezTo>
                  <a:cubicBezTo>
                    <a:pt x="12" y="77"/>
                    <a:pt x="17" y="76"/>
                    <a:pt x="23" y="75"/>
                  </a:cubicBezTo>
                  <a:cubicBezTo>
                    <a:pt x="25" y="74"/>
                    <a:pt x="27" y="73"/>
                    <a:pt x="29" y="72"/>
                  </a:cubicBezTo>
                  <a:cubicBezTo>
                    <a:pt x="26" y="68"/>
                    <a:pt x="24" y="64"/>
                    <a:pt x="22" y="60"/>
                  </a:cubicBezTo>
                  <a:cubicBezTo>
                    <a:pt x="20" y="54"/>
                    <a:pt x="19" y="47"/>
                    <a:pt x="20" y="41"/>
                  </a:cubicBezTo>
                  <a:cubicBezTo>
                    <a:pt x="20" y="38"/>
                    <a:pt x="23" y="35"/>
                    <a:pt x="26" y="35"/>
                  </a:cubicBezTo>
                  <a:cubicBezTo>
                    <a:pt x="27" y="36"/>
                    <a:pt x="29" y="37"/>
                    <a:pt x="30" y="38"/>
                  </a:cubicBezTo>
                  <a:cubicBezTo>
                    <a:pt x="30" y="39"/>
                    <a:pt x="30" y="39"/>
                    <a:pt x="30" y="39"/>
                  </a:cubicBezTo>
                  <a:cubicBezTo>
                    <a:pt x="30" y="39"/>
                    <a:pt x="30" y="39"/>
                    <a:pt x="30" y="39"/>
                  </a:cubicBezTo>
                  <a:cubicBezTo>
                    <a:pt x="31" y="40"/>
                    <a:pt x="31" y="40"/>
                    <a:pt x="31" y="40"/>
                  </a:cubicBezTo>
                  <a:cubicBezTo>
                    <a:pt x="31" y="40"/>
                    <a:pt x="31" y="40"/>
                    <a:pt x="31" y="40"/>
                  </a:cubicBezTo>
                  <a:cubicBezTo>
                    <a:pt x="33" y="42"/>
                    <a:pt x="36" y="43"/>
                    <a:pt x="39" y="44"/>
                  </a:cubicBezTo>
                  <a:cubicBezTo>
                    <a:pt x="42" y="45"/>
                    <a:pt x="44" y="45"/>
                    <a:pt x="46" y="44"/>
                  </a:cubicBezTo>
                  <a:cubicBezTo>
                    <a:pt x="46" y="43"/>
                    <a:pt x="46" y="43"/>
                    <a:pt x="46" y="43"/>
                  </a:cubicBezTo>
                  <a:cubicBezTo>
                    <a:pt x="47" y="38"/>
                    <a:pt x="48" y="33"/>
                    <a:pt x="51" y="28"/>
                  </a:cubicBezTo>
                  <a:cubicBezTo>
                    <a:pt x="52" y="25"/>
                    <a:pt x="53" y="23"/>
                    <a:pt x="55" y="21"/>
                  </a:cubicBezTo>
                  <a:cubicBezTo>
                    <a:pt x="56" y="18"/>
                    <a:pt x="58" y="16"/>
                    <a:pt x="60" y="14"/>
                  </a:cubicBezTo>
                  <a:cubicBezTo>
                    <a:pt x="64" y="10"/>
                    <a:pt x="69" y="7"/>
                    <a:pt x="75" y="4"/>
                  </a:cubicBezTo>
                  <a:cubicBezTo>
                    <a:pt x="78" y="3"/>
                    <a:pt x="81" y="2"/>
                    <a:pt x="84" y="1"/>
                  </a:cubicBezTo>
                  <a:cubicBezTo>
                    <a:pt x="87" y="1"/>
                    <a:pt x="90" y="0"/>
                    <a:pt x="93" y="0"/>
                  </a:cubicBezTo>
                  <a:cubicBezTo>
                    <a:pt x="96" y="0"/>
                    <a:pt x="100" y="1"/>
                    <a:pt x="103" y="1"/>
                  </a:cubicBezTo>
                  <a:cubicBezTo>
                    <a:pt x="106" y="2"/>
                    <a:pt x="109" y="3"/>
                    <a:pt x="112" y="4"/>
                  </a:cubicBezTo>
                  <a:cubicBezTo>
                    <a:pt x="112" y="4"/>
                    <a:pt x="112" y="4"/>
                    <a:pt x="112" y="4"/>
                  </a:cubicBezTo>
                  <a:cubicBezTo>
                    <a:pt x="115" y="5"/>
                    <a:pt x="117" y="7"/>
                    <a:pt x="120" y="9"/>
                  </a:cubicBezTo>
                  <a:cubicBezTo>
                    <a:pt x="120" y="9"/>
                    <a:pt x="120" y="9"/>
                    <a:pt x="120" y="9"/>
                  </a:cubicBezTo>
                  <a:close/>
                  <a:moveTo>
                    <a:pt x="137" y="30"/>
                  </a:moveTo>
                  <a:cubicBezTo>
                    <a:pt x="137" y="30"/>
                    <a:pt x="137" y="30"/>
                    <a:pt x="137" y="30"/>
                  </a:cubicBezTo>
                  <a:cubicBezTo>
                    <a:pt x="142" y="17"/>
                    <a:pt x="142" y="17"/>
                    <a:pt x="142" y="17"/>
                  </a:cubicBezTo>
                  <a:cubicBezTo>
                    <a:pt x="128" y="16"/>
                    <a:pt x="128" y="16"/>
                    <a:pt x="128" y="16"/>
                  </a:cubicBezTo>
                  <a:cubicBezTo>
                    <a:pt x="132" y="20"/>
                    <a:pt x="135" y="24"/>
                    <a:pt x="137" y="29"/>
                  </a:cubicBezTo>
                  <a:cubicBezTo>
                    <a:pt x="137" y="30"/>
                    <a:pt x="137" y="30"/>
                    <a:pt x="137" y="30"/>
                  </a:cubicBezTo>
                  <a:close/>
                  <a:moveTo>
                    <a:pt x="21" y="88"/>
                  </a:moveTo>
                  <a:cubicBezTo>
                    <a:pt x="21" y="88"/>
                    <a:pt x="21" y="88"/>
                    <a:pt x="21" y="88"/>
                  </a:cubicBezTo>
                  <a:cubicBezTo>
                    <a:pt x="25" y="91"/>
                    <a:pt x="29" y="94"/>
                    <a:pt x="34" y="96"/>
                  </a:cubicBezTo>
                  <a:cubicBezTo>
                    <a:pt x="38" y="98"/>
                    <a:pt x="41" y="99"/>
                    <a:pt x="46" y="100"/>
                  </a:cubicBezTo>
                  <a:cubicBezTo>
                    <a:pt x="61" y="104"/>
                    <a:pt x="77" y="102"/>
                    <a:pt x="92" y="96"/>
                  </a:cubicBezTo>
                  <a:cubicBezTo>
                    <a:pt x="110" y="89"/>
                    <a:pt x="124" y="75"/>
                    <a:pt x="129" y="56"/>
                  </a:cubicBezTo>
                  <a:cubicBezTo>
                    <a:pt x="129" y="55"/>
                    <a:pt x="129" y="54"/>
                    <a:pt x="129" y="52"/>
                  </a:cubicBezTo>
                  <a:cubicBezTo>
                    <a:pt x="130" y="51"/>
                    <a:pt x="130" y="49"/>
                    <a:pt x="130" y="48"/>
                  </a:cubicBezTo>
                  <a:cubicBezTo>
                    <a:pt x="130" y="45"/>
                    <a:pt x="129" y="43"/>
                    <a:pt x="129" y="40"/>
                  </a:cubicBezTo>
                  <a:cubicBezTo>
                    <a:pt x="129" y="38"/>
                    <a:pt x="128" y="36"/>
                    <a:pt x="127" y="33"/>
                  </a:cubicBezTo>
                  <a:cubicBezTo>
                    <a:pt x="125" y="29"/>
                    <a:pt x="122" y="25"/>
                    <a:pt x="119" y="22"/>
                  </a:cubicBezTo>
                  <a:cubicBezTo>
                    <a:pt x="117" y="20"/>
                    <a:pt x="115" y="19"/>
                    <a:pt x="114" y="17"/>
                  </a:cubicBezTo>
                  <a:cubicBezTo>
                    <a:pt x="112" y="16"/>
                    <a:pt x="110" y="15"/>
                    <a:pt x="108" y="14"/>
                  </a:cubicBezTo>
                  <a:cubicBezTo>
                    <a:pt x="107" y="14"/>
                    <a:pt x="107" y="14"/>
                    <a:pt x="107" y="14"/>
                  </a:cubicBezTo>
                  <a:cubicBezTo>
                    <a:pt x="105" y="13"/>
                    <a:pt x="103" y="12"/>
                    <a:pt x="101" y="12"/>
                  </a:cubicBezTo>
                  <a:cubicBezTo>
                    <a:pt x="98" y="11"/>
                    <a:pt x="96" y="11"/>
                    <a:pt x="93" y="11"/>
                  </a:cubicBezTo>
                  <a:cubicBezTo>
                    <a:pt x="91" y="11"/>
                    <a:pt x="88" y="11"/>
                    <a:pt x="86" y="12"/>
                  </a:cubicBezTo>
                  <a:cubicBezTo>
                    <a:pt x="84" y="12"/>
                    <a:pt x="81" y="13"/>
                    <a:pt x="79" y="14"/>
                  </a:cubicBezTo>
                  <a:cubicBezTo>
                    <a:pt x="79" y="14"/>
                    <a:pt x="79" y="14"/>
                    <a:pt x="79" y="14"/>
                  </a:cubicBezTo>
                  <a:cubicBezTo>
                    <a:pt x="79" y="14"/>
                    <a:pt x="79" y="14"/>
                    <a:pt x="79" y="14"/>
                  </a:cubicBezTo>
                  <a:cubicBezTo>
                    <a:pt x="75" y="16"/>
                    <a:pt x="71" y="19"/>
                    <a:pt x="67" y="22"/>
                  </a:cubicBezTo>
                  <a:cubicBezTo>
                    <a:pt x="66" y="23"/>
                    <a:pt x="65" y="25"/>
                    <a:pt x="63" y="27"/>
                  </a:cubicBezTo>
                  <a:cubicBezTo>
                    <a:pt x="62" y="28"/>
                    <a:pt x="61" y="30"/>
                    <a:pt x="60" y="32"/>
                  </a:cubicBezTo>
                  <a:cubicBezTo>
                    <a:pt x="58" y="37"/>
                    <a:pt x="58" y="41"/>
                    <a:pt x="57" y="45"/>
                  </a:cubicBezTo>
                  <a:cubicBezTo>
                    <a:pt x="57" y="46"/>
                    <a:pt x="56" y="48"/>
                    <a:pt x="56" y="49"/>
                  </a:cubicBezTo>
                  <a:cubicBezTo>
                    <a:pt x="56" y="51"/>
                    <a:pt x="55" y="53"/>
                    <a:pt x="53" y="53"/>
                  </a:cubicBezTo>
                  <a:cubicBezTo>
                    <a:pt x="48" y="55"/>
                    <a:pt x="42" y="56"/>
                    <a:pt x="37" y="55"/>
                  </a:cubicBezTo>
                  <a:cubicBezTo>
                    <a:pt x="35" y="54"/>
                    <a:pt x="33" y="53"/>
                    <a:pt x="31" y="53"/>
                  </a:cubicBezTo>
                  <a:cubicBezTo>
                    <a:pt x="32" y="54"/>
                    <a:pt x="32" y="55"/>
                    <a:pt x="32" y="57"/>
                  </a:cubicBezTo>
                  <a:cubicBezTo>
                    <a:pt x="34" y="61"/>
                    <a:pt x="37" y="66"/>
                    <a:pt x="40" y="70"/>
                  </a:cubicBezTo>
                  <a:cubicBezTo>
                    <a:pt x="41" y="70"/>
                    <a:pt x="41" y="70"/>
                    <a:pt x="41" y="70"/>
                  </a:cubicBezTo>
                  <a:cubicBezTo>
                    <a:pt x="42" y="72"/>
                    <a:pt x="42" y="76"/>
                    <a:pt x="40" y="77"/>
                  </a:cubicBezTo>
                  <a:cubicBezTo>
                    <a:pt x="35" y="81"/>
                    <a:pt x="31" y="83"/>
                    <a:pt x="26" y="85"/>
                  </a:cubicBezTo>
                  <a:cubicBezTo>
                    <a:pt x="24" y="86"/>
                    <a:pt x="21" y="86"/>
                    <a:pt x="19" y="87"/>
                  </a:cubicBezTo>
                  <a:cubicBezTo>
                    <a:pt x="20" y="87"/>
                    <a:pt x="20" y="88"/>
                    <a:pt x="21" y="88"/>
                  </a:cubicBezTo>
                  <a:close/>
                  <a:moveTo>
                    <a:pt x="108" y="27"/>
                  </a:moveTo>
                  <a:cubicBezTo>
                    <a:pt x="108" y="27"/>
                    <a:pt x="108" y="27"/>
                    <a:pt x="108" y="27"/>
                  </a:cubicBezTo>
                  <a:cubicBezTo>
                    <a:pt x="111" y="27"/>
                    <a:pt x="114" y="28"/>
                    <a:pt x="116" y="30"/>
                  </a:cubicBezTo>
                  <a:cubicBezTo>
                    <a:pt x="118" y="32"/>
                    <a:pt x="119" y="35"/>
                    <a:pt x="119" y="38"/>
                  </a:cubicBezTo>
                  <a:cubicBezTo>
                    <a:pt x="119" y="41"/>
                    <a:pt x="118" y="44"/>
                    <a:pt x="116" y="46"/>
                  </a:cubicBezTo>
                  <a:cubicBezTo>
                    <a:pt x="114" y="48"/>
                    <a:pt x="111" y="49"/>
                    <a:pt x="108" y="49"/>
                  </a:cubicBezTo>
                  <a:cubicBezTo>
                    <a:pt x="105" y="49"/>
                    <a:pt x="103" y="48"/>
                    <a:pt x="101" y="46"/>
                  </a:cubicBezTo>
                  <a:cubicBezTo>
                    <a:pt x="98" y="44"/>
                    <a:pt x="97" y="41"/>
                    <a:pt x="97" y="38"/>
                  </a:cubicBezTo>
                  <a:cubicBezTo>
                    <a:pt x="97" y="35"/>
                    <a:pt x="98" y="32"/>
                    <a:pt x="101" y="30"/>
                  </a:cubicBezTo>
                  <a:cubicBezTo>
                    <a:pt x="103" y="28"/>
                    <a:pt x="105" y="27"/>
                    <a:pt x="108" y="27"/>
                  </a:cubicBezTo>
                  <a:close/>
                  <a:moveTo>
                    <a:pt x="112" y="35"/>
                  </a:moveTo>
                  <a:cubicBezTo>
                    <a:pt x="112" y="35"/>
                    <a:pt x="112" y="35"/>
                    <a:pt x="112" y="35"/>
                  </a:cubicBezTo>
                  <a:cubicBezTo>
                    <a:pt x="111" y="34"/>
                    <a:pt x="110" y="34"/>
                    <a:pt x="108" y="34"/>
                  </a:cubicBezTo>
                  <a:cubicBezTo>
                    <a:pt x="107" y="34"/>
                    <a:pt x="106" y="34"/>
                    <a:pt x="105" y="35"/>
                  </a:cubicBezTo>
                  <a:cubicBezTo>
                    <a:pt x="104" y="36"/>
                    <a:pt x="104" y="37"/>
                    <a:pt x="104" y="38"/>
                  </a:cubicBezTo>
                  <a:cubicBezTo>
                    <a:pt x="104" y="40"/>
                    <a:pt x="104" y="41"/>
                    <a:pt x="105" y="42"/>
                  </a:cubicBezTo>
                  <a:cubicBezTo>
                    <a:pt x="106" y="42"/>
                    <a:pt x="107" y="43"/>
                    <a:pt x="108" y="43"/>
                  </a:cubicBezTo>
                  <a:cubicBezTo>
                    <a:pt x="110" y="43"/>
                    <a:pt x="111" y="42"/>
                    <a:pt x="112" y="42"/>
                  </a:cubicBezTo>
                  <a:cubicBezTo>
                    <a:pt x="113" y="41"/>
                    <a:pt x="113" y="40"/>
                    <a:pt x="113" y="38"/>
                  </a:cubicBezTo>
                  <a:cubicBezTo>
                    <a:pt x="113" y="37"/>
                    <a:pt x="113" y="36"/>
                    <a:pt x="112" y="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8" name="Freeform 251"/>
            <p:cNvSpPr>
              <a:spLocks noEditPoints="1"/>
            </p:cNvSpPr>
            <p:nvPr userDrawn="1"/>
          </p:nvSpPr>
          <p:spPr bwMode="auto">
            <a:xfrm>
              <a:off x="3229" y="3085"/>
              <a:ext cx="311" cy="336"/>
            </a:xfrm>
            <a:custGeom>
              <a:avLst/>
              <a:gdLst>
                <a:gd name="T0" fmla="*/ 51 w 153"/>
                <a:gd name="T1" fmla="*/ 88 h 165"/>
                <a:gd name="T2" fmla="*/ 49 w 153"/>
                <a:gd name="T3" fmla="*/ 100 h 165"/>
                <a:gd name="T4" fmla="*/ 59 w 153"/>
                <a:gd name="T5" fmla="*/ 108 h 165"/>
                <a:gd name="T6" fmla="*/ 46 w 153"/>
                <a:gd name="T7" fmla="*/ 106 h 165"/>
                <a:gd name="T8" fmla="*/ 38 w 153"/>
                <a:gd name="T9" fmla="*/ 117 h 165"/>
                <a:gd name="T10" fmla="*/ 40 w 153"/>
                <a:gd name="T11" fmla="*/ 104 h 165"/>
                <a:gd name="T12" fmla="*/ 30 w 153"/>
                <a:gd name="T13" fmla="*/ 96 h 165"/>
                <a:gd name="T14" fmla="*/ 43 w 153"/>
                <a:gd name="T15" fmla="*/ 98 h 165"/>
                <a:gd name="T16" fmla="*/ 74 w 153"/>
                <a:gd name="T17" fmla="*/ 5 h 165"/>
                <a:gd name="T18" fmla="*/ 135 w 153"/>
                <a:gd name="T19" fmla="*/ 31 h 165"/>
                <a:gd name="T20" fmla="*/ 111 w 153"/>
                <a:gd name="T21" fmla="*/ 147 h 165"/>
                <a:gd name="T22" fmla="*/ 18 w 153"/>
                <a:gd name="T23" fmla="*/ 133 h 165"/>
                <a:gd name="T24" fmla="*/ 42 w 153"/>
                <a:gd name="T25" fmla="*/ 17 h 165"/>
                <a:gd name="T26" fmla="*/ 131 w 153"/>
                <a:gd name="T27" fmla="*/ 41 h 165"/>
                <a:gd name="T28" fmla="*/ 70 w 153"/>
                <a:gd name="T29" fmla="*/ 15 h 165"/>
                <a:gd name="T30" fmla="*/ 15 w 153"/>
                <a:gd name="T31" fmla="*/ 105 h 165"/>
                <a:gd name="T32" fmla="*/ 84 w 153"/>
                <a:gd name="T33" fmla="*/ 150 h 165"/>
                <a:gd name="T34" fmla="*/ 138 w 153"/>
                <a:gd name="T35" fmla="*/ 59 h 165"/>
                <a:gd name="T36" fmla="*/ 66 w 153"/>
                <a:gd name="T37" fmla="*/ 22 h 165"/>
                <a:gd name="T38" fmla="*/ 66 w 153"/>
                <a:gd name="T39" fmla="*/ 22 h 165"/>
                <a:gd name="T40" fmla="*/ 130 w 153"/>
                <a:gd name="T41" fmla="*/ 53 h 165"/>
                <a:gd name="T42" fmla="*/ 111 w 153"/>
                <a:gd name="T43" fmla="*/ 97 h 165"/>
                <a:gd name="T44" fmla="*/ 106 w 153"/>
                <a:gd name="T45" fmla="*/ 98 h 165"/>
                <a:gd name="T46" fmla="*/ 43 w 153"/>
                <a:gd name="T47" fmla="*/ 67 h 165"/>
                <a:gd name="T48" fmla="*/ 62 w 153"/>
                <a:gd name="T49" fmla="*/ 24 h 165"/>
                <a:gd name="T50" fmla="*/ 122 w 153"/>
                <a:gd name="T51" fmla="*/ 53 h 165"/>
                <a:gd name="T52" fmla="*/ 67 w 153"/>
                <a:gd name="T53" fmla="*/ 29 h 165"/>
                <a:gd name="T54" fmla="*/ 106 w 153"/>
                <a:gd name="T55" fmla="*/ 91 h 165"/>
                <a:gd name="T56" fmla="*/ 80 w 153"/>
                <a:gd name="T57" fmla="*/ 116 h 165"/>
                <a:gd name="T58" fmla="*/ 84 w 153"/>
                <a:gd name="T59" fmla="*/ 127 h 165"/>
                <a:gd name="T60" fmla="*/ 69 w 153"/>
                <a:gd name="T61" fmla="*/ 121 h 165"/>
                <a:gd name="T62" fmla="*/ 78 w 153"/>
                <a:gd name="T63" fmla="*/ 123 h 165"/>
                <a:gd name="T64" fmla="*/ 77 w 153"/>
                <a:gd name="T65" fmla="*/ 122 h 165"/>
                <a:gd name="T66" fmla="*/ 74 w 153"/>
                <a:gd name="T67" fmla="*/ 123 h 165"/>
                <a:gd name="T68" fmla="*/ 75 w 153"/>
                <a:gd name="T69" fmla="*/ 126 h 165"/>
                <a:gd name="T70" fmla="*/ 78 w 153"/>
                <a:gd name="T71" fmla="*/ 125 h 165"/>
                <a:gd name="T72" fmla="*/ 99 w 153"/>
                <a:gd name="T73" fmla="*/ 109 h 165"/>
                <a:gd name="T74" fmla="*/ 104 w 153"/>
                <a:gd name="T75" fmla="*/ 120 h 165"/>
                <a:gd name="T76" fmla="*/ 88 w 153"/>
                <a:gd name="T77" fmla="*/ 113 h 165"/>
                <a:gd name="T78" fmla="*/ 98 w 153"/>
                <a:gd name="T79" fmla="*/ 116 h 165"/>
                <a:gd name="T80" fmla="*/ 97 w 153"/>
                <a:gd name="T81" fmla="*/ 115 h 165"/>
                <a:gd name="T82" fmla="*/ 94 w 153"/>
                <a:gd name="T83" fmla="*/ 116 h 165"/>
                <a:gd name="T84" fmla="*/ 94 w 153"/>
                <a:gd name="T85" fmla="*/ 117 h 165"/>
                <a:gd name="T86" fmla="*/ 97 w 153"/>
                <a:gd name="T87" fmla="*/ 118 h 165"/>
                <a:gd name="T88" fmla="*/ 98 w 153"/>
                <a:gd name="T89" fmla="*/ 117 h 165"/>
                <a:gd name="T90" fmla="*/ 98 w 153"/>
                <a:gd name="T91" fmla="*/ 116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65">
                  <a:moveTo>
                    <a:pt x="47" y="89"/>
                  </a:moveTo>
                  <a:cubicBezTo>
                    <a:pt x="47" y="88"/>
                    <a:pt x="49" y="87"/>
                    <a:pt x="51" y="88"/>
                  </a:cubicBezTo>
                  <a:cubicBezTo>
                    <a:pt x="53" y="88"/>
                    <a:pt x="53" y="90"/>
                    <a:pt x="53" y="92"/>
                  </a:cubicBezTo>
                  <a:cubicBezTo>
                    <a:pt x="49" y="100"/>
                    <a:pt x="49" y="100"/>
                    <a:pt x="49" y="100"/>
                  </a:cubicBezTo>
                  <a:cubicBezTo>
                    <a:pt x="58" y="104"/>
                    <a:pt x="58" y="104"/>
                    <a:pt x="58" y="104"/>
                  </a:cubicBezTo>
                  <a:cubicBezTo>
                    <a:pt x="59" y="105"/>
                    <a:pt x="60" y="107"/>
                    <a:pt x="59" y="108"/>
                  </a:cubicBezTo>
                  <a:cubicBezTo>
                    <a:pt x="58" y="110"/>
                    <a:pt x="57" y="111"/>
                    <a:pt x="55" y="110"/>
                  </a:cubicBezTo>
                  <a:cubicBezTo>
                    <a:pt x="46" y="106"/>
                    <a:pt x="46" y="106"/>
                    <a:pt x="46" y="106"/>
                  </a:cubicBezTo>
                  <a:cubicBezTo>
                    <a:pt x="43" y="115"/>
                    <a:pt x="43" y="115"/>
                    <a:pt x="43" y="115"/>
                  </a:cubicBezTo>
                  <a:cubicBezTo>
                    <a:pt x="42" y="117"/>
                    <a:pt x="40" y="117"/>
                    <a:pt x="38" y="117"/>
                  </a:cubicBezTo>
                  <a:cubicBezTo>
                    <a:pt x="37" y="116"/>
                    <a:pt x="36" y="114"/>
                    <a:pt x="37" y="112"/>
                  </a:cubicBezTo>
                  <a:cubicBezTo>
                    <a:pt x="40" y="104"/>
                    <a:pt x="40" y="104"/>
                    <a:pt x="40" y="104"/>
                  </a:cubicBezTo>
                  <a:cubicBezTo>
                    <a:pt x="32" y="100"/>
                    <a:pt x="32" y="100"/>
                    <a:pt x="32" y="100"/>
                  </a:cubicBezTo>
                  <a:cubicBezTo>
                    <a:pt x="30" y="99"/>
                    <a:pt x="30" y="97"/>
                    <a:pt x="30" y="96"/>
                  </a:cubicBezTo>
                  <a:cubicBezTo>
                    <a:pt x="31" y="94"/>
                    <a:pt x="33" y="93"/>
                    <a:pt x="34" y="94"/>
                  </a:cubicBezTo>
                  <a:cubicBezTo>
                    <a:pt x="43" y="98"/>
                    <a:pt x="43" y="98"/>
                    <a:pt x="43" y="98"/>
                  </a:cubicBezTo>
                  <a:cubicBezTo>
                    <a:pt x="47" y="89"/>
                    <a:pt x="47" y="89"/>
                    <a:pt x="47" y="89"/>
                  </a:cubicBezTo>
                  <a:close/>
                  <a:moveTo>
                    <a:pt x="74" y="5"/>
                  </a:moveTo>
                  <a:cubicBezTo>
                    <a:pt x="74" y="5"/>
                    <a:pt x="74" y="5"/>
                    <a:pt x="74" y="5"/>
                  </a:cubicBezTo>
                  <a:cubicBezTo>
                    <a:pt x="135" y="31"/>
                    <a:pt x="135" y="31"/>
                    <a:pt x="135" y="31"/>
                  </a:cubicBezTo>
                  <a:cubicBezTo>
                    <a:pt x="147" y="37"/>
                    <a:pt x="153" y="51"/>
                    <a:pt x="148" y="63"/>
                  </a:cubicBezTo>
                  <a:cubicBezTo>
                    <a:pt x="111" y="147"/>
                    <a:pt x="111" y="147"/>
                    <a:pt x="111" y="147"/>
                  </a:cubicBezTo>
                  <a:cubicBezTo>
                    <a:pt x="106" y="159"/>
                    <a:pt x="92" y="165"/>
                    <a:pt x="80" y="159"/>
                  </a:cubicBezTo>
                  <a:cubicBezTo>
                    <a:pt x="18" y="133"/>
                    <a:pt x="18" y="133"/>
                    <a:pt x="18" y="133"/>
                  </a:cubicBezTo>
                  <a:cubicBezTo>
                    <a:pt x="6" y="128"/>
                    <a:pt x="0" y="113"/>
                    <a:pt x="6" y="101"/>
                  </a:cubicBezTo>
                  <a:cubicBezTo>
                    <a:pt x="42" y="17"/>
                    <a:pt x="42" y="17"/>
                    <a:pt x="42" y="17"/>
                  </a:cubicBezTo>
                  <a:cubicBezTo>
                    <a:pt x="47" y="5"/>
                    <a:pt x="62" y="0"/>
                    <a:pt x="74" y="5"/>
                  </a:cubicBezTo>
                  <a:close/>
                  <a:moveTo>
                    <a:pt x="131" y="41"/>
                  </a:moveTo>
                  <a:cubicBezTo>
                    <a:pt x="131" y="41"/>
                    <a:pt x="131" y="41"/>
                    <a:pt x="131" y="41"/>
                  </a:cubicBezTo>
                  <a:cubicBezTo>
                    <a:pt x="70" y="15"/>
                    <a:pt x="70" y="15"/>
                    <a:pt x="70" y="15"/>
                  </a:cubicBezTo>
                  <a:cubicBezTo>
                    <a:pt x="63" y="12"/>
                    <a:pt x="55" y="15"/>
                    <a:pt x="52" y="22"/>
                  </a:cubicBezTo>
                  <a:cubicBezTo>
                    <a:pt x="15" y="105"/>
                    <a:pt x="15" y="105"/>
                    <a:pt x="15" y="105"/>
                  </a:cubicBezTo>
                  <a:cubicBezTo>
                    <a:pt x="13" y="112"/>
                    <a:pt x="16" y="120"/>
                    <a:pt x="22" y="123"/>
                  </a:cubicBezTo>
                  <a:cubicBezTo>
                    <a:pt x="84" y="150"/>
                    <a:pt x="84" y="150"/>
                    <a:pt x="84" y="150"/>
                  </a:cubicBezTo>
                  <a:cubicBezTo>
                    <a:pt x="91" y="153"/>
                    <a:pt x="99" y="149"/>
                    <a:pt x="102" y="143"/>
                  </a:cubicBezTo>
                  <a:cubicBezTo>
                    <a:pt x="138" y="59"/>
                    <a:pt x="138" y="59"/>
                    <a:pt x="138" y="59"/>
                  </a:cubicBezTo>
                  <a:cubicBezTo>
                    <a:pt x="141" y="52"/>
                    <a:pt x="138" y="44"/>
                    <a:pt x="131" y="41"/>
                  </a:cubicBezTo>
                  <a:close/>
                  <a:moveTo>
                    <a:pt x="66" y="22"/>
                  </a:moveTo>
                  <a:cubicBezTo>
                    <a:pt x="66" y="22"/>
                    <a:pt x="66" y="22"/>
                    <a:pt x="66" y="22"/>
                  </a:cubicBezTo>
                  <a:cubicBezTo>
                    <a:pt x="66" y="22"/>
                    <a:pt x="66" y="22"/>
                    <a:pt x="66" y="22"/>
                  </a:cubicBezTo>
                  <a:cubicBezTo>
                    <a:pt x="128" y="49"/>
                    <a:pt x="128" y="49"/>
                    <a:pt x="128" y="49"/>
                  </a:cubicBezTo>
                  <a:cubicBezTo>
                    <a:pt x="130" y="49"/>
                    <a:pt x="130" y="51"/>
                    <a:pt x="130" y="53"/>
                  </a:cubicBezTo>
                  <a:cubicBezTo>
                    <a:pt x="130" y="53"/>
                    <a:pt x="130" y="53"/>
                    <a:pt x="130" y="53"/>
                  </a:cubicBezTo>
                  <a:cubicBezTo>
                    <a:pt x="111" y="97"/>
                    <a:pt x="111" y="97"/>
                    <a:pt x="111" y="97"/>
                  </a:cubicBezTo>
                  <a:cubicBezTo>
                    <a:pt x="110" y="98"/>
                    <a:pt x="108" y="99"/>
                    <a:pt x="106" y="98"/>
                  </a:cubicBezTo>
                  <a:cubicBezTo>
                    <a:pt x="106" y="98"/>
                    <a:pt x="106" y="98"/>
                    <a:pt x="106" y="98"/>
                  </a:cubicBezTo>
                  <a:cubicBezTo>
                    <a:pt x="45" y="72"/>
                    <a:pt x="45" y="72"/>
                    <a:pt x="45" y="72"/>
                  </a:cubicBezTo>
                  <a:cubicBezTo>
                    <a:pt x="43" y="71"/>
                    <a:pt x="42" y="69"/>
                    <a:pt x="43" y="67"/>
                  </a:cubicBezTo>
                  <a:cubicBezTo>
                    <a:pt x="43" y="67"/>
                    <a:pt x="43" y="67"/>
                    <a:pt x="43" y="67"/>
                  </a:cubicBezTo>
                  <a:cubicBezTo>
                    <a:pt x="62" y="24"/>
                    <a:pt x="62" y="24"/>
                    <a:pt x="62" y="24"/>
                  </a:cubicBezTo>
                  <a:cubicBezTo>
                    <a:pt x="63" y="22"/>
                    <a:pt x="64" y="21"/>
                    <a:pt x="66" y="22"/>
                  </a:cubicBezTo>
                  <a:close/>
                  <a:moveTo>
                    <a:pt x="122" y="53"/>
                  </a:moveTo>
                  <a:cubicBezTo>
                    <a:pt x="122" y="53"/>
                    <a:pt x="122" y="53"/>
                    <a:pt x="122" y="53"/>
                  </a:cubicBezTo>
                  <a:cubicBezTo>
                    <a:pt x="67" y="29"/>
                    <a:pt x="67" y="29"/>
                    <a:pt x="67" y="29"/>
                  </a:cubicBezTo>
                  <a:cubicBezTo>
                    <a:pt x="50" y="67"/>
                    <a:pt x="50" y="67"/>
                    <a:pt x="50" y="67"/>
                  </a:cubicBezTo>
                  <a:cubicBezTo>
                    <a:pt x="106" y="91"/>
                    <a:pt x="106" y="91"/>
                    <a:pt x="106" y="91"/>
                  </a:cubicBezTo>
                  <a:cubicBezTo>
                    <a:pt x="122" y="53"/>
                    <a:pt x="122" y="53"/>
                    <a:pt x="122" y="53"/>
                  </a:cubicBezTo>
                  <a:close/>
                  <a:moveTo>
                    <a:pt x="80" y="116"/>
                  </a:moveTo>
                  <a:cubicBezTo>
                    <a:pt x="80" y="116"/>
                    <a:pt x="80" y="116"/>
                    <a:pt x="80" y="116"/>
                  </a:cubicBezTo>
                  <a:cubicBezTo>
                    <a:pt x="84" y="118"/>
                    <a:pt x="86" y="123"/>
                    <a:pt x="84" y="127"/>
                  </a:cubicBezTo>
                  <a:cubicBezTo>
                    <a:pt x="82" y="132"/>
                    <a:pt x="77" y="134"/>
                    <a:pt x="73" y="132"/>
                  </a:cubicBezTo>
                  <a:cubicBezTo>
                    <a:pt x="69" y="130"/>
                    <a:pt x="67" y="125"/>
                    <a:pt x="69" y="121"/>
                  </a:cubicBezTo>
                  <a:cubicBezTo>
                    <a:pt x="70" y="117"/>
                    <a:pt x="75" y="115"/>
                    <a:pt x="80" y="116"/>
                  </a:cubicBezTo>
                  <a:close/>
                  <a:moveTo>
                    <a:pt x="78" y="123"/>
                  </a:moveTo>
                  <a:cubicBezTo>
                    <a:pt x="78" y="123"/>
                    <a:pt x="78" y="123"/>
                    <a:pt x="78" y="123"/>
                  </a:cubicBezTo>
                  <a:cubicBezTo>
                    <a:pt x="78" y="123"/>
                    <a:pt x="77" y="123"/>
                    <a:pt x="77" y="122"/>
                  </a:cubicBezTo>
                  <a:cubicBezTo>
                    <a:pt x="76" y="122"/>
                    <a:pt x="76" y="122"/>
                    <a:pt x="75" y="122"/>
                  </a:cubicBezTo>
                  <a:cubicBezTo>
                    <a:pt x="75" y="122"/>
                    <a:pt x="75" y="123"/>
                    <a:pt x="74" y="123"/>
                  </a:cubicBezTo>
                  <a:cubicBezTo>
                    <a:pt x="74" y="124"/>
                    <a:pt x="74" y="124"/>
                    <a:pt x="74" y="125"/>
                  </a:cubicBezTo>
                  <a:cubicBezTo>
                    <a:pt x="75" y="125"/>
                    <a:pt x="75" y="126"/>
                    <a:pt x="75" y="126"/>
                  </a:cubicBezTo>
                  <a:cubicBezTo>
                    <a:pt x="76" y="126"/>
                    <a:pt x="76" y="126"/>
                    <a:pt x="77" y="126"/>
                  </a:cubicBezTo>
                  <a:cubicBezTo>
                    <a:pt x="77" y="126"/>
                    <a:pt x="78" y="125"/>
                    <a:pt x="78" y="125"/>
                  </a:cubicBezTo>
                  <a:cubicBezTo>
                    <a:pt x="78" y="124"/>
                    <a:pt x="78" y="124"/>
                    <a:pt x="78" y="123"/>
                  </a:cubicBezTo>
                  <a:close/>
                  <a:moveTo>
                    <a:pt x="99" y="109"/>
                  </a:moveTo>
                  <a:cubicBezTo>
                    <a:pt x="99" y="109"/>
                    <a:pt x="99" y="109"/>
                    <a:pt x="99" y="109"/>
                  </a:cubicBezTo>
                  <a:cubicBezTo>
                    <a:pt x="104" y="110"/>
                    <a:pt x="106" y="115"/>
                    <a:pt x="104" y="120"/>
                  </a:cubicBezTo>
                  <a:cubicBezTo>
                    <a:pt x="102" y="124"/>
                    <a:pt x="97" y="126"/>
                    <a:pt x="93" y="124"/>
                  </a:cubicBezTo>
                  <a:cubicBezTo>
                    <a:pt x="89" y="122"/>
                    <a:pt x="87" y="117"/>
                    <a:pt x="88" y="113"/>
                  </a:cubicBezTo>
                  <a:cubicBezTo>
                    <a:pt x="90" y="109"/>
                    <a:pt x="95" y="107"/>
                    <a:pt x="99" y="109"/>
                  </a:cubicBezTo>
                  <a:close/>
                  <a:moveTo>
                    <a:pt x="98" y="116"/>
                  </a:moveTo>
                  <a:cubicBezTo>
                    <a:pt x="98" y="116"/>
                    <a:pt x="98" y="116"/>
                    <a:pt x="98" y="116"/>
                  </a:cubicBezTo>
                  <a:cubicBezTo>
                    <a:pt x="98" y="115"/>
                    <a:pt x="97" y="115"/>
                    <a:pt x="97" y="115"/>
                  </a:cubicBezTo>
                  <a:cubicBezTo>
                    <a:pt x="96" y="114"/>
                    <a:pt x="96" y="114"/>
                    <a:pt x="95" y="114"/>
                  </a:cubicBezTo>
                  <a:cubicBezTo>
                    <a:pt x="95" y="115"/>
                    <a:pt x="95" y="115"/>
                    <a:pt x="94" y="116"/>
                  </a:cubicBezTo>
                  <a:cubicBezTo>
                    <a:pt x="94" y="116"/>
                    <a:pt x="94" y="117"/>
                    <a:pt x="94" y="117"/>
                  </a:cubicBezTo>
                  <a:cubicBezTo>
                    <a:pt x="94" y="117"/>
                    <a:pt x="94" y="117"/>
                    <a:pt x="94" y="117"/>
                  </a:cubicBezTo>
                  <a:cubicBezTo>
                    <a:pt x="94" y="117"/>
                    <a:pt x="95" y="118"/>
                    <a:pt x="95" y="118"/>
                  </a:cubicBezTo>
                  <a:cubicBezTo>
                    <a:pt x="96" y="118"/>
                    <a:pt x="96" y="118"/>
                    <a:pt x="97" y="118"/>
                  </a:cubicBezTo>
                  <a:cubicBezTo>
                    <a:pt x="97" y="118"/>
                    <a:pt x="97" y="118"/>
                    <a:pt x="97" y="118"/>
                  </a:cubicBezTo>
                  <a:cubicBezTo>
                    <a:pt x="97" y="118"/>
                    <a:pt x="98" y="117"/>
                    <a:pt x="98" y="117"/>
                  </a:cubicBezTo>
                  <a:cubicBezTo>
                    <a:pt x="98" y="117"/>
                    <a:pt x="98" y="116"/>
                    <a:pt x="98" y="116"/>
                  </a:cubicBezTo>
                  <a:cubicBezTo>
                    <a:pt x="98" y="116"/>
                    <a:pt x="98" y="116"/>
                    <a:pt x="98"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9" name="Freeform 252"/>
            <p:cNvSpPr>
              <a:spLocks noEditPoints="1"/>
            </p:cNvSpPr>
            <p:nvPr userDrawn="1"/>
          </p:nvSpPr>
          <p:spPr bwMode="auto">
            <a:xfrm>
              <a:off x="5720" y="3468"/>
              <a:ext cx="312" cy="336"/>
            </a:xfrm>
            <a:custGeom>
              <a:avLst/>
              <a:gdLst>
                <a:gd name="T0" fmla="*/ 51 w 153"/>
                <a:gd name="T1" fmla="*/ 88 h 165"/>
                <a:gd name="T2" fmla="*/ 48 w 153"/>
                <a:gd name="T3" fmla="*/ 101 h 165"/>
                <a:gd name="T4" fmla="*/ 59 w 153"/>
                <a:gd name="T5" fmla="*/ 109 h 165"/>
                <a:gd name="T6" fmla="*/ 46 w 153"/>
                <a:gd name="T7" fmla="*/ 107 h 165"/>
                <a:gd name="T8" fmla="*/ 38 w 153"/>
                <a:gd name="T9" fmla="*/ 117 h 165"/>
                <a:gd name="T10" fmla="*/ 40 w 153"/>
                <a:gd name="T11" fmla="*/ 104 h 165"/>
                <a:gd name="T12" fmla="*/ 30 w 153"/>
                <a:gd name="T13" fmla="*/ 96 h 165"/>
                <a:gd name="T14" fmla="*/ 43 w 153"/>
                <a:gd name="T15" fmla="*/ 98 h 165"/>
                <a:gd name="T16" fmla="*/ 73 w 153"/>
                <a:gd name="T17" fmla="*/ 5 h 165"/>
                <a:gd name="T18" fmla="*/ 135 w 153"/>
                <a:gd name="T19" fmla="*/ 32 h 165"/>
                <a:gd name="T20" fmla="*/ 111 w 153"/>
                <a:gd name="T21" fmla="*/ 147 h 165"/>
                <a:gd name="T22" fmla="*/ 18 w 153"/>
                <a:gd name="T23" fmla="*/ 133 h 165"/>
                <a:gd name="T24" fmla="*/ 41 w 153"/>
                <a:gd name="T25" fmla="*/ 18 h 165"/>
                <a:gd name="T26" fmla="*/ 130 w 153"/>
                <a:gd name="T27" fmla="*/ 42 h 165"/>
                <a:gd name="T28" fmla="*/ 69 w 153"/>
                <a:gd name="T29" fmla="*/ 15 h 165"/>
                <a:gd name="T30" fmla="*/ 15 w 153"/>
                <a:gd name="T31" fmla="*/ 105 h 165"/>
                <a:gd name="T32" fmla="*/ 83 w 153"/>
                <a:gd name="T33" fmla="*/ 150 h 165"/>
                <a:gd name="T34" fmla="*/ 137 w 153"/>
                <a:gd name="T35" fmla="*/ 59 h 165"/>
                <a:gd name="T36" fmla="*/ 66 w 153"/>
                <a:gd name="T37" fmla="*/ 22 h 165"/>
                <a:gd name="T38" fmla="*/ 66 w 153"/>
                <a:gd name="T39" fmla="*/ 22 h 165"/>
                <a:gd name="T40" fmla="*/ 129 w 153"/>
                <a:gd name="T41" fmla="*/ 53 h 165"/>
                <a:gd name="T42" fmla="*/ 110 w 153"/>
                <a:gd name="T43" fmla="*/ 97 h 165"/>
                <a:gd name="T44" fmla="*/ 106 w 153"/>
                <a:gd name="T45" fmla="*/ 99 h 165"/>
                <a:gd name="T46" fmla="*/ 42 w 153"/>
                <a:gd name="T47" fmla="*/ 68 h 165"/>
                <a:gd name="T48" fmla="*/ 61 w 153"/>
                <a:gd name="T49" fmla="*/ 24 h 165"/>
                <a:gd name="T50" fmla="*/ 122 w 153"/>
                <a:gd name="T51" fmla="*/ 54 h 165"/>
                <a:gd name="T52" fmla="*/ 66 w 153"/>
                <a:gd name="T53" fmla="*/ 29 h 165"/>
                <a:gd name="T54" fmla="*/ 105 w 153"/>
                <a:gd name="T55" fmla="*/ 91 h 165"/>
                <a:gd name="T56" fmla="*/ 79 w 153"/>
                <a:gd name="T57" fmla="*/ 117 h 165"/>
                <a:gd name="T58" fmla="*/ 83 w 153"/>
                <a:gd name="T59" fmla="*/ 128 h 165"/>
                <a:gd name="T60" fmla="*/ 68 w 153"/>
                <a:gd name="T61" fmla="*/ 121 h 165"/>
                <a:gd name="T62" fmla="*/ 77 w 153"/>
                <a:gd name="T63" fmla="*/ 124 h 165"/>
                <a:gd name="T64" fmla="*/ 76 w 153"/>
                <a:gd name="T65" fmla="*/ 123 h 165"/>
                <a:gd name="T66" fmla="*/ 74 w 153"/>
                <a:gd name="T67" fmla="*/ 124 h 165"/>
                <a:gd name="T68" fmla="*/ 75 w 153"/>
                <a:gd name="T69" fmla="*/ 126 h 165"/>
                <a:gd name="T70" fmla="*/ 77 w 153"/>
                <a:gd name="T71" fmla="*/ 125 h 165"/>
                <a:gd name="T72" fmla="*/ 99 w 153"/>
                <a:gd name="T73" fmla="*/ 109 h 165"/>
                <a:gd name="T74" fmla="*/ 103 w 153"/>
                <a:gd name="T75" fmla="*/ 120 h 165"/>
                <a:gd name="T76" fmla="*/ 88 w 153"/>
                <a:gd name="T77" fmla="*/ 113 h 165"/>
                <a:gd name="T78" fmla="*/ 97 w 153"/>
                <a:gd name="T79" fmla="*/ 116 h 165"/>
                <a:gd name="T80" fmla="*/ 96 w 153"/>
                <a:gd name="T81" fmla="*/ 115 h 165"/>
                <a:gd name="T82" fmla="*/ 94 w 153"/>
                <a:gd name="T83" fmla="*/ 116 h 165"/>
                <a:gd name="T84" fmla="*/ 94 w 153"/>
                <a:gd name="T85" fmla="*/ 117 h 165"/>
                <a:gd name="T86" fmla="*/ 96 w 153"/>
                <a:gd name="T87" fmla="*/ 118 h 165"/>
                <a:gd name="T88" fmla="*/ 97 w 153"/>
                <a:gd name="T89" fmla="*/ 117 h 165"/>
                <a:gd name="T90" fmla="*/ 97 w 153"/>
                <a:gd name="T91" fmla="*/ 116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65">
                  <a:moveTo>
                    <a:pt x="46" y="90"/>
                  </a:moveTo>
                  <a:cubicBezTo>
                    <a:pt x="47" y="88"/>
                    <a:pt x="49" y="87"/>
                    <a:pt x="51" y="88"/>
                  </a:cubicBezTo>
                  <a:cubicBezTo>
                    <a:pt x="52" y="89"/>
                    <a:pt x="53" y="91"/>
                    <a:pt x="52" y="92"/>
                  </a:cubicBezTo>
                  <a:cubicBezTo>
                    <a:pt x="48" y="101"/>
                    <a:pt x="48" y="101"/>
                    <a:pt x="48" y="101"/>
                  </a:cubicBezTo>
                  <a:cubicBezTo>
                    <a:pt x="57" y="104"/>
                    <a:pt x="57" y="104"/>
                    <a:pt x="57" y="104"/>
                  </a:cubicBezTo>
                  <a:cubicBezTo>
                    <a:pt x="59" y="105"/>
                    <a:pt x="59" y="107"/>
                    <a:pt x="59" y="109"/>
                  </a:cubicBezTo>
                  <a:cubicBezTo>
                    <a:pt x="58" y="110"/>
                    <a:pt x="56" y="111"/>
                    <a:pt x="54" y="110"/>
                  </a:cubicBezTo>
                  <a:cubicBezTo>
                    <a:pt x="46" y="107"/>
                    <a:pt x="46" y="107"/>
                    <a:pt x="46" y="107"/>
                  </a:cubicBezTo>
                  <a:cubicBezTo>
                    <a:pt x="42" y="115"/>
                    <a:pt x="42" y="115"/>
                    <a:pt x="42" y="115"/>
                  </a:cubicBezTo>
                  <a:cubicBezTo>
                    <a:pt x="41" y="117"/>
                    <a:pt x="40" y="118"/>
                    <a:pt x="38" y="117"/>
                  </a:cubicBezTo>
                  <a:cubicBezTo>
                    <a:pt x="36" y="116"/>
                    <a:pt x="36" y="114"/>
                    <a:pt x="36" y="113"/>
                  </a:cubicBezTo>
                  <a:cubicBezTo>
                    <a:pt x="40" y="104"/>
                    <a:pt x="40" y="104"/>
                    <a:pt x="40" y="104"/>
                  </a:cubicBezTo>
                  <a:cubicBezTo>
                    <a:pt x="31" y="100"/>
                    <a:pt x="31" y="100"/>
                    <a:pt x="31" y="100"/>
                  </a:cubicBezTo>
                  <a:cubicBezTo>
                    <a:pt x="30" y="100"/>
                    <a:pt x="29" y="98"/>
                    <a:pt x="30" y="96"/>
                  </a:cubicBezTo>
                  <a:cubicBezTo>
                    <a:pt x="30" y="94"/>
                    <a:pt x="32" y="94"/>
                    <a:pt x="34" y="94"/>
                  </a:cubicBezTo>
                  <a:cubicBezTo>
                    <a:pt x="43" y="98"/>
                    <a:pt x="43" y="98"/>
                    <a:pt x="43" y="98"/>
                  </a:cubicBezTo>
                  <a:cubicBezTo>
                    <a:pt x="46" y="90"/>
                    <a:pt x="46" y="90"/>
                    <a:pt x="46" y="90"/>
                  </a:cubicBezTo>
                  <a:close/>
                  <a:moveTo>
                    <a:pt x="73" y="5"/>
                  </a:moveTo>
                  <a:cubicBezTo>
                    <a:pt x="73" y="5"/>
                    <a:pt x="73" y="5"/>
                    <a:pt x="73" y="5"/>
                  </a:cubicBezTo>
                  <a:cubicBezTo>
                    <a:pt x="135" y="32"/>
                    <a:pt x="135" y="32"/>
                    <a:pt x="135" y="32"/>
                  </a:cubicBezTo>
                  <a:cubicBezTo>
                    <a:pt x="147" y="37"/>
                    <a:pt x="153" y="51"/>
                    <a:pt x="147" y="64"/>
                  </a:cubicBezTo>
                  <a:cubicBezTo>
                    <a:pt x="111" y="147"/>
                    <a:pt x="111" y="147"/>
                    <a:pt x="111" y="147"/>
                  </a:cubicBezTo>
                  <a:cubicBezTo>
                    <a:pt x="106" y="159"/>
                    <a:pt x="91" y="165"/>
                    <a:pt x="79" y="160"/>
                  </a:cubicBezTo>
                  <a:cubicBezTo>
                    <a:pt x="18" y="133"/>
                    <a:pt x="18" y="133"/>
                    <a:pt x="18" y="133"/>
                  </a:cubicBezTo>
                  <a:cubicBezTo>
                    <a:pt x="6" y="128"/>
                    <a:pt x="0" y="113"/>
                    <a:pt x="5" y="101"/>
                  </a:cubicBezTo>
                  <a:cubicBezTo>
                    <a:pt x="41" y="18"/>
                    <a:pt x="41" y="18"/>
                    <a:pt x="41" y="18"/>
                  </a:cubicBezTo>
                  <a:cubicBezTo>
                    <a:pt x="47" y="5"/>
                    <a:pt x="61" y="0"/>
                    <a:pt x="73" y="5"/>
                  </a:cubicBezTo>
                  <a:close/>
                  <a:moveTo>
                    <a:pt x="130" y="42"/>
                  </a:moveTo>
                  <a:cubicBezTo>
                    <a:pt x="130" y="42"/>
                    <a:pt x="130" y="42"/>
                    <a:pt x="130" y="42"/>
                  </a:cubicBezTo>
                  <a:cubicBezTo>
                    <a:pt x="69" y="15"/>
                    <a:pt x="69" y="15"/>
                    <a:pt x="69" y="15"/>
                  </a:cubicBezTo>
                  <a:cubicBezTo>
                    <a:pt x="62" y="12"/>
                    <a:pt x="54" y="15"/>
                    <a:pt x="51" y="22"/>
                  </a:cubicBezTo>
                  <a:cubicBezTo>
                    <a:pt x="15" y="105"/>
                    <a:pt x="15" y="105"/>
                    <a:pt x="15" y="105"/>
                  </a:cubicBezTo>
                  <a:cubicBezTo>
                    <a:pt x="12" y="112"/>
                    <a:pt x="15" y="120"/>
                    <a:pt x="22" y="123"/>
                  </a:cubicBezTo>
                  <a:cubicBezTo>
                    <a:pt x="83" y="150"/>
                    <a:pt x="83" y="150"/>
                    <a:pt x="83" y="150"/>
                  </a:cubicBezTo>
                  <a:cubicBezTo>
                    <a:pt x="90" y="153"/>
                    <a:pt x="98" y="150"/>
                    <a:pt x="101" y="143"/>
                  </a:cubicBezTo>
                  <a:cubicBezTo>
                    <a:pt x="137" y="59"/>
                    <a:pt x="137" y="59"/>
                    <a:pt x="137" y="59"/>
                  </a:cubicBezTo>
                  <a:cubicBezTo>
                    <a:pt x="140" y="53"/>
                    <a:pt x="137" y="44"/>
                    <a:pt x="130" y="42"/>
                  </a:cubicBezTo>
                  <a:close/>
                  <a:moveTo>
                    <a:pt x="66" y="22"/>
                  </a:moveTo>
                  <a:cubicBezTo>
                    <a:pt x="66" y="22"/>
                    <a:pt x="66" y="22"/>
                    <a:pt x="66" y="22"/>
                  </a:cubicBezTo>
                  <a:cubicBezTo>
                    <a:pt x="66" y="22"/>
                    <a:pt x="66" y="22"/>
                    <a:pt x="66" y="22"/>
                  </a:cubicBezTo>
                  <a:cubicBezTo>
                    <a:pt x="127" y="49"/>
                    <a:pt x="127" y="49"/>
                    <a:pt x="127" y="49"/>
                  </a:cubicBezTo>
                  <a:cubicBezTo>
                    <a:pt x="129" y="50"/>
                    <a:pt x="130" y="52"/>
                    <a:pt x="129" y="53"/>
                  </a:cubicBezTo>
                  <a:cubicBezTo>
                    <a:pt x="129" y="53"/>
                    <a:pt x="129" y="53"/>
                    <a:pt x="129" y="53"/>
                  </a:cubicBezTo>
                  <a:cubicBezTo>
                    <a:pt x="110" y="97"/>
                    <a:pt x="110" y="97"/>
                    <a:pt x="110" y="97"/>
                  </a:cubicBezTo>
                  <a:cubicBezTo>
                    <a:pt x="109" y="99"/>
                    <a:pt x="107" y="99"/>
                    <a:pt x="106" y="99"/>
                  </a:cubicBezTo>
                  <a:cubicBezTo>
                    <a:pt x="106" y="99"/>
                    <a:pt x="106" y="99"/>
                    <a:pt x="106" y="99"/>
                  </a:cubicBezTo>
                  <a:cubicBezTo>
                    <a:pt x="44" y="72"/>
                    <a:pt x="44" y="72"/>
                    <a:pt x="44" y="72"/>
                  </a:cubicBezTo>
                  <a:cubicBezTo>
                    <a:pt x="42" y="71"/>
                    <a:pt x="42" y="69"/>
                    <a:pt x="42" y="68"/>
                  </a:cubicBezTo>
                  <a:cubicBezTo>
                    <a:pt x="42" y="68"/>
                    <a:pt x="42" y="68"/>
                    <a:pt x="42" y="68"/>
                  </a:cubicBezTo>
                  <a:cubicBezTo>
                    <a:pt x="61" y="24"/>
                    <a:pt x="61" y="24"/>
                    <a:pt x="61" y="24"/>
                  </a:cubicBezTo>
                  <a:cubicBezTo>
                    <a:pt x="62" y="22"/>
                    <a:pt x="64" y="21"/>
                    <a:pt x="66" y="22"/>
                  </a:cubicBezTo>
                  <a:close/>
                  <a:moveTo>
                    <a:pt x="122" y="54"/>
                  </a:moveTo>
                  <a:cubicBezTo>
                    <a:pt x="122" y="54"/>
                    <a:pt x="122" y="54"/>
                    <a:pt x="122" y="54"/>
                  </a:cubicBezTo>
                  <a:cubicBezTo>
                    <a:pt x="66" y="29"/>
                    <a:pt x="66" y="29"/>
                    <a:pt x="66" y="29"/>
                  </a:cubicBezTo>
                  <a:cubicBezTo>
                    <a:pt x="50" y="67"/>
                    <a:pt x="50" y="67"/>
                    <a:pt x="50" y="67"/>
                  </a:cubicBezTo>
                  <a:cubicBezTo>
                    <a:pt x="105" y="91"/>
                    <a:pt x="105" y="91"/>
                    <a:pt x="105" y="91"/>
                  </a:cubicBezTo>
                  <a:cubicBezTo>
                    <a:pt x="122" y="54"/>
                    <a:pt x="122" y="54"/>
                    <a:pt x="122" y="54"/>
                  </a:cubicBezTo>
                  <a:close/>
                  <a:moveTo>
                    <a:pt x="79" y="117"/>
                  </a:moveTo>
                  <a:cubicBezTo>
                    <a:pt x="79" y="117"/>
                    <a:pt x="79" y="117"/>
                    <a:pt x="79" y="117"/>
                  </a:cubicBezTo>
                  <a:cubicBezTo>
                    <a:pt x="83" y="118"/>
                    <a:pt x="85" y="123"/>
                    <a:pt x="83" y="128"/>
                  </a:cubicBezTo>
                  <a:cubicBezTo>
                    <a:pt x="82" y="132"/>
                    <a:pt x="77" y="134"/>
                    <a:pt x="72" y="132"/>
                  </a:cubicBezTo>
                  <a:cubicBezTo>
                    <a:pt x="68" y="130"/>
                    <a:pt x="66" y="125"/>
                    <a:pt x="68" y="121"/>
                  </a:cubicBezTo>
                  <a:cubicBezTo>
                    <a:pt x="70" y="117"/>
                    <a:pt x="75" y="115"/>
                    <a:pt x="79" y="117"/>
                  </a:cubicBezTo>
                  <a:close/>
                  <a:moveTo>
                    <a:pt x="77" y="124"/>
                  </a:moveTo>
                  <a:cubicBezTo>
                    <a:pt x="77" y="124"/>
                    <a:pt x="77" y="124"/>
                    <a:pt x="77" y="124"/>
                  </a:cubicBezTo>
                  <a:cubicBezTo>
                    <a:pt x="77" y="123"/>
                    <a:pt x="77" y="123"/>
                    <a:pt x="76" y="123"/>
                  </a:cubicBezTo>
                  <a:cubicBezTo>
                    <a:pt x="76" y="122"/>
                    <a:pt x="75" y="122"/>
                    <a:pt x="75" y="123"/>
                  </a:cubicBezTo>
                  <a:cubicBezTo>
                    <a:pt x="75" y="123"/>
                    <a:pt x="74" y="123"/>
                    <a:pt x="74" y="124"/>
                  </a:cubicBezTo>
                  <a:cubicBezTo>
                    <a:pt x="74" y="124"/>
                    <a:pt x="74" y="125"/>
                    <a:pt x="74" y="125"/>
                  </a:cubicBezTo>
                  <a:cubicBezTo>
                    <a:pt x="74" y="125"/>
                    <a:pt x="74" y="126"/>
                    <a:pt x="75" y="126"/>
                  </a:cubicBezTo>
                  <a:cubicBezTo>
                    <a:pt x="75" y="126"/>
                    <a:pt x="76" y="126"/>
                    <a:pt x="76" y="126"/>
                  </a:cubicBezTo>
                  <a:cubicBezTo>
                    <a:pt x="77" y="126"/>
                    <a:pt x="77" y="126"/>
                    <a:pt x="77" y="125"/>
                  </a:cubicBezTo>
                  <a:cubicBezTo>
                    <a:pt x="78" y="125"/>
                    <a:pt x="78" y="124"/>
                    <a:pt x="77" y="124"/>
                  </a:cubicBezTo>
                  <a:close/>
                  <a:moveTo>
                    <a:pt x="99" y="109"/>
                  </a:moveTo>
                  <a:cubicBezTo>
                    <a:pt x="99" y="109"/>
                    <a:pt x="99" y="109"/>
                    <a:pt x="99" y="109"/>
                  </a:cubicBezTo>
                  <a:cubicBezTo>
                    <a:pt x="103" y="111"/>
                    <a:pt x="105" y="116"/>
                    <a:pt x="103" y="120"/>
                  </a:cubicBezTo>
                  <a:cubicBezTo>
                    <a:pt x="101" y="124"/>
                    <a:pt x="96" y="126"/>
                    <a:pt x="92" y="124"/>
                  </a:cubicBezTo>
                  <a:cubicBezTo>
                    <a:pt x="88" y="122"/>
                    <a:pt x="86" y="117"/>
                    <a:pt x="88" y="113"/>
                  </a:cubicBezTo>
                  <a:cubicBezTo>
                    <a:pt x="90" y="109"/>
                    <a:pt x="95" y="107"/>
                    <a:pt x="99" y="109"/>
                  </a:cubicBezTo>
                  <a:close/>
                  <a:moveTo>
                    <a:pt x="97" y="116"/>
                  </a:moveTo>
                  <a:cubicBezTo>
                    <a:pt x="97" y="116"/>
                    <a:pt x="97" y="116"/>
                    <a:pt x="97" y="116"/>
                  </a:cubicBezTo>
                  <a:cubicBezTo>
                    <a:pt x="97" y="115"/>
                    <a:pt x="97" y="115"/>
                    <a:pt x="96" y="115"/>
                  </a:cubicBezTo>
                  <a:cubicBezTo>
                    <a:pt x="96" y="115"/>
                    <a:pt x="95" y="114"/>
                    <a:pt x="95" y="115"/>
                  </a:cubicBezTo>
                  <a:cubicBezTo>
                    <a:pt x="94" y="115"/>
                    <a:pt x="94" y="115"/>
                    <a:pt x="94" y="116"/>
                  </a:cubicBezTo>
                  <a:cubicBezTo>
                    <a:pt x="94" y="116"/>
                    <a:pt x="94" y="117"/>
                    <a:pt x="94" y="117"/>
                  </a:cubicBezTo>
                  <a:cubicBezTo>
                    <a:pt x="94" y="117"/>
                    <a:pt x="94" y="117"/>
                    <a:pt x="94" y="117"/>
                  </a:cubicBezTo>
                  <a:cubicBezTo>
                    <a:pt x="94" y="118"/>
                    <a:pt x="94" y="118"/>
                    <a:pt x="95" y="118"/>
                  </a:cubicBezTo>
                  <a:cubicBezTo>
                    <a:pt x="95" y="118"/>
                    <a:pt x="96" y="118"/>
                    <a:pt x="96" y="118"/>
                  </a:cubicBezTo>
                  <a:cubicBezTo>
                    <a:pt x="96" y="118"/>
                    <a:pt x="96" y="118"/>
                    <a:pt x="96" y="118"/>
                  </a:cubicBezTo>
                  <a:cubicBezTo>
                    <a:pt x="97" y="118"/>
                    <a:pt x="97" y="118"/>
                    <a:pt x="97" y="117"/>
                  </a:cubicBezTo>
                  <a:cubicBezTo>
                    <a:pt x="98" y="117"/>
                    <a:pt x="98" y="116"/>
                    <a:pt x="97" y="116"/>
                  </a:cubicBezTo>
                  <a:cubicBezTo>
                    <a:pt x="97" y="116"/>
                    <a:pt x="97" y="116"/>
                    <a:pt x="97"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0" name="Freeform 253"/>
            <p:cNvSpPr>
              <a:spLocks noEditPoints="1"/>
            </p:cNvSpPr>
            <p:nvPr userDrawn="1"/>
          </p:nvSpPr>
          <p:spPr bwMode="auto">
            <a:xfrm>
              <a:off x="4388" y="287"/>
              <a:ext cx="291" cy="322"/>
            </a:xfrm>
            <a:custGeom>
              <a:avLst/>
              <a:gdLst>
                <a:gd name="T0" fmla="*/ 51 w 143"/>
                <a:gd name="T1" fmla="*/ 92 h 158"/>
                <a:gd name="T2" fmla="*/ 63 w 143"/>
                <a:gd name="T3" fmla="*/ 53 h 158"/>
                <a:gd name="T4" fmla="*/ 100 w 143"/>
                <a:gd name="T5" fmla="*/ 71 h 158"/>
                <a:gd name="T6" fmla="*/ 100 w 143"/>
                <a:gd name="T7" fmla="*/ 72 h 158"/>
                <a:gd name="T8" fmla="*/ 87 w 143"/>
                <a:gd name="T9" fmla="*/ 102 h 158"/>
                <a:gd name="T10" fmla="*/ 83 w 143"/>
                <a:gd name="T11" fmla="*/ 104 h 158"/>
                <a:gd name="T12" fmla="*/ 51 w 143"/>
                <a:gd name="T13" fmla="*/ 92 h 158"/>
                <a:gd name="T14" fmla="*/ 51 w 143"/>
                <a:gd name="T15" fmla="*/ 92 h 158"/>
                <a:gd name="T16" fmla="*/ 44 w 143"/>
                <a:gd name="T17" fmla="*/ 8 h 158"/>
                <a:gd name="T18" fmla="*/ 44 w 143"/>
                <a:gd name="T19" fmla="*/ 8 h 158"/>
                <a:gd name="T20" fmla="*/ 7 w 143"/>
                <a:gd name="T21" fmla="*/ 46 h 158"/>
                <a:gd name="T22" fmla="*/ 7 w 143"/>
                <a:gd name="T23" fmla="*/ 46 h 158"/>
                <a:gd name="T24" fmla="*/ 7 w 143"/>
                <a:gd name="T25" fmla="*/ 99 h 158"/>
                <a:gd name="T26" fmla="*/ 19 w 143"/>
                <a:gd name="T27" fmla="*/ 118 h 158"/>
                <a:gd name="T28" fmla="*/ 34 w 143"/>
                <a:gd name="T29" fmla="*/ 131 h 158"/>
                <a:gd name="T30" fmla="*/ 44 w 143"/>
                <a:gd name="T31" fmla="*/ 154 h 158"/>
                <a:gd name="T32" fmla="*/ 51 w 143"/>
                <a:gd name="T33" fmla="*/ 156 h 158"/>
                <a:gd name="T34" fmla="*/ 51 w 143"/>
                <a:gd name="T35" fmla="*/ 156 h 158"/>
                <a:gd name="T36" fmla="*/ 99 w 143"/>
                <a:gd name="T37" fmla="*/ 136 h 158"/>
                <a:gd name="T38" fmla="*/ 136 w 143"/>
                <a:gd name="T39" fmla="*/ 98 h 158"/>
                <a:gd name="T40" fmla="*/ 136 w 143"/>
                <a:gd name="T41" fmla="*/ 98 h 158"/>
                <a:gd name="T42" fmla="*/ 136 w 143"/>
                <a:gd name="T43" fmla="*/ 98 h 158"/>
                <a:gd name="T44" fmla="*/ 136 w 143"/>
                <a:gd name="T45" fmla="*/ 45 h 158"/>
                <a:gd name="T46" fmla="*/ 97 w 143"/>
                <a:gd name="T47" fmla="*/ 7 h 158"/>
                <a:gd name="T48" fmla="*/ 97 w 143"/>
                <a:gd name="T49" fmla="*/ 7 h 158"/>
                <a:gd name="T50" fmla="*/ 44 w 143"/>
                <a:gd name="T51" fmla="*/ 8 h 158"/>
                <a:gd name="T52" fmla="*/ 17 w 143"/>
                <a:gd name="T53" fmla="*/ 50 h 158"/>
                <a:gd name="T54" fmla="*/ 17 w 143"/>
                <a:gd name="T55" fmla="*/ 50 h 158"/>
                <a:gd name="T56" fmla="*/ 48 w 143"/>
                <a:gd name="T57" fmla="*/ 18 h 158"/>
                <a:gd name="T58" fmla="*/ 93 w 143"/>
                <a:gd name="T59" fmla="*/ 17 h 158"/>
                <a:gd name="T60" fmla="*/ 93 w 143"/>
                <a:gd name="T61" fmla="*/ 17 h 158"/>
                <a:gd name="T62" fmla="*/ 126 w 143"/>
                <a:gd name="T63" fmla="*/ 49 h 158"/>
                <a:gd name="T64" fmla="*/ 126 w 143"/>
                <a:gd name="T65" fmla="*/ 94 h 158"/>
                <a:gd name="T66" fmla="*/ 126 w 143"/>
                <a:gd name="T67" fmla="*/ 94 h 158"/>
                <a:gd name="T68" fmla="*/ 95 w 143"/>
                <a:gd name="T69" fmla="*/ 126 h 158"/>
                <a:gd name="T70" fmla="*/ 52 w 143"/>
                <a:gd name="T71" fmla="*/ 145 h 158"/>
                <a:gd name="T72" fmla="*/ 43 w 143"/>
                <a:gd name="T73" fmla="*/ 125 h 158"/>
                <a:gd name="T74" fmla="*/ 41 w 143"/>
                <a:gd name="T75" fmla="*/ 123 h 158"/>
                <a:gd name="T76" fmla="*/ 27 w 143"/>
                <a:gd name="T77" fmla="*/ 111 h 158"/>
                <a:gd name="T78" fmla="*/ 17 w 143"/>
                <a:gd name="T79" fmla="*/ 95 h 158"/>
                <a:gd name="T80" fmla="*/ 17 w 143"/>
                <a:gd name="T81" fmla="*/ 50 h 158"/>
                <a:gd name="T82" fmla="*/ 17 w 143"/>
                <a:gd name="T83" fmla="*/ 50 h 158"/>
                <a:gd name="T84" fmla="*/ 54 w 143"/>
                <a:gd name="T85" fmla="*/ 86 h 158"/>
                <a:gd name="T86" fmla="*/ 54 w 143"/>
                <a:gd name="T87" fmla="*/ 86 h 158"/>
                <a:gd name="T88" fmla="*/ 82 w 143"/>
                <a:gd name="T89" fmla="*/ 97 h 158"/>
                <a:gd name="T90" fmla="*/ 94 w 143"/>
                <a:gd name="T91" fmla="*/ 69 h 158"/>
                <a:gd name="T92" fmla="*/ 94 w 143"/>
                <a:gd name="T93" fmla="*/ 69 h 158"/>
                <a:gd name="T94" fmla="*/ 68 w 143"/>
                <a:gd name="T95" fmla="*/ 58 h 158"/>
                <a:gd name="T96" fmla="*/ 64 w 143"/>
                <a:gd name="T97" fmla="*/ 60 h 158"/>
                <a:gd name="T98" fmla="*/ 54 w 143"/>
                <a:gd name="T99" fmla="*/ 8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3" h="158">
                  <a:moveTo>
                    <a:pt x="51" y="92"/>
                  </a:moveTo>
                  <a:cubicBezTo>
                    <a:pt x="28" y="83"/>
                    <a:pt x="40" y="48"/>
                    <a:pt x="63" y="53"/>
                  </a:cubicBezTo>
                  <a:cubicBezTo>
                    <a:pt x="76" y="33"/>
                    <a:pt x="109" y="48"/>
                    <a:pt x="100" y="71"/>
                  </a:cubicBezTo>
                  <a:cubicBezTo>
                    <a:pt x="100" y="72"/>
                    <a:pt x="100" y="72"/>
                    <a:pt x="100" y="72"/>
                  </a:cubicBezTo>
                  <a:cubicBezTo>
                    <a:pt x="87" y="102"/>
                    <a:pt x="87" y="102"/>
                    <a:pt x="87" y="102"/>
                  </a:cubicBezTo>
                  <a:cubicBezTo>
                    <a:pt x="86" y="104"/>
                    <a:pt x="84" y="104"/>
                    <a:pt x="83" y="104"/>
                  </a:cubicBezTo>
                  <a:cubicBezTo>
                    <a:pt x="51" y="92"/>
                    <a:pt x="51" y="92"/>
                    <a:pt x="51" y="92"/>
                  </a:cubicBezTo>
                  <a:cubicBezTo>
                    <a:pt x="51" y="92"/>
                    <a:pt x="51" y="92"/>
                    <a:pt x="51" y="92"/>
                  </a:cubicBezTo>
                  <a:close/>
                  <a:moveTo>
                    <a:pt x="44" y="8"/>
                  </a:moveTo>
                  <a:cubicBezTo>
                    <a:pt x="44" y="8"/>
                    <a:pt x="44" y="8"/>
                    <a:pt x="44" y="8"/>
                  </a:cubicBezTo>
                  <a:cubicBezTo>
                    <a:pt x="26" y="15"/>
                    <a:pt x="13" y="29"/>
                    <a:pt x="7" y="46"/>
                  </a:cubicBezTo>
                  <a:cubicBezTo>
                    <a:pt x="7" y="46"/>
                    <a:pt x="7" y="46"/>
                    <a:pt x="7" y="46"/>
                  </a:cubicBezTo>
                  <a:cubicBezTo>
                    <a:pt x="0" y="63"/>
                    <a:pt x="0" y="82"/>
                    <a:pt x="7" y="99"/>
                  </a:cubicBezTo>
                  <a:cubicBezTo>
                    <a:pt x="10" y="106"/>
                    <a:pt x="14" y="112"/>
                    <a:pt x="19" y="118"/>
                  </a:cubicBezTo>
                  <a:cubicBezTo>
                    <a:pt x="23" y="123"/>
                    <a:pt x="28" y="127"/>
                    <a:pt x="34" y="131"/>
                  </a:cubicBezTo>
                  <a:cubicBezTo>
                    <a:pt x="44" y="154"/>
                    <a:pt x="44" y="154"/>
                    <a:pt x="44" y="154"/>
                  </a:cubicBezTo>
                  <a:cubicBezTo>
                    <a:pt x="45" y="156"/>
                    <a:pt x="48" y="158"/>
                    <a:pt x="51" y="156"/>
                  </a:cubicBezTo>
                  <a:cubicBezTo>
                    <a:pt x="51" y="156"/>
                    <a:pt x="51" y="156"/>
                    <a:pt x="51" y="156"/>
                  </a:cubicBezTo>
                  <a:cubicBezTo>
                    <a:pt x="99" y="136"/>
                    <a:pt x="99" y="136"/>
                    <a:pt x="99" y="136"/>
                  </a:cubicBezTo>
                  <a:cubicBezTo>
                    <a:pt x="116" y="129"/>
                    <a:pt x="129" y="114"/>
                    <a:pt x="136" y="98"/>
                  </a:cubicBezTo>
                  <a:cubicBezTo>
                    <a:pt x="136" y="98"/>
                    <a:pt x="136" y="98"/>
                    <a:pt x="136" y="98"/>
                  </a:cubicBezTo>
                  <a:cubicBezTo>
                    <a:pt x="136" y="98"/>
                    <a:pt x="136" y="98"/>
                    <a:pt x="136" y="98"/>
                  </a:cubicBezTo>
                  <a:cubicBezTo>
                    <a:pt x="143" y="81"/>
                    <a:pt x="143" y="62"/>
                    <a:pt x="136" y="45"/>
                  </a:cubicBezTo>
                  <a:cubicBezTo>
                    <a:pt x="128" y="27"/>
                    <a:pt x="114" y="14"/>
                    <a:pt x="97" y="7"/>
                  </a:cubicBezTo>
                  <a:cubicBezTo>
                    <a:pt x="97" y="7"/>
                    <a:pt x="97" y="7"/>
                    <a:pt x="97" y="7"/>
                  </a:cubicBezTo>
                  <a:cubicBezTo>
                    <a:pt x="81" y="1"/>
                    <a:pt x="62" y="0"/>
                    <a:pt x="44" y="8"/>
                  </a:cubicBezTo>
                  <a:close/>
                  <a:moveTo>
                    <a:pt x="17" y="50"/>
                  </a:moveTo>
                  <a:cubicBezTo>
                    <a:pt x="17" y="50"/>
                    <a:pt x="17" y="50"/>
                    <a:pt x="17" y="50"/>
                  </a:cubicBezTo>
                  <a:cubicBezTo>
                    <a:pt x="22" y="36"/>
                    <a:pt x="33" y="24"/>
                    <a:pt x="48" y="18"/>
                  </a:cubicBezTo>
                  <a:cubicBezTo>
                    <a:pt x="63" y="11"/>
                    <a:pt x="79" y="12"/>
                    <a:pt x="93" y="17"/>
                  </a:cubicBezTo>
                  <a:cubicBezTo>
                    <a:pt x="93" y="17"/>
                    <a:pt x="93" y="17"/>
                    <a:pt x="93" y="17"/>
                  </a:cubicBezTo>
                  <a:cubicBezTo>
                    <a:pt x="107" y="23"/>
                    <a:pt x="119" y="34"/>
                    <a:pt x="126" y="49"/>
                  </a:cubicBezTo>
                  <a:cubicBezTo>
                    <a:pt x="132" y="64"/>
                    <a:pt x="132" y="80"/>
                    <a:pt x="126" y="94"/>
                  </a:cubicBezTo>
                  <a:cubicBezTo>
                    <a:pt x="126" y="94"/>
                    <a:pt x="126" y="94"/>
                    <a:pt x="126" y="94"/>
                  </a:cubicBezTo>
                  <a:cubicBezTo>
                    <a:pt x="121" y="108"/>
                    <a:pt x="110" y="120"/>
                    <a:pt x="95" y="126"/>
                  </a:cubicBezTo>
                  <a:cubicBezTo>
                    <a:pt x="52" y="145"/>
                    <a:pt x="52" y="145"/>
                    <a:pt x="52" y="145"/>
                  </a:cubicBezTo>
                  <a:cubicBezTo>
                    <a:pt x="43" y="125"/>
                    <a:pt x="43" y="125"/>
                    <a:pt x="43" y="125"/>
                  </a:cubicBezTo>
                  <a:cubicBezTo>
                    <a:pt x="43" y="124"/>
                    <a:pt x="42" y="123"/>
                    <a:pt x="41" y="123"/>
                  </a:cubicBezTo>
                  <a:cubicBezTo>
                    <a:pt x="36" y="119"/>
                    <a:pt x="31" y="116"/>
                    <a:pt x="27" y="111"/>
                  </a:cubicBezTo>
                  <a:cubicBezTo>
                    <a:pt x="23" y="106"/>
                    <a:pt x="20" y="101"/>
                    <a:pt x="17" y="95"/>
                  </a:cubicBezTo>
                  <a:cubicBezTo>
                    <a:pt x="11" y="80"/>
                    <a:pt x="11" y="64"/>
                    <a:pt x="17" y="50"/>
                  </a:cubicBezTo>
                  <a:cubicBezTo>
                    <a:pt x="17" y="50"/>
                    <a:pt x="17" y="50"/>
                    <a:pt x="17" y="50"/>
                  </a:cubicBezTo>
                  <a:close/>
                  <a:moveTo>
                    <a:pt x="54" y="86"/>
                  </a:moveTo>
                  <a:cubicBezTo>
                    <a:pt x="54" y="86"/>
                    <a:pt x="54" y="86"/>
                    <a:pt x="54" y="86"/>
                  </a:cubicBezTo>
                  <a:cubicBezTo>
                    <a:pt x="82" y="97"/>
                    <a:pt x="82" y="97"/>
                    <a:pt x="82" y="97"/>
                  </a:cubicBezTo>
                  <a:cubicBezTo>
                    <a:pt x="94" y="69"/>
                    <a:pt x="94" y="69"/>
                    <a:pt x="94" y="69"/>
                  </a:cubicBezTo>
                  <a:cubicBezTo>
                    <a:pt x="94" y="69"/>
                    <a:pt x="94" y="69"/>
                    <a:pt x="94" y="69"/>
                  </a:cubicBezTo>
                  <a:cubicBezTo>
                    <a:pt x="101" y="52"/>
                    <a:pt x="76" y="42"/>
                    <a:pt x="68" y="58"/>
                  </a:cubicBezTo>
                  <a:cubicBezTo>
                    <a:pt x="67" y="59"/>
                    <a:pt x="65" y="60"/>
                    <a:pt x="64" y="60"/>
                  </a:cubicBezTo>
                  <a:cubicBezTo>
                    <a:pt x="47" y="54"/>
                    <a:pt x="37" y="79"/>
                    <a:pt x="54" y="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1" name="Freeform 254"/>
            <p:cNvSpPr>
              <a:spLocks noEditPoints="1"/>
            </p:cNvSpPr>
            <p:nvPr userDrawn="1"/>
          </p:nvSpPr>
          <p:spPr bwMode="auto">
            <a:xfrm>
              <a:off x="3885" y="203"/>
              <a:ext cx="285" cy="284"/>
            </a:xfrm>
            <a:custGeom>
              <a:avLst/>
              <a:gdLst>
                <a:gd name="T0" fmla="*/ 14 w 140"/>
                <a:gd name="T1" fmla="*/ 70 h 139"/>
                <a:gd name="T2" fmla="*/ 26 w 140"/>
                <a:gd name="T3" fmla="*/ 66 h 139"/>
                <a:gd name="T4" fmla="*/ 26 w 140"/>
                <a:gd name="T5" fmla="*/ 73 h 139"/>
                <a:gd name="T6" fmla="*/ 70 w 140"/>
                <a:gd name="T7" fmla="*/ 0 h 139"/>
                <a:gd name="T8" fmla="*/ 119 w 140"/>
                <a:gd name="T9" fmla="*/ 20 h 139"/>
                <a:gd name="T10" fmla="*/ 119 w 140"/>
                <a:gd name="T11" fmla="*/ 21 h 139"/>
                <a:gd name="T12" fmla="*/ 119 w 140"/>
                <a:gd name="T13" fmla="*/ 119 h 139"/>
                <a:gd name="T14" fmla="*/ 119 w 140"/>
                <a:gd name="T15" fmla="*/ 119 h 139"/>
                <a:gd name="T16" fmla="*/ 21 w 140"/>
                <a:gd name="T17" fmla="*/ 119 h 139"/>
                <a:gd name="T18" fmla="*/ 21 w 140"/>
                <a:gd name="T19" fmla="*/ 119 h 139"/>
                <a:gd name="T20" fmla="*/ 21 w 140"/>
                <a:gd name="T21" fmla="*/ 20 h 139"/>
                <a:gd name="T22" fmla="*/ 21 w 140"/>
                <a:gd name="T23" fmla="*/ 20 h 139"/>
                <a:gd name="T24" fmla="*/ 112 w 140"/>
                <a:gd name="T25" fmla="*/ 28 h 139"/>
                <a:gd name="T26" fmla="*/ 70 w 140"/>
                <a:gd name="T27" fmla="*/ 11 h 139"/>
                <a:gd name="T28" fmla="*/ 11 w 140"/>
                <a:gd name="T29" fmla="*/ 70 h 139"/>
                <a:gd name="T30" fmla="*/ 70 w 140"/>
                <a:gd name="T31" fmla="*/ 129 h 139"/>
                <a:gd name="T32" fmla="*/ 129 w 140"/>
                <a:gd name="T33" fmla="*/ 70 h 139"/>
                <a:gd name="T34" fmla="*/ 70 w 140"/>
                <a:gd name="T35" fmla="*/ 56 h 139"/>
                <a:gd name="T36" fmla="*/ 80 w 140"/>
                <a:gd name="T37" fmla="*/ 60 h 139"/>
                <a:gd name="T38" fmla="*/ 84 w 140"/>
                <a:gd name="T39" fmla="*/ 70 h 139"/>
                <a:gd name="T40" fmla="*/ 80 w 140"/>
                <a:gd name="T41" fmla="*/ 80 h 139"/>
                <a:gd name="T42" fmla="*/ 60 w 140"/>
                <a:gd name="T43" fmla="*/ 80 h 139"/>
                <a:gd name="T44" fmla="*/ 56 w 140"/>
                <a:gd name="T45" fmla="*/ 70 h 139"/>
                <a:gd name="T46" fmla="*/ 60 w 140"/>
                <a:gd name="T47" fmla="*/ 60 h 139"/>
                <a:gd name="T48" fmla="*/ 75 w 140"/>
                <a:gd name="T49" fmla="*/ 64 h 139"/>
                <a:gd name="T50" fmla="*/ 70 w 140"/>
                <a:gd name="T51" fmla="*/ 62 h 139"/>
                <a:gd name="T52" fmla="*/ 65 w 140"/>
                <a:gd name="T53" fmla="*/ 64 h 139"/>
                <a:gd name="T54" fmla="*/ 65 w 140"/>
                <a:gd name="T55" fmla="*/ 75 h 139"/>
                <a:gd name="T56" fmla="*/ 70 w 140"/>
                <a:gd name="T57" fmla="*/ 77 h 139"/>
                <a:gd name="T58" fmla="*/ 78 w 140"/>
                <a:gd name="T59" fmla="*/ 70 h 139"/>
                <a:gd name="T60" fmla="*/ 75 w 140"/>
                <a:gd name="T61" fmla="*/ 64 h 139"/>
                <a:gd name="T62" fmla="*/ 53 w 140"/>
                <a:gd name="T63" fmla="*/ 50 h 139"/>
                <a:gd name="T64" fmla="*/ 106 w 140"/>
                <a:gd name="T65" fmla="*/ 36 h 139"/>
                <a:gd name="T66" fmla="*/ 89 w 140"/>
                <a:gd name="T67" fmla="*/ 87 h 139"/>
                <a:gd name="T68" fmla="*/ 38 w 140"/>
                <a:gd name="T69" fmla="*/ 106 h 139"/>
                <a:gd name="T70" fmla="*/ 34 w 140"/>
                <a:gd name="T71" fmla="*/ 102 h 139"/>
                <a:gd name="T72" fmla="*/ 51 w 140"/>
                <a:gd name="T73" fmla="*/ 52 h 139"/>
                <a:gd name="T74" fmla="*/ 98 w 140"/>
                <a:gd name="T75" fmla="*/ 42 h 139"/>
                <a:gd name="T76" fmla="*/ 56 w 140"/>
                <a:gd name="T77" fmla="*/ 56 h 139"/>
                <a:gd name="T78" fmla="*/ 84 w 140"/>
                <a:gd name="T79" fmla="*/ 84 h 139"/>
                <a:gd name="T80" fmla="*/ 67 w 140"/>
                <a:gd name="T81" fmla="*/ 17 h 139"/>
                <a:gd name="T82" fmla="*/ 70 w 140"/>
                <a:gd name="T83" fmla="*/ 13 h 139"/>
                <a:gd name="T84" fmla="*/ 73 w 140"/>
                <a:gd name="T85" fmla="*/ 26 h 139"/>
                <a:gd name="T86" fmla="*/ 67 w 140"/>
                <a:gd name="T87" fmla="*/ 26 h 139"/>
                <a:gd name="T88" fmla="*/ 123 w 140"/>
                <a:gd name="T89" fmla="*/ 66 h 139"/>
                <a:gd name="T90" fmla="*/ 126 w 140"/>
                <a:gd name="T91" fmla="*/ 70 h 139"/>
                <a:gd name="T92" fmla="*/ 114 w 140"/>
                <a:gd name="T93" fmla="*/ 73 h 139"/>
                <a:gd name="T94" fmla="*/ 114 w 140"/>
                <a:gd name="T95" fmla="*/ 66 h 139"/>
                <a:gd name="T96" fmla="*/ 73 w 140"/>
                <a:gd name="T97" fmla="*/ 123 h 139"/>
                <a:gd name="T98" fmla="*/ 70 w 140"/>
                <a:gd name="T99" fmla="*/ 126 h 139"/>
                <a:gd name="T100" fmla="*/ 67 w 140"/>
                <a:gd name="T101" fmla="*/ 113 h 139"/>
                <a:gd name="T102" fmla="*/ 73 w 140"/>
                <a:gd name="T103" fmla="*/ 11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0" h="139">
                  <a:moveTo>
                    <a:pt x="17" y="73"/>
                  </a:moveTo>
                  <a:cubicBezTo>
                    <a:pt x="15" y="73"/>
                    <a:pt x="14" y="72"/>
                    <a:pt x="14" y="70"/>
                  </a:cubicBezTo>
                  <a:cubicBezTo>
                    <a:pt x="14" y="68"/>
                    <a:pt x="15" y="66"/>
                    <a:pt x="17" y="66"/>
                  </a:cubicBezTo>
                  <a:cubicBezTo>
                    <a:pt x="26" y="66"/>
                    <a:pt x="26" y="66"/>
                    <a:pt x="26" y="66"/>
                  </a:cubicBezTo>
                  <a:cubicBezTo>
                    <a:pt x="28" y="66"/>
                    <a:pt x="30" y="68"/>
                    <a:pt x="30" y="70"/>
                  </a:cubicBezTo>
                  <a:cubicBezTo>
                    <a:pt x="30" y="72"/>
                    <a:pt x="28" y="73"/>
                    <a:pt x="26" y="73"/>
                  </a:cubicBezTo>
                  <a:cubicBezTo>
                    <a:pt x="17" y="73"/>
                    <a:pt x="17" y="73"/>
                    <a:pt x="17" y="73"/>
                  </a:cubicBezTo>
                  <a:close/>
                  <a:moveTo>
                    <a:pt x="70" y="0"/>
                  </a:moveTo>
                  <a:cubicBezTo>
                    <a:pt x="70" y="0"/>
                    <a:pt x="70" y="0"/>
                    <a:pt x="70" y="0"/>
                  </a:cubicBezTo>
                  <a:cubicBezTo>
                    <a:pt x="89" y="0"/>
                    <a:pt x="107" y="8"/>
                    <a:pt x="119" y="20"/>
                  </a:cubicBezTo>
                  <a:cubicBezTo>
                    <a:pt x="119" y="20"/>
                    <a:pt x="119" y="20"/>
                    <a:pt x="119" y="20"/>
                  </a:cubicBezTo>
                  <a:cubicBezTo>
                    <a:pt x="119" y="21"/>
                    <a:pt x="119" y="21"/>
                    <a:pt x="119" y="21"/>
                  </a:cubicBezTo>
                  <a:cubicBezTo>
                    <a:pt x="132" y="33"/>
                    <a:pt x="140" y="51"/>
                    <a:pt x="140" y="70"/>
                  </a:cubicBezTo>
                  <a:cubicBezTo>
                    <a:pt x="140" y="89"/>
                    <a:pt x="132" y="106"/>
                    <a:pt x="119" y="119"/>
                  </a:cubicBezTo>
                  <a:cubicBezTo>
                    <a:pt x="119" y="119"/>
                    <a:pt x="119" y="119"/>
                    <a:pt x="119" y="119"/>
                  </a:cubicBezTo>
                  <a:cubicBezTo>
                    <a:pt x="119" y="119"/>
                    <a:pt x="119" y="119"/>
                    <a:pt x="119" y="119"/>
                  </a:cubicBezTo>
                  <a:cubicBezTo>
                    <a:pt x="107" y="132"/>
                    <a:pt x="89" y="139"/>
                    <a:pt x="70" y="139"/>
                  </a:cubicBezTo>
                  <a:cubicBezTo>
                    <a:pt x="51" y="139"/>
                    <a:pt x="33" y="132"/>
                    <a:pt x="21" y="119"/>
                  </a:cubicBezTo>
                  <a:cubicBezTo>
                    <a:pt x="21" y="119"/>
                    <a:pt x="21" y="119"/>
                    <a:pt x="21" y="119"/>
                  </a:cubicBezTo>
                  <a:cubicBezTo>
                    <a:pt x="21" y="119"/>
                    <a:pt x="21" y="119"/>
                    <a:pt x="21" y="119"/>
                  </a:cubicBezTo>
                  <a:cubicBezTo>
                    <a:pt x="8" y="106"/>
                    <a:pt x="0" y="89"/>
                    <a:pt x="0" y="70"/>
                  </a:cubicBezTo>
                  <a:cubicBezTo>
                    <a:pt x="0" y="50"/>
                    <a:pt x="8" y="33"/>
                    <a:pt x="21" y="20"/>
                  </a:cubicBezTo>
                  <a:cubicBezTo>
                    <a:pt x="21" y="20"/>
                    <a:pt x="21" y="20"/>
                    <a:pt x="21" y="20"/>
                  </a:cubicBezTo>
                  <a:cubicBezTo>
                    <a:pt x="21" y="20"/>
                    <a:pt x="21" y="20"/>
                    <a:pt x="21" y="20"/>
                  </a:cubicBezTo>
                  <a:cubicBezTo>
                    <a:pt x="33" y="8"/>
                    <a:pt x="51" y="0"/>
                    <a:pt x="70" y="0"/>
                  </a:cubicBezTo>
                  <a:close/>
                  <a:moveTo>
                    <a:pt x="112" y="28"/>
                  </a:moveTo>
                  <a:cubicBezTo>
                    <a:pt x="112" y="28"/>
                    <a:pt x="112" y="28"/>
                    <a:pt x="112" y="28"/>
                  </a:cubicBezTo>
                  <a:cubicBezTo>
                    <a:pt x="101" y="17"/>
                    <a:pt x="86" y="11"/>
                    <a:pt x="70" y="11"/>
                  </a:cubicBezTo>
                  <a:cubicBezTo>
                    <a:pt x="54" y="11"/>
                    <a:pt x="39" y="17"/>
                    <a:pt x="28" y="28"/>
                  </a:cubicBezTo>
                  <a:cubicBezTo>
                    <a:pt x="18" y="39"/>
                    <a:pt x="11" y="53"/>
                    <a:pt x="11" y="70"/>
                  </a:cubicBezTo>
                  <a:cubicBezTo>
                    <a:pt x="11" y="86"/>
                    <a:pt x="18" y="101"/>
                    <a:pt x="28" y="111"/>
                  </a:cubicBezTo>
                  <a:cubicBezTo>
                    <a:pt x="39" y="122"/>
                    <a:pt x="54" y="129"/>
                    <a:pt x="70" y="129"/>
                  </a:cubicBezTo>
                  <a:cubicBezTo>
                    <a:pt x="86" y="129"/>
                    <a:pt x="101" y="122"/>
                    <a:pt x="112" y="111"/>
                  </a:cubicBezTo>
                  <a:cubicBezTo>
                    <a:pt x="122" y="101"/>
                    <a:pt x="129" y="86"/>
                    <a:pt x="129" y="70"/>
                  </a:cubicBezTo>
                  <a:cubicBezTo>
                    <a:pt x="129" y="53"/>
                    <a:pt x="122" y="39"/>
                    <a:pt x="112" y="28"/>
                  </a:cubicBezTo>
                  <a:close/>
                  <a:moveTo>
                    <a:pt x="70" y="56"/>
                  </a:moveTo>
                  <a:cubicBezTo>
                    <a:pt x="70" y="56"/>
                    <a:pt x="70" y="56"/>
                    <a:pt x="70" y="56"/>
                  </a:cubicBezTo>
                  <a:cubicBezTo>
                    <a:pt x="74" y="56"/>
                    <a:pt x="77" y="57"/>
                    <a:pt x="80" y="60"/>
                  </a:cubicBezTo>
                  <a:cubicBezTo>
                    <a:pt x="80" y="60"/>
                    <a:pt x="80" y="60"/>
                    <a:pt x="80" y="60"/>
                  </a:cubicBezTo>
                  <a:cubicBezTo>
                    <a:pt x="82" y="62"/>
                    <a:pt x="84" y="66"/>
                    <a:pt x="84" y="70"/>
                  </a:cubicBezTo>
                  <a:cubicBezTo>
                    <a:pt x="84" y="74"/>
                    <a:pt x="82" y="77"/>
                    <a:pt x="80" y="80"/>
                  </a:cubicBezTo>
                  <a:cubicBezTo>
                    <a:pt x="80" y="80"/>
                    <a:pt x="80" y="80"/>
                    <a:pt x="80" y="80"/>
                  </a:cubicBezTo>
                  <a:cubicBezTo>
                    <a:pt x="77" y="82"/>
                    <a:pt x="74" y="84"/>
                    <a:pt x="70" y="84"/>
                  </a:cubicBezTo>
                  <a:cubicBezTo>
                    <a:pt x="66" y="84"/>
                    <a:pt x="63" y="82"/>
                    <a:pt x="60" y="80"/>
                  </a:cubicBezTo>
                  <a:cubicBezTo>
                    <a:pt x="60" y="80"/>
                    <a:pt x="60" y="80"/>
                    <a:pt x="60" y="80"/>
                  </a:cubicBezTo>
                  <a:cubicBezTo>
                    <a:pt x="58" y="77"/>
                    <a:pt x="56" y="74"/>
                    <a:pt x="56" y="70"/>
                  </a:cubicBezTo>
                  <a:cubicBezTo>
                    <a:pt x="56" y="66"/>
                    <a:pt x="58" y="62"/>
                    <a:pt x="60" y="60"/>
                  </a:cubicBezTo>
                  <a:cubicBezTo>
                    <a:pt x="60" y="60"/>
                    <a:pt x="60" y="60"/>
                    <a:pt x="60" y="60"/>
                  </a:cubicBezTo>
                  <a:cubicBezTo>
                    <a:pt x="63" y="57"/>
                    <a:pt x="66" y="56"/>
                    <a:pt x="70" y="56"/>
                  </a:cubicBezTo>
                  <a:close/>
                  <a:moveTo>
                    <a:pt x="75" y="64"/>
                  </a:moveTo>
                  <a:cubicBezTo>
                    <a:pt x="75" y="64"/>
                    <a:pt x="75" y="64"/>
                    <a:pt x="75" y="64"/>
                  </a:cubicBezTo>
                  <a:cubicBezTo>
                    <a:pt x="74" y="63"/>
                    <a:pt x="72" y="62"/>
                    <a:pt x="70" y="62"/>
                  </a:cubicBezTo>
                  <a:cubicBezTo>
                    <a:pt x="68" y="62"/>
                    <a:pt x="66" y="63"/>
                    <a:pt x="65" y="64"/>
                  </a:cubicBezTo>
                  <a:cubicBezTo>
                    <a:pt x="65" y="64"/>
                    <a:pt x="65" y="64"/>
                    <a:pt x="65" y="64"/>
                  </a:cubicBezTo>
                  <a:cubicBezTo>
                    <a:pt x="63" y="66"/>
                    <a:pt x="62" y="68"/>
                    <a:pt x="62" y="70"/>
                  </a:cubicBezTo>
                  <a:cubicBezTo>
                    <a:pt x="62" y="72"/>
                    <a:pt x="63" y="74"/>
                    <a:pt x="65" y="75"/>
                  </a:cubicBezTo>
                  <a:cubicBezTo>
                    <a:pt x="65" y="75"/>
                    <a:pt x="65" y="75"/>
                    <a:pt x="65" y="75"/>
                  </a:cubicBezTo>
                  <a:cubicBezTo>
                    <a:pt x="66" y="76"/>
                    <a:pt x="68" y="77"/>
                    <a:pt x="70" y="77"/>
                  </a:cubicBezTo>
                  <a:cubicBezTo>
                    <a:pt x="72" y="77"/>
                    <a:pt x="74" y="76"/>
                    <a:pt x="75" y="75"/>
                  </a:cubicBezTo>
                  <a:cubicBezTo>
                    <a:pt x="77" y="74"/>
                    <a:pt x="78" y="72"/>
                    <a:pt x="78" y="70"/>
                  </a:cubicBezTo>
                  <a:cubicBezTo>
                    <a:pt x="78" y="68"/>
                    <a:pt x="77" y="66"/>
                    <a:pt x="75" y="64"/>
                  </a:cubicBezTo>
                  <a:cubicBezTo>
                    <a:pt x="75" y="64"/>
                    <a:pt x="75" y="64"/>
                    <a:pt x="75" y="64"/>
                  </a:cubicBezTo>
                  <a:close/>
                  <a:moveTo>
                    <a:pt x="53" y="50"/>
                  </a:moveTo>
                  <a:cubicBezTo>
                    <a:pt x="53" y="50"/>
                    <a:pt x="53" y="50"/>
                    <a:pt x="53" y="50"/>
                  </a:cubicBezTo>
                  <a:cubicBezTo>
                    <a:pt x="102" y="34"/>
                    <a:pt x="102" y="34"/>
                    <a:pt x="102" y="34"/>
                  </a:cubicBezTo>
                  <a:cubicBezTo>
                    <a:pt x="104" y="33"/>
                    <a:pt x="105" y="34"/>
                    <a:pt x="106" y="36"/>
                  </a:cubicBezTo>
                  <a:cubicBezTo>
                    <a:pt x="106" y="37"/>
                    <a:pt x="106" y="37"/>
                    <a:pt x="106" y="38"/>
                  </a:cubicBezTo>
                  <a:cubicBezTo>
                    <a:pt x="89" y="87"/>
                    <a:pt x="89" y="87"/>
                    <a:pt x="89" y="87"/>
                  </a:cubicBezTo>
                  <a:cubicBezTo>
                    <a:pt x="89" y="88"/>
                    <a:pt x="88" y="89"/>
                    <a:pt x="87" y="89"/>
                  </a:cubicBezTo>
                  <a:cubicBezTo>
                    <a:pt x="38" y="106"/>
                    <a:pt x="38" y="106"/>
                    <a:pt x="38" y="106"/>
                  </a:cubicBezTo>
                  <a:cubicBezTo>
                    <a:pt x="36" y="106"/>
                    <a:pt x="35" y="105"/>
                    <a:pt x="34" y="104"/>
                  </a:cubicBezTo>
                  <a:cubicBezTo>
                    <a:pt x="34" y="103"/>
                    <a:pt x="34" y="102"/>
                    <a:pt x="34" y="102"/>
                  </a:cubicBezTo>
                  <a:cubicBezTo>
                    <a:pt x="34" y="102"/>
                    <a:pt x="34" y="102"/>
                    <a:pt x="34" y="102"/>
                  </a:cubicBezTo>
                  <a:cubicBezTo>
                    <a:pt x="51" y="52"/>
                    <a:pt x="51" y="52"/>
                    <a:pt x="51" y="52"/>
                  </a:cubicBezTo>
                  <a:cubicBezTo>
                    <a:pt x="51" y="51"/>
                    <a:pt x="52" y="51"/>
                    <a:pt x="53" y="50"/>
                  </a:cubicBezTo>
                  <a:close/>
                  <a:moveTo>
                    <a:pt x="98" y="42"/>
                  </a:moveTo>
                  <a:cubicBezTo>
                    <a:pt x="98" y="42"/>
                    <a:pt x="98" y="42"/>
                    <a:pt x="98" y="42"/>
                  </a:cubicBezTo>
                  <a:cubicBezTo>
                    <a:pt x="56" y="56"/>
                    <a:pt x="56" y="56"/>
                    <a:pt x="56" y="56"/>
                  </a:cubicBezTo>
                  <a:cubicBezTo>
                    <a:pt x="42" y="97"/>
                    <a:pt x="42" y="97"/>
                    <a:pt x="42" y="97"/>
                  </a:cubicBezTo>
                  <a:cubicBezTo>
                    <a:pt x="84" y="84"/>
                    <a:pt x="84" y="84"/>
                    <a:pt x="84" y="84"/>
                  </a:cubicBezTo>
                  <a:cubicBezTo>
                    <a:pt x="98" y="42"/>
                    <a:pt x="98" y="42"/>
                    <a:pt x="98" y="42"/>
                  </a:cubicBezTo>
                  <a:close/>
                  <a:moveTo>
                    <a:pt x="67" y="17"/>
                  </a:moveTo>
                  <a:cubicBezTo>
                    <a:pt x="67" y="17"/>
                    <a:pt x="67" y="17"/>
                    <a:pt x="67" y="17"/>
                  </a:cubicBezTo>
                  <a:cubicBezTo>
                    <a:pt x="67" y="15"/>
                    <a:pt x="68" y="13"/>
                    <a:pt x="70" y="13"/>
                  </a:cubicBezTo>
                  <a:cubicBezTo>
                    <a:pt x="72" y="13"/>
                    <a:pt x="73" y="15"/>
                    <a:pt x="73" y="17"/>
                  </a:cubicBezTo>
                  <a:cubicBezTo>
                    <a:pt x="73" y="26"/>
                    <a:pt x="73" y="26"/>
                    <a:pt x="73" y="26"/>
                  </a:cubicBezTo>
                  <a:cubicBezTo>
                    <a:pt x="73" y="28"/>
                    <a:pt x="72" y="29"/>
                    <a:pt x="70" y="29"/>
                  </a:cubicBezTo>
                  <a:cubicBezTo>
                    <a:pt x="68" y="29"/>
                    <a:pt x="67" y="28"/>
                    <a:pt x="67" y="26"/>
                  </a:cubicBezTo>
                  <a:cubicBezTo>
                    <a:pt x="67" y="17"/>
                    <a:pt x="67" y="17"/>
                    <a:pt x="67" y="17"/>
                  </a:cubicBezTo>
                  <a:close/>
                  <a:moveTo>
                    <a:pt x="123" y="66"/>
                  </a:moveTo>
                  <a:cubicBezTo>
                    <a:pt x="123" y="66"/>
                    <a:pt x="123" y="66"/>
                    <a:pt x="123" y="66"/>
                  </a:cubicBezTo>
                  <a:cubicBezTo>
                    <a:pt x="125" y="66"/>
                    <a:pt x="126" y="68"/>
                    <a:pt x="126" y="70"/>
                  </a:cubicBezTo>
                  <a:cubicBezTo>
                    <a:pt x="126" y="72"/>
                    <a:pt x="125" y="73"/>
                    <a:pt x="123" y="73"/>
                  </a:cubicBezTo>
                  <a:cubicBezTo>
                    <a:pt x="114" y="73"/>
                    <a:pt x="114" y="73"/>
                    <a:pt x="114" y="73"/>
                  </a:cubicBezTo>
                  <a:cubicBezTo>
                    <a:pt x="112" y="73"/>
                    <a:pt x="110" y="72"/>
                    <a:pt x="110" y="70"/>
                  </a:cubicBezTo>
                  <a:cubicBezTo>
                    <a:pt x="110" y="68"/>
                    <a:pt x="112" y="66"/>
                    <a:pt x="114" y="66"/>
                  </a:cubicBezTo>
                  <a:cubicBezTo>
                    <a:pt x="123" y="66"/>
                    <a:pt x="123" y="66"/>
                    <a:pt x="123" y="66"/>
                  </a:cubicBezTo>
                  <a:close/>
                  <a:moveTo>
                    <a:pt x="73" y="123"/>
                  </a:moveTo>
                  <a:cubicBezTo>
                    <a:pt x="73" y="123"/>
                    <a:pt x="73" y="123"/>
                    <a:pt x="73" y="123"/>
                  </a:cubicBezTo>
                  <a:cubicBezTo>
                    <a:pt x="73" y="125"/>
                    <a:pt x="72" y="126"/>
                    <a:pt x="70" y="126"/>
                  </a:cubicBezTo>
                  <a:cubicBezTo>
                    <a:pt x="68" y="126"/>
                    <a:pt x="67" y="125"/>
                    <a:pt x="67" y="123"/>
                  </a:cubicBezTo>
                  <a:cubicBezTo>
                    <a:pt x="67" y="113"/>
                    <a:pt x="67" y="113"/>
                    <a:pt x="67" y="113"/>
                  </a:cubicBezTo>
                  <a:cubicBezTo>
                    <a:pt x="67" y="111"/>
                    <a:pt x="68" y="110"/>
                    <a:pt x="70" y="110"/>
                  </a:cubicBezTo>
                  <a:cubicBezTo>
                    <a:pt x="72" y="110"/>
                    <a:pt x="73" y="111"/>
                    <a:pt x="73" y="113"/>
                  </a:cubicBezTo>
                  <a:cubicBezTo>
                    <a:pt x="73" y="123"/>
                    <a:pt x="73" y="123"/>
                    <a:pt x="73"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2" name="Freeform 255"/>
            <p:cNvSpPr>
              <a:spLocks noEditPoints="1"/>
            </p:cNvSpPr>
            <p:nvPr userDrawn="1"/>
          </p:nvSpPr>
          <p:spPr bwMode="auto">
            <a:xfrm>
              <a:off x="2736" y="1051"/>
              <a:ext cx="293" cy="324"/>
            </a:xfrm>
            <a:custGeom>
              <a:avLst/>
              <a:gdLst>
                <a:gd name="T0" fmla="*/ 106 w 144"/>
                <a:gd name="T1" fmla="*/ 11 h 159"/>
                <a:gd name="T2" fmla="*/ 139 w 144"/>
                <a:gd name="T3" fmla="*/ 53 h 159"/>
                <a:gd name="T4" fmla="*/ 139 w 144"/>
                <a:gd name="T5" fmla="*/ 54 h 159"/>
                <a:gd name="T6" fmla="*/ 132 w 144"/>
                <a:gd name="T7" fmla="*/ 106 h 159"/>
                <a:gd name="T8" fmla="*/ 118 w 144"/>
                <a:gd name="T9" fmla="*/ 123 h 159"/>
                <a:gd name="T10" fmla="*/ 102 w 144"/>
                <a:gd name="T11" fmla="*/ 135 h 159"/>
                <a:gd name="T12" fmla="*/ 89 w 144"/>
                <a:gd name="T13" fmla="*/ 156 h 159"/>
                <a:gd name="T14" fmla="*/ 82 w 144"/>
                <a:gd name="T15" fmla="*/ 158 h 159"/>
                <a:gd name="T16" fmla="*/ 82 w 144"/>
                <a:gd name="T17" fmla="*/ 158 h 159"/>
                <a:gd name="T18" fmla="*/ 37 w 144"/>
                <a:gd name="T19" fmla="*/ 132 h 159"/>
                <a:gd name="T20" fmla="*/ 4 w 144"/>
                <a:gd name="T21" fmla="*/ 90 h 159"/>
                <a:gd name="T22" fmla="*/ 4 w 144"/>
                <a:gd name="T23" fmla="*/ 90 h 159"/>
                <a:gd name="T24" fmla="*/ 11 w 144"/>
                <a:gd name="T25" fmla="*/ 37 h 159"/>
                <a:gd name="T26" fmla="*/ 54 w 144"/>
                <a:gd name="T27" fmla="*/ 4 h 159"/>
                <a:gd name="T28" fmla="*/ 54 w 144"/>
                <a:gd name="T29" fmla="*/ 4 h 159"/>
                <a:gd name="T30" fmla="*/ 106 w 144"/>
                <a:gd name="T31" fmla="*/ 11 h 159"/>
                <a:gd name="T32" fmla="*/ 49 w 144"/>
                <a:gd name="T33" fmla="*/ 42 h 159"/>
                <a:gd name="T34" fmla="*/ 49 w 144"/>
                <a:gd name="T35" fmla="*/ 42 h 159"/>
                <a:gd name="T36" fmla="*/ 47 w 144"/>
                <a:gd name="T37" fmla="*/ 38 h 159"/>
                <a:gd name="T38" fmla="*/ 52 w 144"/>
                <a:gd name="T39" fmla="*/ 37 h 159"/>
                <a:gd name="T40" fmla="*/ 112 w 144"/>
                <a:gd name="T41" fmla="*/ 71 h 159"/>
                <a:gd name="T42" fmla="*/ 113 w 144"/>
                <a:gd name="T43" fmla="*/ 76 h 159"/>
                <a:gd name="T44" fmla="*/ 109 w 144"/>
                <a:gd name="T45" fmla="*/ 77 h 159"/>
                <a:gd name="T46" fmla="*/ 49 w 144"/>
                <a:gd name="T47" fmla="*/ 42 h 159"/>
                <a:gd name="T48" fmla="*/ 40 w 144"/>
                <a:gd name="T49" fmla="*/ 57 h 159"/>
                <a:gd name="T50" fmla="*/ 40 w 144"/>
                <a:gd name="T51" fmla="*/ 57 h 159"/>
                <a:gd name="T52" fmla="*/ 39 w 144"/>
                <a:gd name="T53" fmla="*/ 53 h 159"/>
                <a:gd name="T54" fmla="*/ 43 w 144"/>
                <a:gd name="T55" fmla="*/ 51 h 159"/>
                <a:gd name="T56" fmla="*/ 103 w 144"/>
                <a:gd name="T57" fmla="*/ 86 h 159"/>
                <a:gd name="T58" fmla="*/ 105 w 144"/>
                <a:gd name="T59" fmla="*/ 90 h 159"/>
                <a:gd name="T60" fmla="*/ 100 w 144"/>
                <a:gd name="T61" fmla="*/ 92 h 159"/>
                <a:gd name="T62" fmla="*/ 40 w 144"/>
                <a:gd name="T63" fmla="*/ 57 h 159"/>
                <a:gd name="T64" fmla="*/ 31 w 144"/>
                <a:gd name="T65" fmla="*/ 72 h 159"/>
                <a:gd name="T66" fmla="*/ 31 w 144"/>
                <a:gd name="T67" fmla="*/ 72 h 159"/>
                <a:gd name="T68" fmla="*/ 30 w 144"/>
                <a:gd name="T69" fmla="*/ 67 h 159"/>
                <a:gd name="T70" fmla="*/ 35 w 144"/>
                <a:gd name="T71" fmla="*/ 66 h 159"/>
                <a:gd name="T72" fmla="*/ 95 w 144"/>
                <a:gd name="T73" fmla="*/ 101 h 159"/>
                <a:gd name="T74" fmla="*/ 96 w 144"/>
                <a:gd name="T75" fmla="*/ 105 h 159"/>
                <a:gd name="T76" fmla="*/ 92 w 144"/>
                <a:gd name="T77" fmla="*/ 107 h 159"/>
                <a:gd name="T78" fmla="*/ 31 w 144"/>
                <a:gd name="T79" fmla="*/ 72 h 159"/>
                <a:gd name="T80" fmla="*/ 129 w 144"/>
                <a:gd name="T81" fmla="*/ 56 h 159"/>
                <a:gd name="T82" fmla="*/ 129 w 144"/>
                <a:gd name="T83" fmla="*/ 56 h 159"/>
                <a:gd name="T84" fmla="*/ 101 w 144"/>
                <a:gd name="T85" fmla="*/ 20 h 159"/>
                <a:gd name="T86" fmla="*/ 56 w 144"/>
                <a:gd name="T87" fmla="*/ 15 h 159"/>
                <a:gd name="T88" fmla="*/ 56 w 144"/>
                <a:gd name="T89" fmla="*/ 15 h 159"/>
                <a:gd name="T90" fmla="*/ 56 w 144"/>
                <a:gd name="T91" fmla="*/ 15 h 159"/>
                <a:gd name="T92" fmla="*/ 20 w 144"/>
                <a:gd name="T93" fmla="*/ 42 h 159"/>
                <a:gd name="T94" fmla="*/ 15 w 144"/>
                <a:gd name="T95" fmla="*/ 87 h 159"/>
                <a:gd name="T96" fmla="*/ 15 w 144"/>
                <a:gd name="T97" fmla="*/ 87 h 159"/>
                <a:gd name="T98" fmla="*/ 42 w 144"/>
                <a:gd name="T99" fmla="*/ 123 h 159"/>
                <a:gd name="T100" fmla="*/ 83 w 144"/>
                <a:gd name="T101" fmla="*/ 146 h 159"/>
                <a:gd name="T102" fmla="*/ 93 w 144"/>
                <a:gd name="T103" fmla="*/ 128 h 159"/>
                <a:gd name="T104" fmla="*/ 93 w 144"/>
                <a:gd name="T105" fmla="*/ 128 h 159"/>
                <a:gd name="T106" fmla="*/ 96 w 144"/>
                <a:gd name="T107" fmla="*/ 125 h 159"/>
                <a:gd name="T108" fmla="*/ 111 w 144"/>
                <a:gd name="T109" fmla="*/ 115 h 159"/>
                <a:gd name="T110" fmla="*/ 123 w 144"/>
                <a:gd name="T111" fmla="*/ 101 h 159"/>
                <a:gd name="T112" fmla="*/ 129 w 144"/>
                <a:gd name="T113" fmla="*/ 57 h 159"/>
                <a:gd name="T114" fmla="*/ 129 w 144"/>
                <a:gd name="T115" fmla="*/ 56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4" h="159">
                  <a:moveTo>
                    <a:pt x="106" y="11"/>
                  </a:moveTo>
                  <a:cubicBezTo>
                    <a:pt x="123" y="21"/>
                    <a:pt x="134" y="36"/>
                    <a:pt x="139" y="53"/>
                  </a:cubicBezTo>
                  <a:cubicBezTo>
                    <a:pt x="139" y="54"/>
                    <a:pt x="139" y="54"/>
                    <a:pt x="139" y="54"/>
                  </a:cubicBezTo>
                  <a:cubicBezTo>
                    <a:pt x="144" y="71"/>
                    <a:pt x="142" y="90"/>
                    <a:pt x="132" y="106"/>
                  </a:cubicBezTo>
                  <a:cubicBezTo>
                    <a:pt x="128" y="113"/>
                    <a:pt x="124" y="118"/>
                    <a:pt x="118" y="123"/>
                  </a:cubicBezTo>
                  <a:cubicBezTo>
                    <a:pt x="113" y="128"/>
                    <a:pt x="108" y="132"/>
                    <a:pt x="102" y="135"/>
                  </a:cubicBezTo>
                  <a:cubicBezTo>
                    <a:pt x="89" y="156"/>
                    <a:pt x="89" y="156"/>
                    <a:pt x="89" y="156"/>
                  </a:cubicBezTo>
                  <a:cubicBezTo>
                    <a:pt x="88" y="159"/>
                    <a:pt x="85" y="159"/>
                    <a:pt x="82" y="158"/>
                  </a:cubicBezTo>
                  <a:cubicBezTo>
                    <a:pt x="82" y="158"/>
                    <a:pt x="82" y="158"/>
                    <a:pt x="82" y="158"/>
                  </a:cubicBezTo>
                  <a:cubicBezTo>
                    <a:pt x="37" y="132"/>
                    <a:pt x="37" y="132"/>
                    <a:pt x="37" y="132"/>
                  </a:cubicBezTo>
                  <a:cubicBezTo>
                    <a:pt x="20" y="122"/>
                    <a:pt x="9" y="107"/>
                    <a:pt x="4" y="90"/>
                  </a:cubicBezTo>
                  <a:cubicBezTo>
                    <a:pt x="4" y="90"/>
                    <a:pt x="4" y="90"/>
                    <a:pt x="4" y="90"/>
                  </a:cubicBezTo>
                  <a:cubicBezTo>
                    <a:pt x="0" y="72"/>
                    <a:pt x="2" y="53"/>
                    <a:pt x="11" y="37"/>
                  </a:cubicBezTo>
                  <a:cubicBezTo>
                    <a:pt x="21" y="20"/>
                    <a:pt x="36" y="9"/>
                    <a:pt x="54" y="4"/>
                  </a:cubicBezTo>
                  <a:cubicBezTo>
                    <a:pt x="54" y="4"/>
                    <a:pt x="54" y="4"/>
                    <a:pt x="54" y="4"/>
                  </a:cubicBezTo>
                  <a:cubicBezTo>
                    <a:pt x="71" y="0"/>
                    <a:pt x="90" y="1"/>
                    <a:pt x="106" y="11"/>
                  </a:cubicBezTo>
                  <a:close/>
                  <a:moveTo>
                    <a:pt x="49" y="42"/>
                  </a:moveTo>
                  <a:cubicBezTo>
                    <a:pt x="49" y="42"/>
                    <a:pt x="49" y="42"/>
                    <a:pt x="49" y="42"/>
                  </a:cubicBezTo>
                  <a:cubicBezTo>
                    <a:pt x="47" y="41"/>
                    <a:pt x="46" y="39"/>
                    <a:pt x="47" y="38"/>
                  </a:cubicBezTo>
                  <a:cubicBezTo>
                    <a:pt x="48" y="36"/>
                    <a:pt x="50" y="36"/>
                    <a:pt x="52" y="37"/>
                  </a:cubicBezTo>
                  <a:cubicBezTo>
                    <a:pt x="112" y="71"/>
                    <a:pt x="112" y="71"/>
                    <a:pt x="112" y="71"/>
                  </a:cubicBezTo>
                  <a:cubicBezTo>
                    <a:pt x="114" y="72"/>
                    <a:pt x="114" y="74"/>
                    <a:pt x="113" y="76"/>
                  </a:cubicBezTo>
                  <a:cubicBezTo>
                    <a:pt x="112" y="77"/>
                    <a:pt x="110" y="78"/>
                    <a:pt x="109" y="77"/>
                  </a:cubicBezTo>
                  <a:cubicBezTo>
                    <a:pt x="49" y="42"/>
                    <a:pt x="49" y="42"/>
                    <a:pt x="49" y="42"/>
                  </a:cubicBezTo>
                  <a:close/>
                  <a:moveTo>
                    <a:pt x="40" y="57"/>
                  </a:moveTo>
                  <a:cubicBezTo>
                    <a:pt x="40" y="57"/>
                    <a:pt x="40" y="57"/>
                    <a:pt x="40" y="57"/>
                  </a:cubicBezTo>
                  <a:cubicBezTo>
                    <a:pt x="38" y="56"/>
                    <a:pt x="38" y="54"/>
                    <a:pt x="39" y="53"/>
                  </a:cubicBezTo>
                  <a:cubicBezTo>
                    <a:pt x="40" y="51"/>
                    <a:pt x="42" y="51"/>
                    <a:pt x="43" y="51"/>
                  </a:cubicBezTo>
                  <a:cubicBezTo>
                    <a:pt x="103" y="86"/>
                    <a:pt x="103" y="86"/>
                    <a:pt x="103" y="86"/>
                  </a:cubicBezTo>
                  <a:cubicBezTo>
                    <a:pt x="105" y="87"/>
                    <a:pt x="106" y="89"/>
                    <a:pt x="105" y="90"/>
                  </a:cubicBezTo>
                  <a:cubicBezTo>
                    <a:pt x="104" y="92"/>
                    <a:pt x="102" y="93"/>
                    <a:pt x="100" y="92"/>
                  </a:cubicBezTo>
                  <a:cubicBezTo>
                    <a:pt x="40" y="57"/>
                    <a:pt x="40" y="57"/>
                    <a:pt x="40" y="57"/>
                  </a:cubicBezTo>
                  <a:close/>
                  <a:moveTo>
                    <a:pt x="31" y="72"/>
                  </a:moveTo>
                  <a:cubicBezTo>
                    <a:pt x="31" y="72"/>
                    <a:pt x="31" y="72"/>
                    <a:pt x="31" y="72"/>
                  </a:cubicBezTo>
                  <a:cubicBezTo>
                    <a:pt x="30" y="71"/>
                    <a:pt x="29" y="69"/>
                    <a:pt x="30" y="67"/>
                  </a:cubicBezTo>
                  <a:cubicBezTo>
                    <a:pt x="31" y="66"/>
                    <a:pt x="33" y="65"/>
                    <a:pt x="35" y="66"/>
                  </a:cubicBezTo>
                  <a:cubicBezTo>
                    <a:pt x="95" y="101"/>
                    <a:pt x="95" y="101"/>
                    <a:pt x="95" y="101"/>
                  </a:cubicBezTo>
                  <a:cubicBezTo>
                    <a:pt x="96" y="102"/>
                    <a:pt x="97" y="104"/>
                    <a:pt x="96" y="105"/>
                  </a:cubicBezTo>
                  <a:cubicBezTo>
                    <a:pt x="95" y="107"/>
                    <a:pt x="93" y="107"/>
                    <a:pt x="92" y="107"/>
                  </a:cubicBezTo>
                  <a:cubicBezTo>
                    <a:pt x="31" y="72"/>
                    <a:pt x="31" y="72"/>
                    <a:pt x="31" y="72"/>
                  </a:cubicBezTo>
                  <a:close/>
                  <a:moveTo>
                    <a:pt x="129" y="56"/>
                  </a:moveTo>
                  <a:cubicBezTo>
                    <a:pt x="129" y="56"/>
                    <a:pt x="129" y="56"/>
                    <a:pt x="129" y="56"/>
                  </a:cubicBezTo>
                  <a:cubicBezTo>
                    <a:pt x="125" y="42"/>
                    <a:pt x="115" y="29"/>
                    <a:pt x="101" y="20"/>
                  </a:cubicBezTo>
                  <a:cubicBezTo>
                    <a:pt x="87" y="12"/>
                    <a:pt x="71" y="11"/>
                    <a:pt x="56" y="15"/>
                  </a:cubicBezTo>
                  <a:cubicBezTo>
                    <a:pt x="56" y="15"/>
                    <a:pt x="56" y="15"/>
                    <a:pt x="56" y="15"/>
                  </a:cubicBezTo>
                  <a:cubicBezTo>
                    <a:pt x="56" y="15"/>
                    <a:pt x="56" y="15"/>
                    <a:pt x="56" y="15"/>
                  </a:cubicBezTo>
                  <a:cubicBezTo>
                    <a:pt x="42" y="18"/>
                    <a:pt x="29" y="28"/>
                    <a:pt x="20" y="42"/>
                  </a:cubicBezTo>
                  <a:cubicBezTo>
                    <a:pt x="12" y="56"/>
                    <a:pt x="11" y="72"/>
                    <a:pt x="15" y="87"/>
                  </a:cubicBezTo>
                  <a:cubicBezTo>
                    <a:pt x="15" y="87"/>
                    <a:pt x="15" y="87"/>
                    <a:pt x="15" y="87"/>
                  </a:cubicBezTo>
                  <a:cubicBezTo>
                    <a:pt x="19" y="101"/>
                    <a:pt x="28" y="115"/>
                    <a:pt x="42" y="123"/>
                  </a:cubicBezTo>
                  <a:cubicBezTo>
                    <a:pt x="83" y="146"/>
                    <a:pt x="83" y="146"/>
                    <a:pt x="83" y="146"/>
                  </a:cubicBezTo>
                  <a:cubicBezTo>
                    <a:pt x="93" y="128"/>
                    <a:pt x="93" y="128"/>
                    <a:pt x="93" y="128"/>
                  </a:cubicBezTo>
                  <a:cubicBezTo>
                    <a:pt x="93" y="128"/>
                    <a:pt x="93" y="128"/>
                    <a:pt x="93" y="128"/>
                  </a:cubicBezTo>
                  <a:cubicBezTo>
                    <a:pt x="94" y="127"/>
                    <a:pt x="95" y="126"/>
                    <a:pt x="96" y="125"/>
                  </a:cubicBezTo>
                  <a:cubicBezTo>
                    <a:pt x="101" y="123"/>
                    <a:pt x="107" y="120"/>
                    <a:pt x="111" y="115"/>
                  </a:cubicBezTo>
                  <a:cubicBezTo>
                    <a:pt x="116" y="111"/>
                    <a:pt x="120" y="107"/>
                    <a:pt x="123" y="101"/>
                  </a:cubicBezTo>
                  <a:cubicBezTo>
                    <a:pt x="131" y="87"/>
                    <a:pt x="133" y="71"/>
                    <a:pt x="129" y="57"/>
                  </a:cubicBezTo>
                  <a:cubicBezTo>
                    <a:pt x="129" y="56"/>
                    <a:pt x="129" y="56"/>
                    <a:pt x="129" y="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3" name="Freeform 256"/>
            <p:cNvSpPr>
              <a:spLocks noEditPoints="1"/>
            </p:cNvSpPr>
            <p:nvPr userDrawn="1"/>
          </p:nvSpPr>
          <p:spPr bwMode="auto">
            <a:xfrm>
              <a:off x="3270" y="3780"/>
              <a:ext cx="358" cy="297"/>
            </a:xfrm>
            <a:custGeom>
              <a:avLst/>
              <a:gdLst>
                <a:gd name="T0" fmla="*/ 97 w 176"/>
                <a:gd name="T1" fmla="*/ 26 h 146"/>
                <a:gd name="T2" fmla="*/ 86 w 176"/>
                <a:gd name="T3" fmla="*/ 7 h 146"/>
                <a:gd name="T4" fmla="*/ 97 w 176"/>
                <a:gd name="T5" fmla="*/ 5 h 146"/>
                <a:gd name="T6" fmla="*/ 81 w 176"/>
                <a:gd name="T7" fmla="*/ 24 h 146"/>
                <a:gd name="T8" fmla="*/ 92 w 176"/>
                <a:gd name="T9" fmla="*/ 33 h 146"/>
                <a:gd name="T10" fmla="*/ 108 w 176"/>
                <a:gd name="T11" fmla="*/ 29 h 146"/>
                <a:gd name="T12" fmla="*/ 146 w 176"/>
                <a:gd name="T13" fmla="*/ 58 h 146"/>
                <a:gd name="T14" fmla="*/ 142 w 176"/>
                <a:gd name="T15" fmla="*/ 88 h 146"/>
                <a:gd name="T16" fmla="*/ 128 w 176"/>
                <a:gd name="T17" fmla="*/ 102 h 146"/>
                <a:gd name="T18" fmla="*/ 99 w 176"/>
                <a:gd name="T19" fmla="*/ 143 h 146"/>
                <a:gd name="T20" fmla="*/ 28 w 176"/>
                <a:gd name="T21" fmla="*/ 115 h 146"/>
                <a:gd name="T22" fmla="*/ 9 w 176"/>
                <a:gd name="T23" fmla="*/ 43 h 146"/>
                <a:gd name="T24" fmla="*/ 81 w 176"/>
                <a:gd name="T25" fmla="*/ 24 h 146"/>
                <a:gd name="T26" fmla="*/ 99 w 176"/>
                <a:gd name="T27" fmla="*/ 42 h 146"/>
                <a:gd name="T28" fmla="*/ 107 w 176"/>
                <a:gd name="T29" fmla="*/ 71 h 146"/>
                <a:gd name="T30" fmla="*/ 125 w 176"/>
                <a:gd name="T31" fmla="*/ 91 h 146"/>
                <a:gd name="T32" fmla="*/ 133 w 176"/>
                <a:gd name="T33" fmla="*/ 82 h 146"/>
                <a:gd name="T34" fmla="*/ 135 w 176"/>
                <a:gd name="T35" fmla="*/ 61 h 146"/>
                <a:gd name="T36" fmla="*/ 108 w 176"/>
                <a:gd name="T37" fmla="*/ 40 h 146"/>
                <a:gd name="T38" fmla="*/ 99 w 176"/>
                <a:gd name="T39" fmla="*/ 42 h 146"/>
                <a:gd name="T40" fmla="*/ 148 w 176"/>
                <a:gd name="T41" fmla="*/ 97 h 146"/>
                <a:gd name="T42" fmla="*/ 153 w 176"/>
                <a:gd name="T43" fmla="*/ 88 h 146"/>
                <a:gd name="T44" fmla="*/ 169 w 176"/>
                <a:gd name="T45" fmla="*/ 103 h 146"/>
                <a:gd name="T46" fmla="*/ 148 w 176"/>
                <a:gd name="T47" fmla="*/ 97 h 146"/>
                <a:gd name="T48" fmla="*/ 157 w 176"/>
                <a:gd name="T49" fmla="*/ 61 h 146"/>
                <a:gd name="T50" fmla="*/ 154 w 176"/>
                <a:gd name="T51" fmla="*/ 50 h 146"/>
                <a:gd name="T52" fmla="*/ 176 w 176"/>
                <a:gd name="T53" fmla="*/ 50 h 146"/>
                <a:gd name="T54" fmla="*/ 157 w 176"/>
                <a:gd name="T55" fmla="*/ 61 h 146"/>
                <a:gd name="T56" fmla="*/ 137 w 176"/>
                <a:gd name="T57" fmla="*/ 29 h 146"/>
                <a:gd name="T58" fmla="*/ 128 w 176"/>
                <a:gd name="T59" fmla="*/ 23 h 146"/>
                <a:gd name="T60" fmla="*/ 143 w 176"/>
                <a:gd name="T61" fmla="*/ 8 h 146"/>
                <a:gd name="T62" fmla="*/ 137 w 176"/>
                <a:gd name="T63" fmla="*/ 29 h 146"/>
                <a:gd name="T64" fmla="*/ 92 w 176"/>
                <a:gd name="T65" fmla="*/ 50 h 146"/>
                <a:gd name="T66" fmla="*/ 43 w 176"/>
                <a:gd name="T67" fmla="*/ 29 h 146"/>
                <a:gd name="T68" fmla="*/ 14 w 176"/>
                <a:gd name="T69" fmla="*/ 80 h 146"/>
                <a:gd name="T70" fmla="*/ 75 w 176"/>
                <a:gd name="T71" fmla="*/ 130 h 146"/>
                <a:gd name="T72" fmla="*/ 113 w 176"/>
                <a:gd name="T73" fmla="*/ 119 h 146"/>
                <a:gd name="T74" fmla="*/ 103 w 176"/>
                <a:gd name="T75" fmla="*/ 81 h 146"/>
                <a:gd name="T76" fmla="*/ 100 w 176"/>
                <a:gd name="T77" fmla="*/ 79 h 146"/>
                <a:gd name="T78" fmla="*/ 92 w 176"/>
                <a:gd name="T79" fmla="*/ 5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6" h="146">
                  <a:moveTo>
                    <a:pt x="101" y="20"/>
                  </a:moveTo>
                  <a:cubicBezTo>
                    <a:pt x="101" y="23"/>
                    <a:pt x="100" y="26"/>
                    <a:pt x="97" y="26"/>
                  </a:cubicBezTo>
                  <a:cubicBezTo>
                    <a:pt x="94" y="27"/>
                    <a:pt x="91" y="26"/>
                    <a:pt x="90" y="23"/>
                  </a:cubicBezTo>
                  <a:cubicBezTo>
                    <a:pt x="86" y="7"/>
                    <a:pt x="86" y="7"/>
                    <a:pt x="86" y="7"/>
                  </a:cubicBezTo>
                  <a:cubicBezTo>
                    <a:pt x="85" y="5"/>
                    <a:pt x="87" y="2"/>
                    <a:pt x="90" y="1"/>
                  </a:cubicBezTo>
                  <a:cubicBezTo>
                    <a:pt x="93" y="0"/>
                    <a:pt x="96" y="2"/>
                    <a:pt x="97" y="5"/>
                  </a:cubicBezTo>
                  <a:cubicBezTo>
                    <a:pt x="101" y="20"/>
                    <a:pt x="101" y="20"/>
                    <a:pt x="101" y="20"/>
                  </a:cubicBezTo>
                  <a:close/>
                  <a:moveTo>
                    <a:pt x="81" y="24"/>
                  </a:moveTo>
                  <a:cubicBezTo>
                    <a:pt x="81" y="24"/>
                    <a:pt x="81" y="24"/>
                    <a:pt x="81" y="24"/>
                  </a:cubicBezTo>
                  <a:cubicBezTo>
                    <a:pt x="85" y="26"/>
                    <a:pt x="89" y="29"/>
                    <a:pt x="92" y="33"/>
                  </a:cubicBezTo>
                  <a:cubicBezTo>
                    <a:pt x="97" y="31"/>
                    <a:pt x="102" y="29"/>
                    <a:pt x="107" y="29"/>
                  </a:cubicBezTo>
                  <a:cubicBezTo>
                    <a:pt x="108" y="29"/>
                    <a:pt x="108" y="29"/>
                    <a:pt x="108" y="29"/>
                  </a:cubicBezTo>
                  <a:cubicBezTo>
                    <a:pt x="115" y="29"/>
                    <a:pt x="121" y="31"/>
                    <a:pt x="128" y="35"/>
                  </a:cubicBezTo>
                  <a:cubicBezTo>
                    <a:pt x="137" y="40"/>
                    <a:pt x="143" y="49"/>
                    <a:pt x="146" y="58"/>
                  </a:cubicBezTo>
                  <a:cubicBezTo>
                    <a:pt x="146" y="58"/>
                    <a:pt x="146" y="58"/>
                    <a:pt x="146" y="58"/>
                  </a:cubicBezTo>
                  <a:cubicBezTo>
                    <a:pt x="148" y="68"/>
                    <a:pt x="147" y="78"/>
                    <a:pt x="142" y="88"/>
                  </a:cubicBezTo>
                  <a:cubicBezTo>
                    <a:pt x="140" y="91"/>
                    <a:pt x="137" y="95"/>
                    <a:pt x="134" y="97"/>
                  </a:cubicBezTo>
                  <a:cubicBezTo>
                    <a:pt x="132" y="99"/>
                    <a:pt x="130" y="101"/>
                    <a:pt x="128" y="102"/>
                  </a:cubicBezTo>
                  <a:cubicBezTo>
                    <a:pt x="128" y="110"/>
                    <a:pt x="127" y="118"/>
                    <a:pt x="123" y="125"/>
                  </a:cubicBezTo>
                  <a:cubicBezTo>
                    <a:pt x="117" y="134"/>
                    <a:pt x="109" y="140"/>
                    <a:pt x="99" y="143"/>
                  </a:cubicBezTo>
                  <a:cubicBezTo>
                    <a:pt x="89" y="146"/>
                    <a:pt x="79" y="144"/>
                    <a:pt x="69" y="139"/>
                  </a:cubicBezTo>
                  <a:cubicBezTo>
                    <a:pt x="28" y="115"/>
                    <a:pt x="28" y="115"/>
                    <a:pt x="28" y="115"/>
                  </a:cubicBezTo>
                  <a:cubicBezTo>
                    <a:pt x="15" y="108"/>
                    <a:pt x="7" y="96"/>
                    <a:pt x="3" y="83"/>
                  </a:cubicBezTo>
                  <a:cubicBezTo>
                    <a:pt x="0" y="70"/>
                    <a:pt x="1" y="56"/>
                    <a:pt x="9" y="43"/>
                  </a:cubicBezTo>
                  <a:cubicBezTo>
                    <a:pt x="16" y="31"/>
                    <a:pt x="28" y="22"/>
                    <a:pt x="41" y="19"/>
                  </a:cubicBezTo>
                  <a:cubicBezTo>
                    <a:pt x="54" y="15"/>
                    <a:pt x="68" y="16"/>
                    <a:pt x="81" y="24"/>
                  </a:cubicBezTo>
                  <a:close/>
                  <a:moveTo>
                    <a:pt x="99" y="42"/>
                  </a:moveTo>
                  <a:cubicBezTo>
                    <a:pt x="99" y="42"/>
                    <a:pt x="99" y="42"/>
                    <a:pt x="99" y="42"/>
                  </a:cubicBezTo>
                  <a:cubicBezTo>
                    <a:pt x="100" y="43"/>
                    <a:pt x="101" y="44"/>
                    <a:pt x="101" y="45"/>
                  </a:cubicBezTo>
                  <a:cubicBezTo>
                    <a:pt x="105" y="53"/>
                    <a:pt x="107" y="62"/>
                    <a:pt x="107" y="71"/>
                  </a:cubicBezTo>
                  <a:cubicBezTo>
                    <a:pt x="108" y="72"/>
                    <a:pt x="108" y="72"/>
                    <a:pt x="108" y="72"/>
                  </a:cubicBezTo>
                  <a:cubicBezTo>
                    <a:pt x="116" y="76"/>
                    <a:pt x="122" y="83"/>
                    <a:pt x="125" y="91"/>
                  </a:cubicBezTo>
                  <a:cubicBezTo>
                    <a:pt x="126" y="90"/>
                    <a:pt x="126" y="90"/>
                    <a:pt x="127" y="89"/>
                  </a:cubicBezTo>
                  <a:cubicBezTo>
                    <a:pt x="129" y="87"/>
                    <a:pt x="131" y="85"/>
                    <a:pt x="133" y="82"/>
                  </a:cubicBezTo>
                  <a:cubicBezTo>
                    <a:pt x="136" y="76"/>
                    <a:pt x="137" y="68"/>
                    <a:pt x="135" y="61"/>
                  </a:cubicBezTo>
                  <a:cubicBezTo>
                    <a:pt x="135" y="61"/>
                    <a:pt x="135" y="61"/>
                    <a:pt x="135" y="61"/>
                  </a:cubicBezTo>
                  <a:cubicBezTo>
                    <a:pt x="133" y="54"/>
                    <a:pt x="129" y="48"/>
                    <a:pt x="122" y="44"/>
                  </a:cubicBezTo>
                  <a:cubicBezTo>
                    <a:pt x="118" y="41"/>
                    <a:pt x="113" y="40"/>
                    <a:pt x="108" y="40"/>
                  </a:cubicBezTo>
                  <a:cubicBezTo>
                    <a:pt x="108" y="40"/>
                    <a:pt x="108" y="40"/>
                    <a:pt x="108" y="40"/>
                  </a:cubicBezTo>
                  <a:cubicBezTo>
                    <a:pt x="105" y="40"/>
                    <a:pt x="102" y="41"/>
                    <a:pt x="99" y="42"/>
                  </a:cubicBezTo>
                  <a:close/>
                  <a:moveTo>
                    <a:pt x="148" y="97"/>
                  </a:moveTo>
                  <a:cubicBezTo>
                    <a:pt x="148" y="97"/>
                    <a:pt x="148" y="97"/>
                    <a:pt x="148" y="97"/>
                  </a:cubicBezTo>
                  <a:cubicBezTo>
                    <a:pt x="145" y="96"/>
                    <a:pt x="144" y="92"/>
                    <a:pt x="146" y="90"/>
                  </a:cubicBezTo>
                  <a:cubicBezTo>
                    <a:pt x="147" y="87"/>
                    <a:pt x="150" y="86"/>
                    <a:pt x="153" y="88"/>
                  </a:cubicBezTo>
                  <a:cubicBezTo>
                    <a:pt x="167" y="96"/>
                    <a:pt x="167" y="96"/>
                    <a:pt x="167" y="96"/>
                  </a:cubicBezTo>
                  <a:cubicBezTo>
                    <a:pt x="169" y="97"/>
                    <a:pt x="170" y="100"/>
                    <a:pt x="169" y="103"/>
                  </a:cubicBezTo>
                  <a:cubicBezTo>
                    <a:pt x="167" y="106"/>
                    <a:pt x="164" y="107"/>
                    <a:pt x="161" y="105"/>
                  </a:cubicBezTo>
                  <a:cubicBezTo>
                    <a:pt x="148" y="97"/>
                    <a:pt x="148" y="97"/>
                    <a:pt x="148" y="97"/>
                  </a:cubicBezTo>
                  <a:close/>
                  <a:moveTo>
                    <a:pt x="157" y="61"/>
                  </a:moveTo>
                  <a:cubicBezTo>
                    <a:pt x="157" y="61"/>
                    <a:pt x="157" y="61"/>
                    <a:pt x="157" y="61"/>
                  </a:cubicBezTo>
                  <a:cubicBezTo>
                    <a:pt x="154" y="62"/>
                    <a:pt x="151" y="60"/>
                    <a:pt x="150" y="57"/>
                  </a:cubicBezTo>
                  <a:cubicBezTo>
                    <a:pt x="149" y="54"/>
                    <a:pt x="151" y="51"/>
                    <a:pt x="154" y="50"/>
                  </a:cubicBezTo>
                  <a:cubicBezTo>
                    <a:pt x="169" y="46"/>
                    <a:pt x="169" y="46"/>
                    <a:pt x="169" y="46"/>
                  </a:cubicBezTo>
                  <a:cubicBezTo>
                    <a:pt x="172" y="46"/>
                    <a:pt x="175" y="47"/>
                    <a:pt x="176" y="50"/>
                  </a:cubicBezTo>
                  <a:cubicBezTo>
                    <a:pt x="176" y="53"/>
                    <a:pt x="175" y="56"/>
                    <a:pt x="172" y="57"/>
                  </a:cubicBezTo>
                  <a:cubicBezTo>
                    <a:pt x="157" y="61"/>
                    <a:pt x="157" y="61"/>
                    <a:pt x="157" y="61"/>
                  </a:cubicBezTo>
                  <a:close/>
                  <a:moveTo>
                    <a:pt x="137" y="29"/>
                  </a:moveTo>
                  <a:cubicBezTo>
                    <a:pt x="137" y="29"/>
                    <a:pt x="137" y="29"/>
                    <a:pt x="137" y="29"/>
                  </a:cubicBezTo>
                  <a:cubicBezTo>
                    <a:pt x="136" y="31"/>
                    <a:pt x="132" y="32"/>
                    <a:pt x="130" y="31"/>
                  </a:cubicBezTo>
                  <a:cubicBezTo>
                    <a:pt x="127" y="29"/>
                    <a:pt x="126" y="26"/>
                    <a:pt x="128" y="23"/>
                  </a:cubicBezTo>
                  <a:cubicBezTo>
                    <a:pt x="136" y="10"/>
                    <a:pt x="136" y="10"/>
                    <a:pt x="136" y="10"/>
                  </a:cubicBezTo>
                  <a:cubicBezTo>
                    <a:pt x="137" y="7"/>
                    <a:pt x="140" y="6"/>
                    <a:pt x="143" y="8"/>
                  </a:cubicBezTo>
                  <a:cubicBezTo>
                    <a:pt x="146" y="9"/>
                    <a:pt x="146" y="13"/>
                    <a:pt x="145" y="15"/>
                  </a:cubicBezTo>
                  <a:cubicBezTo>
                    <a:pt x="137" y="29"/>
                    <a:pt x="137" y="29"/>
                    <a:pt x="137" y="29"/>
                  </a:cubicBezTo>
                  <a:close/>
                  <a:moveTo>
                    <a:pt x="92" y="50"/>
                  </a:moveTo>
                  <a:cubicBezTo>
                    <a:pt x="92" y="50"/>
                    <a:pt x="92" y="50"/>
                    <a:pt x="92" y="50"/>
                  </a:cubicBezTo>
                  <a:cubicBezTo>
                    <a:pt x="88" y="43"/>
                    <a:pt x="83" y="37"/>
                    <a:pt x="75" y="33"/>
                  </a:cubicBezTo>
                  <a:cubicBezTo>
                    <a:pt x="65" y="27"/>
                    <a:pt x="54" y="26"/>
                    <a:pt x="43" y="29"/>
                  </a:cubicBezTo>
                  <a:cubicBezTo>
                    <a:pt x="33" y="32"/>
                    <a:pt x="24" y="38"/>
                    <a:pt x="18" y="49"/>
                  </a:cubicBezTo>
                  <a:cubicBezTo>
                    <a:pt x="12" y="59"/>
                    <a:pt x="11" y="70"/>
                    <a:pt x="14" y="80"/>
                  </a:cubicBezTo>
                  <a:cubicBezTo>
                    <a:pt x="17" y="91"/>
                    <a:pt x="23" y="100"/>
                    <a:pt x="33" y="106"/>
                  </a:cubicBezTo>
                  <a:cubicBezTo>
                    <a:pt x="75" y="130"/>
                    <a:pt x="75" y="130"/>
                    <a:pt x="75" y="130"/>
                  </a:cubicBezTo>
                  <a:cubicBezTo>
                    <a:pt x="82" y="134"/>
                    <a:pt x="89" y="134"/>
                    <a:pt x="96" y="133"/>
                  </a:cubicBezTo>
                  <a:cubicBezTo>
                    <a:pt x="103" y="131"/>
                    <a:pt x="109" y="126"/>
                    <a:pt x="113" y="119"/>
                  </a:cubicBezTo>
                  <a:cubicBezTo>
                    <a:pt x="117" y="113"/>
                    <a:pt x="118" y="105"/>
                    <a:pt x="116" y="98"/>
                  </a:cubicBezTo>
                  <a:cubicBezTo>
                    <a:pt x="114" y="91"/>
                    <a:pt x="110" y="85"/>
                    <a:pt x="103" y="81"/>
                  </a:cubicBezTo>
                  <a:cubicBezTo>
                    <a:pt x="102" y="80"/>
                    <a:pt x="102" y="80"/>
                    <a:pt x="101" y="80"/>
                  </a:cubicBezTo>
                  <a:cubicBezTo>
                    <a:pt x="101" y="80"/>
                    <a:pt x="100" y="79"/>
                    <a:pt x="100" y="79"/>
                  </a:cubicBezTo>
                  <a:cubicBezTo>
                    <a:pt x="97" y="78"/>
                    <a:pt x="96" y="76"/>
                    <a:pt x="96" y="74"/>
                  </a:cubicBezTo>
                  <a:cubicBezTo>
                    <a:pt x="97" y="66"/>
                    <a:pt x="95" y="57"/>
                    <a:pt x="92"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4" name="Freeform 257"/>
            <p:cNvSpPr>
              <a:spLocks noEditPoints="1"/>
            </p:cNvSpPr>
            <p:nvPr userDrawn="1"/>
          </p:nvSpPr>
          <p:spPr bwMode="auto">
            <a:xfrm>
              <a:off x="4068" y="705"/>
              <a:ext cx="336" cy="314"/>
            </a:xfrm>
            <a:custGeom>
              <a:avLst/>
              <a:gdLst>
                <a:gd name="T0" fmla="*/ 162 w 165"/>
                <a:gd name="T1" fmla="*/ 52 h 154"/>
                <a:gd name="T2" fmla="*/ 135 w 165"/>
                <a:gd name="T3" fmla="*/ 140 h 154"/>
                <a:gd name="T4" fmla="*/ 109 w 165"/>
                <a:gd name="T5" fmla="*/ 152 h 154"/>
                <a:gd name="T6" fmla="*/ 3 w 165"/>
                <a:gd name="T7" fmla="*/ 112 h 154"/>
                <a:gd name="T8" fmla="*/ 28 w 165"/>
                <a:gd name="T9" fmla="*/ 15 h 154"/>
                <a:gd name="T10" fmla="*/ 54 w 165"/>
                <a:gd name="T11" fmla="*/ 2 h 154"/>
                <a:gd name="T12" fmla="*/ 112 w 165"/>
                <a:gd name="T13" fmla="*/ 6 h 154"/>
                <a:gd name="T14" fmla="*/ 139 w 165"/>
                <a:gd name="T15" fmla="*/ 4 h 154"/>
                <a:gd name="T16" fmla="*/ 160 w 165"/>
                <a:gd name="T17" fmla="*/ 21 h 154"/>
                <a:gd name="T18" fmla="*/ 162 w 165"/>
                <a:gd name="T19" fmla="*/ 49 h 154"/>
                <a:gd name="T20" fmla="*/ 133 w 165"/>
                <a:gd name="T21" fmla="*/ 21 h 154"/>
                <a:gd name="T22" fmla="*/ 145 w 165"/>
                <a:gd name="T23" fmla="*/ 43 h 154"/>
                <a:gd name="T24" fmla="*/ 123 w 165"/>
                <a:gd name="T25" fmla="*/ 54 h 154"/>
                <a:gd name="T26" fmla="*/ 112 w 165"/>
                <a:gd name="T27" fmla="*/ 32 h 154"/>
                <a:gd name="T28" fmla="*/ 133 w 165"/>
                <a:gd name="T29" fmla="*/ 21 h 154"/>
                <a:gd name="T30" fmla="*/ 138 w 165"/>
                <a:gd name="T31" fmla="*/ 33 h 154"/>
                <a:gd name="T32" fmla="*/ 123 w 165"/>
                <a:gd name="T33" fmla="*/ 28 h 154"/>
                <a:gd name="T34" fmla="*/ 119 w 165"/>
                <a:gd name="T35" fmla="*/ 43 h 154"/>
                <a:gd name="T36" fmla="*/ 133 w 165"/>
                <a:gd name="T37" fmla="*/ 47 h 154"/>
                <a:gd name="T38" fmla="*/ 138 w 165"/>
                <a:gd name="T39" fmla="*/ 33 h 154"/>
                <a:gd name="T40" fmla="*/ 95 w 165"/>
                <a:gd name="T41" fmla="*/ 27 h 154"/>
                <a:gd name="T42" fmla="*/ 43 w 165"/>
                <a:gd name="T43" fmla="*/ 13 h 154"/>
                <a:gd name="T44" fmla="*/ 12 w 165"/>
                <a:gd name="T45" fmla="*/ 100 h 154"/>
                <a:gd name="T46" fmla="*/ 18 w 165"/>
                <a:gd name="T47" fmla="*/ 112 h 154"/>
                <a:gd name="T48" fmla="*/ 120 w 165"/>
                <a:gd name="T49" fmla="*/ 142 h 154"/>
                <a:gd name="T50" fmla="*/ 147 w 165"/>
                <a:gd name="T51" fmla="*/ 68 h 154"/>
                <a:gd name="T52" fmla="*/ 116 w 165"/>
                <a:gd name="T53" fmla="*/ 82 h 154"/>
                <a:gd name="T54" fmla="*/ 112 w 165"/>
                <a:gd name="T55" fmla="*/ 80 h 154"/>
                <a:gd name="T56" fmla="*/ 106 w 165"/>
                <a:gd name="T57" fmla="*/ 65 h 154"/>
                <a:gd name="T58" fmla="*/ 95 w 165"/>
                <a:gd name="T59" fmla="*/ 27 h 154"/>
                <a:gd name="T60" fmla="*/ 154 w 165"/>
                <a:gd name="T61" fmla="*/ 24 h 154"/>
                <a:gd name="T62" fmla="*/ 115 w 165"/>
                <a:gd name="T63" fmla="*/ 12 h 154"/>
                <a:gd name="T64" fmla="*/ 101 w 165"/>
                <a:gd name="T65" fmla="*/ 29 h 154"/>
                <a:gd name="T66" fmla="*/ 110 w 165"/>
                <a:gd name="T67" fmla="*/ 60 h 154"/>
                <a:gd name="T68" fmla="*/ 116 w 165"/>
                <a:gd name="T69" fmla="*/ 74 h 154"/>
                <a:gd name="T70" fmla="*/ 130 w 165"/>
                <a:gd name="T71" fmla="*/ 66 h 154"/>
                <a:gd name="T72" fmla="*/ 156 w 165"/>
                <a:gd name="T73" fmla="*/ 46 h 154"/>
                <a:gd name="T74" fmla="*/ 95 w 165"/>
                <a:gd name="T75" fmla="*/ 70 h 154"/>
                <a:gd name="T76" fmla="*/ 99 w 165"/>
                <a:gd name="T77" fmla="*/ 71 h 154"/>
                <a:gd name="T78" fmla="*/ 87 w 165"/>
                <a:gd name="T79" fmla="*/ 81 h 154"/>
                <a:gd name="T80" fmla="*/ 124 w 165"/>
                <a:gd name="T81" fmla="*/ 91 h 154"/>
                <a:gd name="T82" fmla="*/ 127 w 165"/>
                <a:gd name="T83" fmla="*/ 97 h 154"/>
                <a:gd name="T84" fmla="*/ 106 w 165"/>
                <a:gd name="T85" fmla="*/ 118 h 154"/>
                <a:gd name="T86" fmla="*/ 100 w 165"/>
                <a:gd name="T87" fmla="*/ 121 h 154"/>
                <a:gd name="T88" fmla="*/ 94 w 165"/>
                <a:gd name="T89" fmla="*/ 110 h 154"/>
                <a:gd name="T90" fmla="*/ 94 w 165"/>
                <a:gd name="T91" fmla="*/ 110 h 154"/>
                <a:gd name="T92" fmla="*/ 94 w 165"/>
                <a:gd name="T93" fmla="*/ 110 h 154"/>
                <a:gd name="T94" fmla="*/ 81 w 165"/>
                <a:gd name="T95" fmla="*/ 84 h 154"/>
                <a:gd name="T96" fmla="*/ 30 w 165"/>
                <a:gd name="T97" fmla="*/ 106 h 154"/>
                <a:gd name="T98" fmla="*/ 78 w 165"/>
                <a:gd name="T99" fmla="*/ 78 h 154"/>
                <a:gd name="T100" fmla="*/ 37 w 165"/>
                <a:gd name="T101" fmla="*/ 75 h 154"/>
                <a:gd name="T102" fmla="*/ 34 w 165"/>
                <a:gd name="T103" fmla="*/ 69 h 154"/>
                <a:gd name="T104" fmla="*/ 55 w 165"/>
                <a:gd name="T105" fmla="*/ 33 h 154"/>
                <a:gd name="T106" fmla="*/ 61 w 165"/>
                <a:gd name="T107" fmla="*/ 31 h 154"/>
                <a:gd name="T108" fmla="*/ 73 w 165"/>
                <a:gd name="T109" fmla="*/ 53 h 154"/>
                <a:gd name="T110" fmla="*/ 73 w 165"/>
                <a:gd name="T111" fmla="*/ 53 h 154"/>
                <a:gd name="T112" fmla="*/ 84 w 165"/>
                <a:gd name="T113" fmla="*/ 75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5" h="154">
                  <a:moveTo>
                    <a:pt x="162" y="49"/>
                  </a:moveTo>
                  <a:cubicBezTo>
                    <a:pt x="162" y="50"/>
                    <a:pt x="162" y="51"/>
                    <a:pt x="162" y="52"/>
                  </a:cubicBezTo>
                  <a:cubicBezTo>
                    <a:pt x="162" y="54"/>
                    <a:pt x="162" y="56"/>
                    <a:pt x="161" y="58"/>
                  </a:cubicBezTo>
                  <a:cubicBezTo>
                    <a:pt x="135" y="140"/>
                    <a:pt x="135" y="140"/>
                    <a:pt x="135" y="140"/>
                  </a:cubicBezTo>
                  <a:cubicBezTo>
                    <a:pt x="133" y="145"/>
                    <a:pt x="129" y="149"/>
                    <a:pt x="125" y="151"/>
                  </a:cubicBezTo>
                  <a:cubicBezTo>
                    <a:pt x="120" y="153"/>
                    <a:pt x="115" y="154"/>
                    <a:pt x="109" y="152"/>
                  </a:cubicBezTo>
                  <a:cubicBezTo>
                    <a:pt x="15" y="122"/>
                    <a:pt x="15" y="122"/>
                    <a:pt x="15" y="122"/>
                  </a:cubicBezTo>
                  <a:cubicBezTo>
                    <a:pt x="10" y="120"/>
                    <a:pt x="5" y="116"/>
                    <a:pt x="3" y="112"/>
                  </a:cubicBezTo>
                  <a:cubicBezTo>
                    <a:pt x="1" y="107"/>
                    <a:pt x="0" y="102"/>
                    <a:pt x="2" y="97"/>
                  </a:cubicBezTo>
                  <a:cubicBezTo>
                    <a:pt x="28" y="15"/>
                    <a:pt x="28" y="15"/>
                    <a:pt x="28" y="15"/>
                  </a:cubicBezTo>
                  <a:cubicBezTo>
                    <a:pt x="30" y="10"/>
                    <a:pt x="34" y="6"/>
                    <a:pt x="38" y="3"/>
                  </a:cubicBezTo>
                  <a:cubicBezTo>
                    <a:pt x="43" y="1"/>
                    <a:pt x="48" y="0"/>
                    <a:pt x="54" y="2"/>
                  </a:cubicBezTo>
                  <a:cubicBezTo>
                    <a:pt x="100" y="17"/>
                    <a:pt x="100" y="17"/>
                    <a:pt x="100" y="17"/>
                  </a:cubicBezTo>
                  <a:cubicBezTo>
                    <a:pt x="103" y="12"/>
                    <a:pt x="107" y="9"/>
                    <a:pt x="112" y="6"/>
                  </a:cubicBezTo>
                  <a:cubicBezTo>
                    <a:pt x="112" y="6"/>
                    <a:pt x="112" y="6"/>
                    <a:pt x="112" y="6"/>
                  </a:cubicBezTo>
                  <a:cubicBezTo>
                    <a:pt x="120" y="2"/>
                    <a:pt x="130" y="1"/>
                    <a:pt x="139" y="4"/>
                  </a:cubicBezTo>
                  <a:cubicBezTo>
                    <a:pt x="148" y="7"/>
                    <a:pt x="156" y="13"/>
                    <a:pt x="160" y="21"/>
                  </a:cubicBezTo>
                  <a:cubicBezTo>
                    <a:pt x="160" y="21"/>
                    <a:pt x="160" y="21"/>
                    <a:pt x="160" y="21"/>
                  </a:cubicBezTo>
                  <a:cubicBezTo>
                    <a:pt x="164" y="30"/>
                    <a:pt x="165" y="39"/>
                    <a:pt x="162" y="48"/>
                  </a:cubicBezTo>
                  <a:cubicBezTo>
                    <a:pt x="162" y="49"/>
                    <a:pt x="162" y="49"/>
                    <a:pt x="162" y="49"/>
                  </a:cubicBezTo>
                  <a:close/>
                  <a:moveTo>
                    <a:pt x="133" y="21"/>
                  </a:moveTo>
                  <a:cubicBezTo>
                    <a:pt x="133" y="21"/>
                    <a:pt x="133" y="21"/>
                    <a:pt x="133" y="21"/>
                  </a:cubicBezTo>
                  <a:cubicBezTo>
                    <a:pt x="138" y="23"/>
                    <a:pt x="142" y="26"/>
                    <a:pt x="144" y="30"/>
                  </a:cubicBezTo>
                  <a:cubicBezTo>
                    <a:pt x="146" y="34"/>
                    <a:pt x="146" y="39"/>
                    <a:pt x="145" y="43"/>
                  </a:cubicBezTo>
                  <a:cubicBezTo>
                    <a:pt x="143" y="48"/>
                    <a:pt x="140" y="51"/>
                    <a:pt x="136" y="53"/>
                  </a:cubicBezTo>
                  <a:cubicBezTo>
                    <a:pt x="132" y="55"/>
                    <a:pt x="127" y="56"/>
                    <a:pt x="123" y="54"/>
                  </a:cubicBezTo>
                  <a:cubicBezTo>
                    <a:pt x="118" y="53"/>
                    <a:pt x="115" y="50"/>
                    <a:pt x="113" y="46"/>
                  </a:cubicBezTo>
                  <a:cubicBezTo>
                    <a:pt x="111" y="42"/>
                    <a:pt x="110" y="37"/>
                    <a:pt x="112" y="32"/>
                  </a:cubicBezTo>
                  <a:cubicBezTo>
                    <a:pt x="113" y="28"/>
                    <a:pt x="116" y="24"/>
                    <a:pt x="120" y="22"/>
                  </a:cubicBezTo>
                  <a:cubicBezTo>
                    <a:pt x="124" y="20"/>
                    <a:pt x="129" y="20"/>
                    <a:pt x="133" y="21"/>
                  </a:cubicBezTo>
                  <a:close/>
                  <a:moveTo>
                    <a:pt x="138" y="33"/>
                  </a:moveTo>
                  <a:cubicBezTo>
                    <a:pt x="138" y="33"/>
                    <a:pt x="138" y="33"/>
                    <a:pt x="138" y="33"/>
                  </a:cubicBezTo>
                  <a:cubicBezTo>
                    <a:pt x="137" y="30"/>
                    <a:pt x="134" y="28"/>
                    <a:pt x="131" y="27"/>
                  </a:cubicBezTo>
                  <a:cubicBezTo>
                    <a:pt x="129" y="27"/>
                    <a:pt x="126" y="27"/>
                    <a:pt x="123" y="28"/>
                  </a:cubicBezTo>
                  <a:cubicBezTo>
                    <a:pt x="121" y="29"/>
                    <a:pt x="119" y="32"/>
                    <a:pt x="118" y="34"/>
                  </a:cubicBezTo>
                  <a:cubicBezTo>
                    <a:pt x="117" y="37"/>
                    <a:pt x="117" y="40"/>
                    <a:pt x="119" y="43"/>
                  </a:cubicBezTo>
                  <a:cubicBezTo>
                    <a:pt x="120" y="45"/>
                    <a:pt x="122" y="47"/>
                    <a:pt x="125" y="48"/>
                  </a:cubicBezTo>
                  <a:cubicBezTo>
                    <a:pt x="128" y="49"/>
                    <a:pt x="131" y="49"/>
                    <a:pt x="133" y="47"/>
                  </a:cubicBezTo>
                  <a:cubicBezTo>
                    <a:pt x="136" y="46"/>
                    <a:pt x="138" y="44"/>
                    <a:pt x="138" y="41"/>
                  </a:cubicBezTo>
                  <a:cubicBezTo>
                    <a:pt x="139" y="38"/>
                    <a:pt x="139" y="35"/>
                    <a:pt x="138" y="33"/>
                  </a:cubicBezTo>
                  <a:close/>
                  <a:moveTo>
                    <a:pt x="95" y="27"/>
                  </a:moveTo>
                  <a:cubicBezTo>
                    <a:pt x="95" y="27"/>
                    <a:pt x="95" y="27"/>
                    <a:pt x="95" y="27"/>
                  </a:cubicBezTo>
                  <a:cubicBezTo>
                    <a:pt x="50" y="12"/>
                    <a:pt x="50" y="12"/>
                    <a:pt x="50" y="12"/>
                  </a:cubicBezTo>
                  <a:cubicBezTo>
                    <a:pt x="48" y="12"/>
                    <a:pt x="45" y="12"/>
                    <a:pt x="43" y="13"/>
                  </a:cubicBezTo>
                  <a:cubicBezTo>
                    <a:pt x="41" y="14"/>
                    <a:pt x="39" y="16"/>
                    <a:pt x="39" y="18"/>
                  </a:cubicBezTo>
                  <a:cubicBezTo>
                    <a:pt x="12" y="100"/>
                    <a:pt x="12" y="100"/>
                    <a:pt x="12" y="100"/>
                  </a:cubicBezTo>
                  <a:cubicBezTo>
                    <a:pt x="11" y="102"/>
                    <a:pt x="12" y="105"/>
                    <a:pt x="13" y="107"/>
                  </a:cubicBezTo>
                  <a:cubicBezTo>
                    <a:pt x="14" y="109"/>
                    <a:pt x="16" y="111"/>
                    <a:pt x="18" y="112"/>
                  </a:cubicBezTo>
                  <a:cubicBezTo>
                    <a:pt x="113" y="142"/>
                    <a:pt x="113" y="142"/>
                    <a:pt x="113" y="142"/>
                  </a:cubicBezTo>
                  <a:cubicBezTo>
                    <a:pt x="115" y="143"/>
                    <a:pt x="118" y="143"/>
                    <a:pt x="120" y="142"/>
                  </a:cubicBezTo>
                  <a:cubicBezTo>
                    <a:pt x="122" y="141"/>
                    <a:pt x="124" y="139"/>
                    <a:pt x="124" y="136"/>
                  </a:cubicBezTo>
                  <a:cubicBezTo>
                    <a:pt x="147" y="68"/>
                    <a:pt x="147" y="68"/>
                    <a:pt x="147" y="68"/>
                  </a:cubicBezTo>
                  <a:cubicBezTo>
                    <a:pt x="142" y="71"/>
                    <a:pt x="136" y="72"/>
                    <a:pt x="131" y="73"/>
                  </a:cubicBezTo>
                  <a:cubicBezTo>
                    <a:pt x="116" y="82"/>
                    <a:pt x="116" y="82"/>
                    <a:pt x="116" y="82"/>
                  </a:cubicBezTo>
                  <a:cubicBezTo>
                    <a:pt x="115" y="83"/>
                    <a:pt x="113" y="83"/>
                    <a:pt x="112" y="81"/>
                  </a:cubicBezTo>
                  <a:cubicBezTo>
                    <a:pt x="112" y="81"/>
                    <a:pt x="112" y="81"/>
                    <a:pt x="112" y="80"/>
                  </a:cubicBezTo>
                  <a:cubicBezTo>
                    <a:pt x="112" y="80"/>
                    <a:pt x="112" y="80"/>
                    <a:pt x="112" y="80"/>
                  </a:cubicBezTo>
                  <a:cubicBezTo>
                    <a:pt x="106" y="65"/>
                    <a:pt x="106" y="65"/>
                    <a:pt x="106" y="65"/>
                  </a:cubicBezTo>
                  <a:cubicBezTo>
                    <a:pt x="100" y="60"/>
                    <a:pt x="96" y="54"/>
                    <a:pt x="94" y="48"/>
                  </a:cubicBezTo>
                  <a:cubicBezTo>
                    <a:pt x="92" y="41"/>
                    <a:pt x="92" y="34"/>
                    <a:pt x="95" y="27"/>
                  </a:cubicBezTo>
                  <a:close/>
                  <a:moveTo>
                    <a:pt x="154" y="24"/>
                  </a:moveTo>
                  <a:cubicBezTo>
                    <a:pt x="154" y="24"/>
                    <a:pt x="154" y="24"/>
                    <a:pt x="154" y="24"/>
                  </a:cubicBezTo>
                  <a:cubicBezTo>
                    <a:pt x="151" y="18"/>
                    <a:pt x="145" y="12"/>
                    <a:pt x="137" y="10"/>
                  </a:cubicBezTo>
                  <a:cubicBezTo>
                    <a:pt x="130" y="8"/>
                    <a:pt x="122" y="8"/>
                    <a:pt x="115" y="12"/>
                  </a:cubicBezTo>
                  <a:cubicBezTo>
                    <a:pt x="115" y="12"/>
                    <a:pt x="115" y="12"/>
                    <a:pt x="115" y="12"/>
                  </a:cubicBezTo>
                  <a:cubicBezTo>
                    <a:pt x="109" y="15"/>
                    <a:pt x="103" y="21"/>
                    <a:pt x="101" y="29"/>
                  </a:cubicBezTo>
                  <a:cubicBezTo>
                    <a:pt x="99" y="34"/>
                    <a:pt x="99" y="40"/>
                    <a:pt x="101" y="46"/>
                  </a:cubicBezTo>
                  <a:cubicBezTo>
                    <a:pt x="102" y="51"/>
                    <a:pt x="106" y="56"/>
                    <a:pt x="110" y="60"/>
                  </a:cubicBezTo>
                  <a:cubicBezTo>
                    <a:pt x="111" y="60"/>
                    <a:pt x="111" y="61"/>
                    <a:pt x="111" y="62"/>
                  </a:cubicBezTo>
                  <a:cubicBezTo>
                    <a:pt x="116" y="74"/>
                    <a:pt x="116" y="74"/>
                    <a:pt x="116" y="74"/>
                  </a:cubicBezTo>
                  <a:cubicBezTo>
                    <a:pt x="128" y="67"/>
                    <a:pt x="128" y="67"/>
                    <a:pt x="128" y="67"/>
                  </a:cubicBezTo>
                  <a:cubicBezTo>
                    <a:pt x="128" y="67"/>
                    <a:pt x="129" y="66"/>
                    <a:pt x="130" y="66"/>
                  </a:cubicBezTo>
                  <a:cubicBezTo>
                    <a:pt x="136" y="66"/>
                    <a:pt x="141" y="64"/>
                    <a:pt x="146" y="60"/>
                  </a:cubicBezTo>
                  <a:cubicBezTo>
                    <a:pt x="150" y="57"/>
                    <a:pt x="154" y="52"/>
                    <a:pt x="156" y="46"/>
                  </a:cubicBezTo>
                  <a:cubicBezTo>
                    <a:pt x="158" y="39"/>
                    <a:pt x="157" y="31"/>
                    <a:pt x="154" y="24"/>
                  </a:cubicBezTo>
                  <a:close/>
                  <a:moveTo>
                    <a:pt x="95" y="70"/>
                  </a:moveTo>
                  <a:cubicBezTo>
                    <a:pt x="95" y="70"/>
                    <a:pt x="95" y="70"/>
                    <a:pt x="95" y="70"/>
                  </a:cubicBezTo>
                  <a:cubicBezTo>
                    <a:pt x="97" y="69"/>
                    <a:pt x="99" y="69"/>
                    <a:pt x="99" y="71"/>
                  </a:cubicBezTo>
                  <a:cubicBezTo>
                    <a:pt x="100" y="72"/>
                    <a:pt x="99" y="74"/>
                    <a:pt x="98" y="75"/>
                  </a:cubicBezTo>
                  <a:cubicBezTo>
                    <a:pt x="87" y="81"/>
                    <a:pt x="87" y="81"/>
                    <a:pt x="87" y="81"/>
                  </a:cubicBezTo>
                  <a:cubicBezTo>
                    <a:pt x="99" y="104"/>
                    <a:pt x="99" y="104"/>
                    <a:pt x="99" y="104"/>
                  </a:cubicBezTo>
                  <a:cubicBezTo>
                    <a:pt x="124" y="91"/>
                    <a:pt x="124" y="91"/>
                    <a:pt x="124" y="91"/>
                  </a:cubicBezTo>
                  <a:cubicBezTo>
                    <a:pt x="126" y="90"/>
                    <a:pt x="128" y="91"/>
                    <a:pt x="129" y="92"/>
                  </a:cubicBezTo>
                  <a:cubicBezTo>
                    <a:pt x="130" y="94"/>
                    <a:pt x="129" y="96"/>
                    <a:pt x="127" y="97"/>
                  </a:cubicBezTo>
                  <a:cubicBezTo>
                    <a:pt x="102" y="110"/>
                    <a:pt x="102" y="110"/>
                    <a:pt x="102" y="110"/>
                  </a:cubicBezTo>
                  <a:cubicBezTo>
                    <a:pt x="106" y="118"/>
                    <a:pt x="106" y="118"/>
                    <a:pt x="106" y="118"/>
                  </a:cubicBezTo>
                  <a:cubicBezTo>
                    <a:pt x="107" y="120"/>
                    <a:pt x="106" y="122"/>
                    <a:pt x="105" y="123"/>
                  </a:cubicBezTo>
                  <a:cubicBezTo>
                    <a:pt x="103" y="124"/>
                    <a:pt x="101" y="123"/>
                    <a:pt x="100" y="121"/>
                  </a:cubicBezTo>
                  <a:cubicBezTo>
                    <a:pt x="94" y="110"/>
                    <a:pt x="94" y="110"/>
                    <a:pt x="94" y="110"/>
                  </a:cubicBezTo>
                  <a:cubicBezTo>
                    <a:pt x="94" y="110"/>
                    <a:pt x="94" y="110"/>
                    <a:pt x="94" y="110"/>
                  </a:cubicBezTo>
                  <a:cubicBezTo>
                    <a:pt x="94" y="110"/>
                    <a:pt x="94" y="110"/>
                    <a:pt x="94" y="110"/>
                  </a:cubicBezTo>
                  <a:cubicBezTo>
                    <a:pt x="94" y="110"/>
                    <a:pt x="94" y="110"/>
                    <a:pt x="94" y="110"/>
                  </a:cubicBezTo>
                  <a:cubicBezTo>
                    <a:pt x="94" y="110"/>
                    <a:pt x="94" y="110"/>
                    <a:pt x="94" y="110"/>
                  </a:cubicBezTo>
                  <a:cubicBezTo>
                    <a:pt x="94" y="110"/>
                    <a:pt x="94" y="110"/>
                    <a:pt x="94" y="110"/>
                  </a:cubicBezTo>
                  <a:cubicBezTo>
                    <a:pt x="94" y="110"/>
                    <a:pt x="94" y="110"/>
                    <a:pt x="94" y="110"/>
                  </a:cubicBezTo>
                  <a:cubicBezTo>
                    <a:pt x="81" y="84"/>
                    <a:pt x="81" y="84"/>
                    <a:pt x="81" y="84"/>
                  </a:cubicBezTo>
                  <a:cubicBezTo>
                    <a:pt x="34" y="108"/>
                    <a:pt x="34" y="108"/>
                    <a:pt x="34" y="108"/>
                  </a:cubicBezTo>
                  <a:cubicBezTo>
                    <a:pt x="33" y="108"/>
                    <a:pt x="31" y="108"/>
                    <a:pt x="30" y="106"/>
                  </a:cubicBezTo>
                  <a:cubicBezTo>
                    <a:pt x="29" y="105"/>
                    <a:pt x="30" y="103"/>
                    <a:pt x="32" y="102"/>
                  </a:cubicBezTo>
                  <a:cubicBezTo>
                    <a:pt x="78" y="78"/>
                    <a:pt x="78" y="78"/>
                    <a:pt x="78" y="78"/>
                  </a:cubicBezTo>
                  <a:cubicBezTo>
                    <a:pt x="68" y="59"/>
                    <a:pt x="68" y="59"/>
                    <a:pt x="68" y="59"/>
                  </a:cubicBezTo>
                  <a:cubicBezTo>
                    <a:pt x="37" y="75"/>
                    <a:pt x="37" y="75"/>
                    <a:pt x="37" y="75"/>
                  </a:cubicBezTo>
                  <a:cubicBezTo>
                    <a:pt x="36" y="76"/>
                    <a:pt x="34" y="75"/>
                    <a:pt x="33" y="73"/>
                  </a:cubicBezTo>
                  <a:cubicBezTo>
                    <a:pt x="32" y="72"/>
                    <a:pt x="33" y="70"/>
                    <a:pt x="34" y="69"/>
                  </a:cubicBezTo>
                  <a:cubicBezTo>
                    <a:pt x="65" y="53"/>
                    <a:pt x="65" y="53"/>
                    <a:pt x="65" y="53"/>
                  </a:cubicBezTo>
                  <a:cubicBezTo>
                    <a:pt x="55" y="33"/>
                    <a:pt x="55" y="33"/>
                    <a:pt x="55" y="33"/>
                  </a:cubicBezTo>
                  <a:cubicBezTo>
                    <a:pt x="55" y="32"/>
                    <a:pt x="55" y="30"/>
                    <a:pt x="57" y="29"/>
                  </a:cubicBezTo>
                  <a:cubicBezTo>
                    <a:pt x="58" y="28"/>
                    <a:pt x="60" y="29"/>
                    <a:pt x="61" y="31"/>
                  </a:cubicBezTo>
                  <a:cubicBezTo>
                    <a:pt x="72" y="53"/>
                    <a:pt x="72" y="53"/>
                    <a:pt x="72" y="53"/>
                  </a:cubicBezTo>
                  <a:cubicBezTo>
                    <a:pt x="73" y="53"/>
                    <a:pt x="73" y="53"/>
                    <a:pt x="73" y="53"/>
                  </a:cubicBezTo>
                  <a:cubicBezTo>
                    <a:pt x="73" y="53"/>
                    <a:pt x="73" y="53"/>
                    <a:pt x="73" y="53"/>
                  </a:cubicBezTo>
                  <a:cubicBezTo>
                    <a:pt x="73" y="53"/>
                    <a:pt x="73" y="53"/>
                    <a:pt x="73" y="53"/>
                  </a:cubicBezTo>
                  <a:cubicBezTo>
                    <a:pt x="73" y="53"/>
                    <a:pt x="73" y="53"/>
                    <a:pt x="73" y="53"/>
                  </a:cubicBezTo>
                  <a:cubicBezTo>
                    <a:pt x="84" y="75"/>
                    <a:pt x="84" y="75"/>
                    <a:pt x="84" y="75"/>
                  </a:cubicBezTo>
                  <a:cubicBezTo>
                    <a:pt x="95" y="70"/>
                    <a:pt x="95" y="70"/>
                    <a:pt x="95"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5" name="Freeform 258"/>
            <p:cNvSpPr>
              <a:spLocks noEditPoints="1"/>
            </p:cNvSpPr>
            <p:nvPr userDrawn="1"/>
          </p:nvSpPr>
          <p:spPr bwMode="auto">
            <a:xfrm>
              <a:off x="3001" y="4104"/>
              <a:ext cx="283" cy="281"/>
            </a:xfrm>
            <a:custGeom>
              <a:avLst/>
              <a:gdLst>
                <a:gd name="T0" fmla="*/ 97 w 139"/>
                <a:gd name="T1" fmla="*/ 42 h 138"/>
                <a:gd name="T2" fmla="*/ 97 w 139"/>
                <a:gd name="T3" fmla="*/ 96 h 138"/>
                <a:gd name="T4" fmla="*/ 42 w 139"/>
                <a:gd name="T5" fmla="*/ 96 h 138"/>
                <a:gd name="T6" fmla="*/ 42 w 139"/>
                <a:gd name="T7" fmla="*/ 42 h 138"/>
                <a:gd name="T8" fmla="*/ 39 w 139"/>
                <a:gd name="T9" fmla="*/ 31 h 138"/>
                <a:gd name="T10" fmla="*/ 28 w 139"/>
                <a:gd name="T11" fmla="*/ 20 h 138"/>
                <a:gd name="T12" fmla="*/ 20 w 139"/>
                <a:gd name="T13" fmla="*/ 27 h 138"/>
                <a:gd name="T14" fmla="*/ 39 w 139"/>
                <a:gd name="T15" fmla="*/ 38 h 138"/>
                <a:gd name="T16" fmla="*/ 21 w 139"/>
                <a:gd name="T17" fmla="*/ 64 h 138"/>
                <a:gd name="T18" fmla="*/ 26 w 139"/>
                <a:gd name="T19" fmla="*/ 69 h 138"/>
                <a:gd name="T20" fmla="*/ 5 w 139"/>
                <a:gd name="T21" fmla="*/ 74 h 138"/>
                <a:gd name="T22" fmla="*/ 5 w 139"/>
                <a:gd name="T23" fmla="*/ 64 h 138"/>
                <a:gd name="T24" fmla="*/ 31 w 139"/>
                <a:gd name="T25" fmla="*/ 100 h 138"/>
                <a:gd name="T26" fmla="*/ 20 w 139"/>
                <a:gd name="T27" fmla="*/ 111 h 138"/>
                <a:gd name="T28" fmla="*/ 28 w 139"/>
                <a:gd name="T29" fmla="*/ 118 h 138"/>
                <a:gd name="T30" fmla="*/ 39 w 139"/>
                <a:gd name="T31" fmla="*/ 100 h 138"/>
                <a:gd name="T32" fmla="*/ 64 w 139"/>
                <a:gd name="T33" fmla="*/ 117 h 138"/>
                <a:gd name="T34" fmla="*/ 69 w 139"/>
                <a:gd name="T35" fmla="*/ 112 h 138"/>
                <a:gd name="T36" fmla="*/ 75 w 139"/>
                <a:gd name="T37" fmla="*/ 133 h 138"/>
                <a:gd name="T38" fmla="*/ 64 w 139"/>
                <a:gd name="T39" fmla="*/ 133 h 138"/>
                <a:gd name="T40" fmla="*/ 100 w 139"/>
                <a:gd name="T41" fmla="*/ 107 h 138"/>
                <a:gd name="T42" fmla="*/ 111 w 139"/>
                <a:gd name="T43" fmla="*/ 118 h 138"/>
                <a:gd name="T44" fmla="*/ 118 w 139"/>
                <a:gd name="T45" fmla="*/ 111 h 138"/>
                <a:gd name="T46" fmla="*/ 100 w 139"/>
                <a:gd name="T47" fmla="*/ 100 h 138"/>
                <a:gd name="T48" fmla="*/ 118 w 139"/>
                <a:gd name="T49" fmla="*/ 74 h 138"/>
                <a:gd name="T50" fmla="*/ 112 w 139"/>
                <a:gd name="T51" fmla="*/ 69 h 138"/>
                <a:gd name="T52" fmla="*/ 133 w 139"/>
                <a:gd name="T53" fmla="*/ 64 h 138"/>
                <a:gd name="T54" fmla="*/ 133 w 139"/>
                <a:gd name="T55" fmla="*/ 74 h 138"/>
                <a:gd name="T56" fmla="*/ 107 w 139"/>
                <a:gd name="T57" fmla="*/ 38 h 138"/>
                <a:gd name="T58" fmla="*/ 118 w 139"/>
                <a:gd name="T59" fmla="*/ 27 h 138"/>
                <a:gd name="T60" fmla="*/ 111 w 139"/>
                <a:gd name="T61" fmla="*/ 20 h 138"/>
                <a:gd name="T62" fmla="*/ 100 w 139"/>
                <a:gd name="T63" fmla="*/ 38 h 138"/>
                <a:gd name="T64" fmla="*/ 75 w 139"/>
                <a:gd name="T65" fmla="*/ 21 h 138"/>
                <a:gd name="T66" fmla="*/ 69 w 139"/>
                <a:gd name="T67" fmla="*/ 26 h 138"/>
                <a:gd name="T68" fmla="*/ 64 w 139"/>
                <a:gd name="T69" fmla="*/ 5 h 138"/>
                <a:gd name="T70" fmla="*/ 75 w 139"/>
                <a:gd name="T71" fmla="*/ 5 h 138"/>
                <a:gd name="T72" fmla="*/ 89 w 139"/>
                <a:gd name="T73" fmla="*/ 49 h 138"/>
                <a:gd name="T74" fmla="*/ 69 w 139"/>
                <a:gd name="T75" fmla="*/ 41 h 138"/>
                <a:gd name="T76" fmla="*/ 41 w 139"/>
                <a:gd name="T77" fmla="*/ 69 h 138"/>
                <a:gd name="T78" fmla="*/ 69 w 139"/>
                <a:gd name="T79" fmla="*/ 97 h 138"/>
                <a:gd name="T80" fmla="*/ 97 w 139"/>
                <a:gd name="T81" fmla="*/ 69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9" h="138">
                  <a:moveTo>
                    <a:pt x="69" y="30"/>
                  </a:moveTo>
                  <a:cubicBezTo>
                    <a:pt x="80" y="30"/>
                    <a:pt x="90" y="35"/>
                    <a:pt x="97" y="42"/>
                  </a:cubicBezTo>
                  <a:cubicBezTo>
                    <a:pt x="104" y="49"/>
                    <a:pt x="108" y="58"/>
                    <a:pt x="108" y="69"/>
                  </a:cubicBezTo>
                  <a:cubicBezTo>
                    <a:pt x="108" y="80"/>
                    <a:pt x="104" y="89"/>
                    <a:pt x="97" y="96"/>
                  </a:cubicBezTo>
                  <a:cubicBezTo>
                    <a:pt x="90" y="103"/>
                    <a:pt x="80" y="108"/>
                    <a:pt x="69" y="108"/>
                  </a:cubicBezTo>
                  <a:cubicBezTo>
                    <a:pt x="59" y="108"/>
                    <a:pt x="49" y="103"/>
                    <a:pt x="42" y="96"/>
                  </a:cubicBezTo>
                  <a:cubicBezTo>
                    <a:pt x="35" y="89"/>
                    <a:pt x="30" y="80"/>
                    <a:pt x="30" y="69"/>
                  </a:cubicBezTo>
                  <a:cubicBezTo>
                    <a:pt x="30" y="58"/>
                    <a:pt x="35" y="49"/>
                    <a:pt x="42" y="42"/>
                  </a:cubicBezTo>
                  <a:cubicBezTo>
                    <a:pt x="49" y="35"/>
                    <a:pt x="59" y="30"/>
                    <a:pt x="69" y="30"/>
                  </a:cubicBezTo>
                  <a:close/>
                  <a:moveTo>
                    <a:pt x="39" y="31"/>
                  </a:moveTo>
                  <a:cubicBezTo>
                    <a:pt x="39" y="31"/>
                    <a:pt x="39" y="31"/>
                    <a:pt x="39" y="31"/>
                  </a:cubicBezTo>
                  <a:cubicBezTo>
                    <a:pt x="28" y="20"/>
                    <a:pt x="28" y="20"/>
                    <a:pt x="28" y="20"/>
                  </a:cubicBezTo>
                  <a:cubicBezTo>
                    <a:pt x="26" y="18"/>
                    <a:pt x="22" y="18"/>
                    <a:pt x="20" y="20"/>
                  </a:cubicBezTo>
                  <a:cubicBezTo>
                    <a:pt x="18" y="22"/>
                    <a:pt x="18" y="25"/>
                    <a:pt x="20" y="27"/>
                  </a:cubicBezTo>
                  <a:cubicBezTo>
                    <a:pt x="31" y="38"/>
                    <a:pt x="31" y="38"/>
                    <a:pt x="31" y="38"/>
                  </a:cubicBezTo>
                  <a:cubicBezTo>
                    <a:pt x="33" y="41"/>
                    <a:pt x="37" y="41"/>
                    <a:pt x="39" y="38"/>
                  </a:cubicBezTo>
                  <a:cubicBezTo>
                    <a:pt x="41" y="36"/>
                    <a:pt x="41" y="33"/>
                    <a:pt x="39" y="31"/>
                  </a:cubicBezTo>
                  <a:close/>
                  <a:moveTo>
                    <a:pt x="21" y="64"/>
                  </a:moveTo>
                  <a:cubicBezTo>
                    <a:pt x="21" y="64"/>
                    <a:pt x="21" y="64"/>
                    <a:pt x="21" y="64"/>
                  </a:cubicBezTo>
                  <a:cubicBezTo>
                    <a:pt x="24" y="64"/>
                    <a:pt x="26" y="66"/>
                    <a:pt x="26" y="69"/>
                  </a:cubicBezTo>
                  <a:cubicBezTo>
                    <a:pt x="26" y="72"/>
                    <a:pt x="24" y="74"/>
                    <a:pt x="21" y="74"/>
                  </a:cubicBezTo>
                  <a:cubicBezTo>
                    <a:pt x="5" y="74"/>
                    <a:pt x="5" y="74"/>
                    <a:pt x="5" y="74"/>
                  </a:cubicBezTo>
                  <a:cubicBezTo>
                    <a:pt x="2" y="74"/>
                    <a:pt x="0" y="72"/>
                    <a:pt x="0" y="69"/>
                  </a:cubicBezTo>
                  <a:cubicBezTo>
                    <a:pt x="0" y="66"/>
                    <a:pt x="2" y="64"/>
                    <a:pt x="5" y="64"/>
                  </a:cubicBezTo>
                  <a:cubicBezTo>
                    <a:pt x="21" y="64"/>
                    <a:pt x="21" y="64"/>
                    <a:pt x="21" y="64"/>
                  </a:cubicBezTo>
                  <a:close/>
                  <a:moveTo>
                    <a:pt x="31" y="100"/>
                  </a:moveTo>
                  <a:cubicBezTo>
                    <a:pt x="31" y="100"/>
                    <a:pt x="31" y="100"/>
                    <a:pt x="31" y="100"/>
                  </a:cubicBezTo>
                  <a:cubicBezTo>
                    <a:pt x="20" y="111"/>
                    <a:pt x="20" y="111"/>
                    <a:pt x="20" y="111"/>
                  </a:cubicBezTo>
                  <a:cubicBezTo>
                    <a:pt x="18" y="113"/>
                    <a:pt x="18" y="116"/>
                    <a:pt x="20" y="118"/>
                  </a:cubicBezTo>
                  <a:cubicBezTo>
                    <a:pt x="22" y="120"/>
                    <a:pt x="26" y="120"/>
                    <a:pt x="28" y="118"/>
                  </a:cubicBezTo>
                  <a:cubicBezTo>
                    <a:pt x="39" y="107"/>
                    <a:pt x="39" y="107"/>
                    <a:pt x="39" y="107"/>
                  </a:cubicBezTo>
                  <a:cubicBezTo>
                    <a:pt x="41" y="105"/>
                    <a:pt x="41" y="102"/>
                    <a:pt x="39" y="100"/>
                  </a:cubicBezTo>
                  <a:cubicBezTo>
                    <a:pt x="37" y="97"/>
                    <a:pt x="33" y="97"/>
                    <a:pt x="31" y="100"/>
                  </a:cubicBezTo>
                  <a:close/>
                  <a:moveTo>
                    <a:pt x="64" y="117"/>
                  </a:moveTo>
                  <a:cubicBezTo>
                    <a:pt x="64" y="117"/>
                    <a:pt x="64" y="117"/>
                    <a:pt x="64" y="117"/>
                  </a:cubicBezTo>
                  <a:cubicBezTo>
                    <a:pt x="64" y="115"/>
                    <a:pt x="66" y="112"/>
                    <a:pt x="69" y="112"/>
                  </a:cubicBezTo>
                  <a:cubicBezTo>
                    <a:pt x="72" y="112"/>
                    <a:pt x="75" y="115"/>
                    <a:pt x="75" y="117"/>
                  </a:cubicBezTo>
                  <a:cubicBezTo>
                    <a:pt x="75" y="133"/>
                    <a:pt x="75" y="133"/>
                    <a:pt x="75" y="133"/>
                  </a:cubicBezTo>
                  <a:cubicBezTo>
                    <a:pt x="75" y="136"/>
                    <a:pt x="72" y="138"/>
                    <a:pt x="69" y="138"/>
                  </a:cubicBezTo>
                  <a:cubicBezTo>
                    <a:pt x="66" y="138"/>
                    <a:pt x="64" y="136"/>
                    <a:pt x="64" y="133"/>
                  </a:cubicBezTo>
                  <a:cubicBezTo>
                    <a:pt x="64" y="117"/>
                    <a:pt x="64" y="117"/>
                    <a:pt x="64" y="117"/>
                  </a:cubicBezTo>
                  <a:close/>
                  <a:moveTo>
                    <a:pt x="100" y="107"/>
                  </a:moveTo>
                  <a:cubicBezTo>
                    <a:pt x="100" y="107"/>
                    <a:pt x="100" y="107"/>
                    <a:pt x="100" y="107"/>
                  </a:cubicBezTo>
                  <a:cubicBezTo>
                    <a:pt x="111" y="118"/>
                    <a:pt x="111" y="118"/>
                    <a:pt x="111" y="118"/>
                  </a:cubicBezTo>
                  <a:cubicBezTo>
                    <a:pt x="113" y="120"/>
                    <a:pt x="116" y="120"/>
                    <a:pt x="118" y="118"/>
                  </a:cubicBezTo>
                  <a:cubicBezTo>
                    <a:pt x="120" y="116"/>
                    <a:pt x="120" y="113"/>
                    <a:pt x="118" y="111"/>
                  </a:cubicBezTo>
                  <a:cubicBezTo>
                    <a:pt x="107" y="100"/>
                    <a:pt x="107" y="100"/>
                    <a:pt x="107" y="100"/>
                  </a:cubicBezTo>
                  <a:cubicBezTo>
                    <a:pt x="105" y="97"/>
                    <a:pt x="102" y="97"/>
                    <a:pt x="100" y="100"/>
                  </a:cubicBezTo>
                  <a:cubicBezTo>
                    <a:pt x="98" y="102"/>
                    <a:pt x="98" y="105"/>
                    <a:pt x="100" y="107"/>
                  </a:cubicBezTo>
                  <a:close/>
                  <a:moveTo>
                    <a:pt x="118" y="74"/>
                  </a:moveTo>
                  <a:cubicBezTo>
                    <a:pt x="118" y="74"/>
                    <a:pt x="118" y="74"/>
                    <a:pt x="118" y="74"/>
                  </a:cubicBezTo>
                  <a:cubicBezTo>
                    <a:pt x="115" y="74"/>
                    <a:pt x="112" y="72"/>
                    <a:pt x="112" y="69"/>
                  </a:cubicBezTo>
                  <a:cubicBezTo>
                    <a:pt x="112" y="66"/>
                    <a:pt x="115" y="64"/>
                    <a:pt x="118" y="64"/>
                  </a:cubicBezTo>
                  <a:cubicBezTo>
                    <a:pt x="133" y="64"/>
                    <a:pt x="133" y="64"/>
                    <a:pt x="133" y="64"/>
                  </a:cubicBezTo>
                  <a:cubicBezTo>
                    <a:pt x="136" y="64"/>
                    <a:pt x="139" y="66"/>
                    <a:pt x="139" y="69"/>
                  </a:cubicBezTo>
                  <a:cubicBezTo>
                    <a:pt x="139" y="72"/>
                    <a:pt x="136" y="74"/>
                    <a:pt x="133" y="74"/>
                  </a:cubicBezTo>
                  <a:cubicBezTo>
                    <a:pt x="118" y="74"/>
                    <a:pt x="118" y="74"/>
                    <a:pt x="118" y="74"/>
                  </a:cubicBezTo>
                  <a:close/>
                  <a:moveTo>
                    <a:pt x="107" y="38"/>
                  </a:moveTo>
                  <a:cubicBezTo>
                    <a:pt x="107" y="38"/>
                    <a:pt x="107" y="38"/>
                    <a:pt x="107" y="38"/>
                  </a:cubicBezTo>
                  <a:cubicBezTo>
                    <a:pt x="118" y="27"/>
                    <a:pt x="118" y="27"/>
                    <a:pt x="118" y="27"/>
                  </a:cubicBezTo>
                  <a:cubicBezTo>
                    <a:pt x="120" y="25"/>
                    <a:pt x="120" y="22"/>
                    <a:pt x="118" y="20"/>
                  </a:cubicBezTo>
                  <a:cubicBezTo>
                    <a:pt x="116" y="18"/>
                    <a:pt x="113" y="18"/>
                    <a:pt x="111" y="20"/>
                  </a:cubicBezTo>
                  <a:cubicBezTo>
                    <a:pt x="100" y="31"/>
                    <a:pt x="100" y="31"/>
                    <a:pt x="100" y="31"/>
                  </a:cubicBezTo>
                  <a:cubicBezTo>
                    <a:pt x="98" y="33"/>
                    <a:pt x="98" y="36"/>
                    <a:pt x="100" y="38"/>
                  </a:cubicBezTo>
                  <a:cubicBezTo>
                    <a:pt x="102" y="41"/>
                    <a:pt x="105" y="41"/>
                    <a:pt x="107" y="38"/>
                  </a:cubicBezTo>
                  <a:close/>
                  <a:moveTo>
                    <a:pt x="75" y="21"/>
                  </a:moveTo>
                  <a:cubicBezTo>
                    <a:pt x="75" y="21"/>
                    <a:pt x="75" y="21"/>
                    <a:pt x="75" y="21"/>
                  </a:cubicBezTo>
                  <a:cubicBezTo>
                    <a:pt x="75" y="23"/>
                    <a:pt x="72" y="26"/>
                    <a:pt x="69" y="26"/>
                  </a:cubicBezTo>
                  <a:cubicBezTo>
                    <a:pt x="66" y="26"/>
                    <a:pt x="64" y="23"/>
                    <a:pt x="64" y="21"/>
                  </a:cubicBezTo>
                  <a:cubicBezTo>
                    <a:pt x="64" y="5"/>
                    <a:pt x="64" y="5"/>
                    <a:pt x="64" y="5"/>
                  </a:cubicBezTo>
                  <a:cubicBezTo>
                    <a:pt x="64" y="2"/>
                    <a:pt x="66" y="0"/>
                    <a:pt x="69" y="0"/>
                  </a:cubicBezTo>
                  <a:cubicBezTo>
                    <a:pt x="72" y="0"/>
                    <a:pt x="75" y="2"/>
                    <a:pt x="75" y="5"/>
                  </a:cubicBezTo>
                  <a:cubicBezTo>
                    <a:pt x="75" y="21"/>
                    <a:pt x="75" y="21"/>
                    <a:pt x="75" y="21"/>
                  </a:cubicBezTo>
                  <a:close/>
                  <a:moveTo>
                    <a:pt x="89" y="49"/>
                  </a:moveTo>
                  <a:cubicBezTo>
                    <a:pt x="89" y="49"/>
                    <a:pt x="89" y="49"/>
                    <a:pt x="89" y="49"/>
                  </a:cubicBezTo>
                  <a:cubicBezTo>
                    <a:pt x="84" y="44"/>
                    <a:pt x="77" y="41"/>
                    <a:pt x="69" y="41"/>
                  </a:cubicBezTo>
                  <a:cubicBezTo>
                    <a:pt x="61" y="41"/>
                    <a:pt x="54" y="44"/>
                    <a:pt x="49" y="49"/>
                  </a:cubicBezTo>
                  <a:cubicBezTo>
                    <a:pt x="44" y="54"/>
                    <a:pt x="41" y="61"/>
                    <a:pt x="41" y="69"/>
                  </a:cubicBezTo>
                  <a:cubicBezTo>
                    <a:pt x="41" y="77"/>
                    <a:pt x="44" y="84"/>
                    <a:pt x="49" y="89"/>
                  </a:cubicBezTo>
                  <a:cubicBezTo>
                    <a:pt x="54" y="94"/>
                    <a:pt x="61" y="97"/>
                    <a:pt x="69" y="97"/>
                  </a:cubicBezTo>
                  <a:cubicBezTo>
                    <a:pt x="77" y="97"/>
                    <a:pt x="84" y="94"/>
                    <a:pt x="89" y="89"/>
                  </a:cubicBezTo>
                  <a:cubicBezTo>
                    <a:pt x="94" y="84"/>
                    <a:pt x="97" y="77"/>
                    <a:pt x="97" y="69"/>
                  </a:cubicBezTo>
                  <a:cubicBezTo>
                    <a:pt x="97" y="61"/>
                    <a:pt x="94" y="54"/>
                    <a:pt x="89"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6" name="Freeform 259"/>
            <p:cNvSpPr>
              <a:spLocks noEditPoints="1"/>
            </p:cNvSpPr>
            <p:nvPr userDrawn="1"/>
          </p:nvSpPr>
          <p:spPr bwMode="auto">
            <a:xfrm>
              <a:off x="2335" y="943"/>
              <a:ext cx="328" cy="245"/>
            </a:xfrm>
            <a:custGeom>
              <a:avLst/>
              <a:gdLst>
                <a:gd name="T0" fmla="*/ 143 w 161"/>
                <a:gd name="T1" fmla="*/ 36 h 120"/>
                <a:gd name="T2" fmla="*/ 95 w 161"/>
                <a:gd name="T3" fmla="*/ 12 h 120"/>
                <a:gd name="T4" fmla="*/ 37 w 161"/>
                <a:gd name="T5" fmla="*/ 58 h 120"/>
                <a:gd name="T6" fmla="*/ 49 w 161"/>
                <a:gd name="T7" fmla="*/ 69 h 120"/>
                <a:gd name="T8" fmla="*/ 88 w 161"/>
                <a:gd name="T9" fmla="*/ 3 h 120"/>
                <a:gd name="T10" fmla="*/ 89 w 161"/>
                <a:gd name="T11" fmla="*/ 3 h 120"/>
                <a:gd name="T12" fmla="*/ 89 w 161"/>
                <a:gd name="T13" fmla="*/ 3 h 120"/>
                <a:gd name="T14" fmla="*/ 89 w 161"/>
                <a:gd name="T15" fmla="*/ 2 h 120"/>
                <a:gd name="T16" fmla="*/ 89 w 161"/>
                <a:gd name="T17" fmla="*/ 2 h 120"/>
                <a:gd name="T18" fmla="*/ 89 w 161"/>
                <a:gd name="T19" fmla="*/ 2 h 120"/>
                <a:gd name="T20" fmla="*/ 89 w 161"/>
                <a:gd name="T21" fmla="*/ 2 h 120"/>
                <a:gd name="T22" fmla="*/ 89 w 161"/>
                <a:gd name="T23" fmla="*/ 2 h 120"/>
                <a:gd name="T24" fmla="*/ 89 w 161"/>
                <a:gd name="T25" fmla="*/ 2 h 120"/>
                <a:gd name="T26" fmla="*/ 89 w 161"/>
                <a:gd name="T27" fmla="*/ 2 h 120"/>
                <a:gd name="T28" fmla="*/ 90 w 161"/>
                <a:gd name="T29" fmla="*/ 2 h 120"/>
                <a:gd name="T30" fmla="*/ 90 w 161"/>
                <a:gd name="T31" fmla="*/ 1 h 120"/>
                <a:gd name="T32" fmla="*/ 91 w 161"/>
                <a:gd name="T33" fmla="*/ 1 h 120"/>
                <a:gd name="T34" fmla="*/ 91 w 161"/>
                <a:gd name="T35" fmla="*/ 1 h 120"/>
                <a:gd name="T36" fmla="*/ 91 w 161"/>
                <a:gd name="T37" fmla="*/ 1 h 120"/>
                <a:gd name="T38" fmla="*/ 91 w 161"/>
                <a:gd name="T39" fmla="*/ 1 h 120"/>
                <a:gd name="T40" fmla="*/ 91 w 161"/>
                <a:gd name="T41" fmla="*/ 1 h 120"/>
                <a:gd name="T42" fmla="*/ 91 w 161"/>
                <a:gd name="T43" fmla="*/ 1 h 120"/>
                <a:gd name="T44" fmla="*/ 92 w 161"/>
                <a:gd name="T45" fmla="*/ 1 h 120"/>
                <a:gd name="T46" fmla="*/ 92 w 161"/>
                <a:gd name="T47" fmla="*/ 0 h 120"/>
                <a:gd name="T48" fmla="*/ 92 w 161"/>
                <a:gd name="T49" fmla="*/ 0 h 120"/>
                <a:gd name="T50" fmla="*/ 92 w 161"/>
                <a:gd name="T51" fmla="*/ 0 h 120"/>
                <a:gd name="T52" fmla="*/ 93 w 161"/>
                <a:gd name="T53" fmla="*/ 0 h 120"/>
                <a:gd name="T54" fmla="*/ 93 w 161"/>
                <a:gd name="T55" fmla="*/ 0 h 120"/>
                <a:gd name="T56" fmla="*/ 93 w 161"/>
                <a:gd name="T57" fmla="*/ 0 h 120"/>
                <a:gd name="T58" fmla="*/ 93 w 161"/>
                <a:gd name="T59" fmla="*/ 0 h 120"/>
                <a:gd name="T60" fmla="*/ 93 w 161"/>
                <a:gd name="T61" fmla="*/ 0 h 120"/>
                <a:gd name="T62" fmla="*/ 94 w 161"/>
                <a:gd name="T63" fmla="*/ 0 h 120"/>
                <a:gd name="T64" fmla="*/ 157 w 161"/>
                <a:gd name="T65" fmla="*/ 20 h 120"/>
                <a:gd name="T66" fmla="*/ 160 w 161"/>
                <a:gd name="T67" fmla="*/ 27 h 120"/>
                <a:gd name="T68" fmla="*/ 111 w 161"/>
                <a:gd name="T69" fmla="*/ 110 h 120"/>
                <a:gd name="T70" fmla="*/ 96 w 161"/>
                <a:gd name="T71" fmla="*/ 119 h 120"/>
                <a:gd name="T72" fmla="*/ 65 w 161"/>
                <a:gd name="T73" fmla="*/ 101 h 120"/>
                <a:gd name="T74" fmla="*/ 66 w 161"/>
                <a:gd name="T75" fmla="*/ 83 h 120"/>
                <a:gd name="T76" fmla="*/ 100 w 161"/>
                <a:gd name="T77" fmla="*/ 78 h 120"/>
                <a:gd name="T78" fmla="*/ 139 w 161"/>
                <a:gd name="T79" fmla="*/ 42 h 120"/>
                <a:gd name="T80" fmla="*/ 49 w 161"/>
                <a:gd name="T81" fmla="*/ 90 h 120"/>
                <a:gd name="T82" fmla="*/ 49 w 161"/>
                <a:gd name="T83" fmla="*/ 90 h 120"/>
                <a:gd name="T84" fmla="*/ 15 w 161"/>
                <a:gd name="T85" fmla="*/ 95 h 120"/>
                <a:gd name="T86" fmla="*/ 4 w 161"/>
                <a:gd name="T87" fmla="*/ 63 h 120"/>
                <a:gd name="T88" fmla="*/ 37 w 161"/>
                <a:gd name="T89" fmla="*/ 58 h 120"/>
                <a:gd name="T90" fmla="*/ 40 w 161"/>
                <a:gd name="T91" fmla="*/ 76 h 120"/>
                <a:gd name="T92" fmla="*/ 20 w 161"/>
                <a:gd name="T93" fmla="*/ 64 h 120"/>
                <a:gd name="T94" fmla="*/ 13 w 161"/>
                <a:gd name="T95" fmla="*/ 77 h 120"/>
                <a:gd name="T96" fmla="*/ 32 w 161"/>
                <a:gd name="T97" fmla="*/ 89 h 120"/>
                <a:gd name="T98" fmla="*/ 40 w 161"/>
                <a:gd name="T99" fmla="*/ 76 h 120"/>
                <a:gd name="T100" fmla="*/ 102 w 161"/>
                <a:gd name="T101" fmla="*/ 96 h 120"/>
                <a:gd name="T102" fmla="*/ 82 w 161"/>
                <a:gd name="T103" fmla="*/ 84 h 120"/>
                <a:gd name="T104" fmla="*/ 75 w 161"/>
                <a:gd name="T105" fmla="*/ 97 h 120"/>
                <a:gd name="T106" fmla="*/ 75 w 161"/>
                <a:gd name="T107" fmla="*/ 97 h 120"/>
                <a:gd name="T108" fmla="*/ 95 w 161"/>
                <a:gd name="T109" fmla="*/ 109 h 120"/>
                <a:gd name="T110" fmla="*/ 102 w 161"/>
                <a:gd name="T111" fmla="*/ 104 h 120"/>
                <a:gd name="T112" fmla="*/ 102 w 161"/>
                <a:gd name="T113" fmla="*/ 9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1" h="120">
                  <a:moveTo>
                    <a:pt x="91" y="19"/>
                  </a:moveTo>
                  <a:cubicBezTo>
                    <a:pt x="143" y="36"/>
                    <a:pt x="143" y="36"/>
                    <a:pt x="143" y="36"/>
                  </a:cubicBezTo>
                  <a:cubicBezTo>
                    <a:pt x="147" y="29"/>
                    <a:pt x="147" y="29"/>
                    <a:pt x="147" y="29"/>
                  </a:cubicBezTo>
                  <a:cubicBezTo>
                    <a:pt x="95" y="12"/>
                    <a:pt x="95" y="12"/>
                    <a:pt x="95" y="12"/>
                  </a:cubicBezTo>
                  <a:cubicBezTo>
                    <a:pt x="91" y="19"/>
                    <a:pt x="91" y="19"/>
                    <a:pt x="91" y="19"/>
                  </a:cubicBezTo>
                  <a:close/>
                  <a:moveTo>
                    <a:pt x="37" y="58"/>
                  </a:moveTo>
                  <a:cubicBezTo>
                    <a:pt x="37" y="58"/>
                    <a:pt x="37" y="58"/>
                    <a:pt x="37" y="58"/>
                  </a:cubicBezTo>
                  <a:cubicBezTo>
                    <a:pt x="42" y="61"/>
                    <a:pt x="46" y="65"/>
                    <a:pt x="49" y="69"/>
                  </a:cubicBezTo>
                  <a:cubicBezTo>
                    <a:pt x="88" y="3"/>
                    <a:pt x="88" y="3"/>
                    <a:pt x="88" y="3"/>
                  </a:cubicBezTo>
                  <a:cubicBezTo>
                    <a:pt x="88" y="3"/>
                    <a:pt x="88" y="3"/>
                    <a:pt x="88" y="3"/>
                  </a:cubicBezTo>
                  <a:cubicBezTo>
                    <a:pt x="89" y="3"/>
                    <a:pt x="89" y="3"/>
                    <a:pt x="89" y="3"/>
                  </a:cubicBezTo>
                  <a:cubicBezTo>
                    <a:pt x="89" y="3"/>
                    <a:pt x="89" y="3"/>
                    <a:pt x="89" y="3"/>
                  </a:cubicBezTo>
                  <a:cubicBezTo>
                    <a:pt x="89" y="3"/>
                    <a:pt x="89" y="3"/>
                    <a:pt x="89" y="3"/>
                  </a:cubicBezTo>
                  <a:cubicBezTo>
                    <a:pt x="89" y="3"/>
                    <a:pt x="89" y="3"/>
                    <a:pt x="89" y="3"/>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89" y="2"/>
                    <a:pt x="89" y="2"/>
                    <a:pt x="89" y="2"/>
                  </a:cubicBezTo>
                  <a:cubicBezTo>
                    <a:pt x="90" y="2"/>
                    <a:pt x="90" y="2"/>
                    <a:pt x="90" y="2"/>
                  </a:cubicBezTo>
                  <a:cubicBezTo>
                    <a:pt x="90" y="2"/>
                    <a:pt x="90" y="2"/>
                    <a:pt x="90" y="2"/>
                  </a:cubicBezTo>
                  <a:cubicBezTo>
                    <a:pt x="90" y="1"/>
                    <a:pt x="90" y="1"/>
                    <a:pt x="90" y="1"/>
                  </a:cubicBezTo>
                  <a:cubicBezTo>
                    <a:pt x="90" y="1"/>
                    <a:pt x="90" y="1"/>
                    <a:pt x="90" y="1"/>
                  </a:cubicBezTo>
                  <a:cubicBezTo>
                    <a:pt x="91" y="1"/>
                    <a:pt x="91" y="1"/>
                    <a:pt x="91" y="1"/>
                  </a:cubicBezTo>
                  <a:cubicBezTo>
                    <a:pt x="91" y="1"/>
                    <a:pt x="91" y="1"/>
                    <a:pt x="91" y="1"/>
                  </a:cubicBezTo>
                  <a:cubicBezTo>
                    <a:pt x="91" y="1"/>
                    <a:pt x="91" y="1"/>
                    <a:pt x="91" y="1"/>
                  </a:cubicBezTo>
                  <a:cubicBezTo>
                    <a:pt x="91" y="1"/>
                    <a:pt x="91" y="1"/>
                    <a:pt x="91" y="1"/>
                  </a:cubicBezTo>
                  <a:cubicBezTo>
                    <a:pt x="91" y="1"/>
                    <a:pt x="91" y="1"/>
                    <a:pt x="91" y="1"/>
                  </a:cubicBezTo>
                  <a:cubicBezTo>
                    <a:pt x="91" y="1"/>
                    <a:pt x="91" y="1"/>
                    <a:pt x="91" y="1"/>
                  </a:cubicBezTo>
                  <a:cubicBezTo>
                    <a:pt x="91" y="1"/>
                    <a:pt x="91" y="1"/>
                    <a:pt x="91" y="1"/>
                  </a:cubicBezTo>
                  <a:cubicBezTo>
                    <a:pt x="91" y="1"/>
                    <a:pt x="91" y="1"/>
                    <a:pt x="91" y="1"/>
                  </a:cubicBezTo>
                  <a:cubicBezTo>
                    <a:pt x="91" y="1"/>
                    <a:pt x="91" y="1"/>
                    <a:pt x="91" y="1"/>
                  </a:cubicBezTo>
                  <a:cubicBezTo>
                    <a:pt x="91" y="1"/>
                    <a:pt x="91" y="1"/>
                    <a:pt x="91" y="1"/>
                  </a:cubicBezTo>
                  <a:cubicBezTo>
                    <a:pt x="91" y="1"/>
                    <a:pt x="91" y="1"/>
                    <a:pt x="91" y="1"/>
                  </a:cubicBezTo>
                  <a:cubicBezTo>
                    <a:pt x="91" y="1"/>
                    <a:pt x="91" y="1"/>
                    <a:pt x="91" y="1"/>
                  </a:cubicBezTo>
                  <a:cubicBezTo>
                    <a:pt x="91" y="1"/>
                    <a:pt x="91" y="1"/>
                    <a:pt x="91" y="1"/>
                  </a:cubicBezTo>
                  <a:cubicBezTo>
                    <a:pt x="92" y="1"/>
                    <a:pt x="92" y="1"/>
                    <a:pt x="92" y="1"/>
                  </a:cubicBezTo>
                  <a:cubicBezTo>
                    <a:pt x="92" y="1"/>
                    <a:pt x="92" y="1"/>
                    <a:pt x="92" y="1"/>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2" y="0"/>
                    <a:pt x="92" y="0"/>
                    <a:pt x="92" y="0"/>
                  </a:cubicBezTo>
                  <a:cubicBezTo>
                    <a:pt x="93" y="0"/>
                    <a:pt x="93" y="0"/>
                    <a:pt x="93" y="0"/>
                  </a:cubicBezTo>
                  <a:cubicBezTo>
                    <a:pt x="93" y="0"/>
                    <a:pt x="93" y="0"/>
                    <a:pt x="93" y="0"/>
                  </a:cubicBezTo>
                  <a:cubicBezTo>
                    <a:pt x="93" y="0"/>
                    <a:pt x="93" y="0"/>
                    <a:pt x="93" y="0"/>
                  </a:cubicBezTo>
                  <a:cubicBezTo>
                    <a:pt x="93" y="0"/>
                    <a:pt x="93" y="0"/>
                    <a:pt x="93" y="0"/>
                  </a:cubicBezTo>
                  <a:cubicBezTo>
                    <a:pt x="93" y="0"/>
                    <a:pt x="93" y="0"/>
                    <a:pt x="93" y="0"/>
                  </a:cubicBezTo>
                  <a:cubicBezTo>
                    <a:pt x="93" y="0"/>
                    <a:pt x="93" y="0"/>
                    <a:pt x="93" y="0"/>
                  </a:cubicBezTo>
                  <a:cubicBezTo>
                    <a:pt x="93" y="0"/>
                    <a:pt x="93" y="0"/>
                    <a:pt x="93" y="0"/>
                  </a:cubicBezTo>
                  <a:cubicBezTo>
                    <a:pt x="93" y="0"/>
                    <a:pt x="93" y="0"/>
                    <a:pt x="93" y="0"/>
                  </a:cubicBezTo>
                  <a:cubicBezTo>
                    <a:pt x="93" y="0"/>
                    <a:pt x="93" y="0"/>
                    <a:pt x="93" y="0"/>
                  </a:cubicBezTo>
                  <a:cubicBezTo>
                    <a:pt x="94" y="0"/>
                    <a:pt x="94" y="0"/>
                    <a:pt x="94" y="0"/>
                  </a:cubicBezTo>
                  <a:cubicBezTo>
                    <a:pt x="94" y="0"/>
                    <a:pt x="94" y="0"/>
                    <a:pt x="94" y="0"/>
                  </a:cubicBezTo>
                  <a:cubicBezTo>
                    <a:pt x="94" y="0"/>
                    <a:pt x="95" y="1"/>
                    <a:pt x="95" y="1"/>
                  </a:cubicBezTo>
                  <a:cubicBezTo>
                    <a:pt x="157" y="20"/>
                    <a:pt x="157" y="20"/>
                    <a:pt x="157" y="20"/>
                  </a:cubicBezTo>
                  <a:cubicBezTo>
                    <a:pt x="160" y="21"/>
                    <a:pt x="161" y="24"/>
                    <a:pt x="160" y="27"/>
                  </a:cubicBezTo>
                  <a:cubicBezTo>
                    <a:pt x="160" y="27"/>
                    <a:pt x="160" y="27"/>
                    <a:pt x="160" y="27"/>
                  </a:cubicBezTo>
                  <a:cubicBezTo>
                    <a:pt x="160" y="27"/>
                    <a:pt x="160" y="28"/>
                    <a:pt x="160" y="29"/>
                  </a:cubicBezTo>
                  <a:cubicBezTo>
                    <a:pt x="111" y="110"/>
                    <a:pt x="111" y="110"/>
                    <a:pt x="111" y="110"/>
                  </a:cubicBezTo>
                  <a:cubicBezTo>
                    <a:pt x="111" y="110"/>
                    <a:pt x="111" y="110"/>
                    <a:pt x="111" y="110"/>
                  </a:cubicBezTo>
                  <a:cubicBezTo>
                    <a:pt x="108" y="115"/>
                    <a:pt x="102" y="119"/>
                    <a:pt x="96" y="119"/>
                  </a:cubicBezTo>
                  <a:cubicBezTo>
                    <a:pt x="90" y="120"/>
                    <a:pt x="83" y="119"/>
                    <a:pt x="77" y="115"/>
                  </a:cubicBezTo>
                  <a:cubicBezTo>
                    <a:pt x="71" y="112"/>
                    <a:pt x="67" y="106"/>
                    <a:pt x="65" y="101"/>
                  </a:cubicBezTo>
                  <a:cubicBezTo>
                    <a:pt x="65" y="101"/>
                    <a:pt x="65" y="101"/>
                    <a:pt x="65" y="101"/>
                  </a:cubicBezTo>
                  <a:cubicBezTo>
                    <a:pt x="63" y="95"/>
                    <a:pt x="63" y="88"/>
                    <a:pt x="66" y="83"/>
                  </a:cubicBezTo>
                  <a:cubicBezTo>
                    <a:pt x="69" y="78"/>
                    <a:pt x="75" y="75"/>
                    <a:pt x="81" y="74"/>
                  </a:cubicBezTo>
                  <a:cubicBezTo>
                    <a:pt x="87" y="73"/>
                    <a:pt x="94" y="74"/>
                    <a:pt x="100" y="78"/>
                  </a:cubicBezTo>
                  <a:cubicBezTo>
                    <a:pt x="105" y="81"/>
                    <a:pt x="108" y="85"/>
                    <a:pt x="111" y="90"/>
                  </a:cubicBezTo>
                  <a:cubicBezTo>
                    <a:pt x="139" y="42"/>
                    <a:pt x="139" y="42"/>
                    <a:pt x="139" y="42"/>
                  </a:cubicBezTo>
                  <a:cubicBezTo>
                    <a:pt x="88" y="25"/>
                    <a:pt x="88" y="25"/>
                    <a:pt x="88" y="25"/>
                  </a:cubicBezTo>
                  <a:cubicBezTo>
                    <a:pt x="49" y="90"/>
                    <a:pt x="49" y="90"/>
                    <a:pt x="49" y="90"/>
                  </a:cubicBezTo>
                  <a:cubicBezTo>
                    <a:pt x="49" y="90"/>
                    <a:pt x="49" y="90"/>
                    <a:pt x="49" y="90"/>
                  </a:cubicBezTo>
                  <a:cubicBezTo>
                    <a:pt x="49" y="90"/>
                    <a:pt x="49" y="90"/>
                    <a:pt x="49" y="90"/>
                  </a:cubicBezTo>
                  <a:cubicBezTo>
                    <a:pt x="45" y="95"/>
                    <a:pt x="40" y="98"/>
                    <a:pt x="34" y="99"/>
                  </a:cubicBezTo>
                  <a:cubicBezTo>
                    <a:pt x="28" y="100"/>
                    <a:pt x="21" y="98"/>
                    <a:pt x="15" y="95"/>
                  </a:cubicBezTo>
                  <a:cubicBezTo>
                    <a:pt x="9" y="91"/>
                    <a:pt x="5" y="86"/>
                    <a:pt x="3" y="81"/>
                  </a:cubicBezTo>
                  <a:cubicBezTo>
                    <a:pt x="0" y="75"/>
                    <a:pt x="1" y="68"/>
                    <a:pt x="4" y="63"/>
                  </a:cubicBezTo>
                  <a:cubicBezTo>
                    <a:pt x="7" y="58"/>
                    <a:pt x="13" y="54"/>
                    <a:pt x="19" y="54"/>
                  </a:cubicBezTo>
                  <a:cubicBezTo>
                    <a:pt x="25" y="53"/>
                    <a:pt x="32" y="54"/>
                    <a:pt x="37" y="58"/>
                  </a:cubicBezTo>
                  <a:close/>
                  <a:moveTo>
                    <a:pt x="40" y="76"/>
                  </a:moveTo>
                  <a:cubicBezTo>
                    <a:pt x="40" y="76"/>
                    <a:pt x="40" y="76"/>
                    <a:pt x="40" y="76"/>
                  </a:cubicBezTo>
                  <a:cubicBezTo>
                    <a:pt x="39" y="73"/>
                    <a:pt x="36" y="69"/>
                    <a:pt x="32" y="67"/>
                  </a:cubicBezTo>
                  <a:cubicBezTo>
                    <a:pt x="28" y="65"/>
                    <a:pt x="24" y="64"/>
                    <a:pt x="20" y="64"/>
                  </a:cubicBezTo>
                  <a:cubicBezTo>
                    <a:pt x="17" y="65"/>
                    <a:pt x="14" y="66"/>
                    <a:pt x="13" y="68"/>
                  </a:cubicBezTo>
                  <a:cubicBezTo>
                    <a:pt x="12" y="71"/>
                    <a:pt x="12" y="74"/>
                    <a:pt x="13" y="77"/>
                  </a:cubicBezTo>
                  <a:cubicBezTo>
                    <a:pt x="14" y="80"/>
                    <a:pt x="17" y="83"/>
                    <a:pt x="21" y="86"/>
                  </a:cubicBezTo>
                  <a:cubicBezTo>
                    <a:pt x="25" y="88"/>
                    <a:pt x="29" y="89"/>
                    <a:pt x="32" y="89"/>
                  </a:cubicBezTo>
                  <a:cubicBezTo>
                    <a:pt x="36" y="88"/>
                    <a:pt x="38" y="87"/>
                    <a:pt x="40" y="84"/>
                  </a:cubicBezTo>
                  <a:cubicBezTo>
                    <a:pt x="41" y="82"/>
                    <a:pt x="41" y="79"/>
                    <a:pt x="40" y="76"/>
                  </a:cubicBezTo>
                  <a:close/>
                  <a:moveTo>
                    <a:pt x="102" y="96"/>
                  </a:moveTo>
                  <a:cubicBezTo>
                    <a:pt x="102" y="96"/>
                    <a:pt x="102" y="96"/>
                    <a:pt x="102" y="96"/>
                  </a:cubicBezTo>
                  <a:cubicBezTo>
                    <a:pt x="101" y="93"/>
                    <a:pt x="98" y="90"/>
                    <a:pt x="94" y="87"/>
                  </a:cubicBezTo>
                  <a:cubicBezTo>
                    <a:pt x="90" y="85"/>
                    <a:pt x="86" y="84"/>
                    <a:pt x="82" y="84"/>
                  </a:cubicBezTo>
                  <a:cubicBezTo>
                    <a:pt x="79" y="85"/>
                    <a:pt x="77" y="86"/>
                    <a:pt x="75" y="89"/>
                  </a:cubicBezTo>
                  <a:cubicBezTo>
                    <a:pt x="74" y="91"/>
                    <a:pt x="74" y="94"/>
                    <a:pt x="75" y="97"/>
                  </a:cubicBezTo>
                  <a:cubicBezTo>
                    <a:pt x="75" y="97"/>
                    <a:pt x="75" y="97"/>
                    <a:pt x="75" y="97"/>
                  </a:cubicBezTo>
                  <a:cubicBezTo>
                    <a:pt x="75" y="97"/>
                    <a:pt x="75" y="97"/>
                    <a:pt x="75" y="97"/>
                  </a:cubicBezTo>
                  <a:cubicBezTo>
                    <a:pt x="76" y="100"/>
                    <a:pt x="79" y="104"/>
                    <a:pt x="83" y="106"/>
                  </a:cubicBezTo>
                  <a:cubicBezTo>
                    <a:pt x="87" y="108"/>
                    <a:pt x="91" y="109"/>
                    <a:pt x="95" y="109"/>
                  </a:cubicBezTo>
                  <a:cubicBezTo>
                    <a:pt x="98" y="108"/>
                    <a:pt x="100" y="107"/>
                    <a:pt x="102" y="105"/>
                  </a:cubicBezTo>
                  <a:cubicBezTo>
                    <a:pt x="102" y="104"/>
                    <a:pt x="102" y="104"/>
                    <a:pt x="102" y="104"/>
                  </a:cubicBezTo>
                  <a:cubicBezTo>
                    <a:pt x="102" y="104"/>
                    <a:pt x="102" y="104"/>
                    <a:pt x="102" y="104"/>
                  </a:cubicBezTo>
                  <a:cubicBezTo>
                    <a:pt x="103" y="102"/>
                    <a:pt x="103" y="99"/>
                    <a:pt x="102" y="96"/>
                  </a:cubicBezTo>
                  <a:cubicBezTo>
                    <a:pt x="102" y="96"/>
                    <a:pt x="102" y="96"/>
                    <a:pt x="102" y="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7" name="Freeform 260"/>
            <p:cNvSpPr>
              <a:spLocks noEditPoints="1"/>
            </p:cNvSpPr>
            <p:nvPr userDrawn="1"/>
          </p:nvSpPr>
          <p:spPr bwMode="auto">
            <a:xfrm>
              <a:off x="4202" y="4120"/>
              <a:ext cx="349" cy="324"/>
            </a:xfrm>
            <a:custGeom>
              <a:avLst/>
              <a:gdLst>
                <a:gd name="T0" fmla="*/ 167 w 171"/>
                <a:gd name="T1" fmla="*/ 47 h 159"/>
                <a:gd name="T2" fmla="*/ 47 w 171"/>
                <a:gd name="T3" fmla="*/ 1 h 159"/>
                <a:gd name="T4" fmla="*/ 40 w 171"/>
                <a:gd name="T5" fmla="*/ 4 h 159"/>
                <a:gd name="T6" fmla="*/ 2 w 171"/>
                <a:gd name="T7" fmla="*/ 105 h 159"/>
                <a:gd name="T8" fmla="*/ 5 w 171"/>
                <a:gd name="T9" fmla="*/ 112 h 159"/>
                <a:gd name="T10" fmla="*/ 124 w 171"/>
                <a:gd name="T11" fmla="*/ 158 h 159"/>
                <a:gd name="T12" fmla="*/ 131 w 171"/>
                <a:gd name="T13" fmla="*/ 155 h 159"/>
                <a:gd name="T14" fmla="*/ 170 w 171"/>
                <a:gd name="T15" fmla="*/ 54 h 159"/>
                <a:gd name="T16" fmla="*/ 167 w 171"/>
                <a:gd name="T17" fmla="*/ 47 h 159"/>
                <a:gd name="T18" fmla="*/ 123 w 171"/>
                <a:gd name="T19" fmla="*/ 146 h 159"/>
                <a:gd name="T20" fmla="*/ 123 w 171"/>
                <a:gd name="T21" fmla="*/ 146 h 159"/>
                <a:gd name="T22" fmla="*/ 13 w 171"/>
                <a:gd name="T23" fmla="*/ 104 h 159"/>
                <a:gd name="T24" fmla="*/ 18 w 171"/>
                <a:gd name="T25" fmla="*/ 93 h 159"/>
                <a:gd name="T26" fmla="*/ 53 w 171"/>
                <a:gd name="T27" fmla="*/ 77 h 159"/>
                <a:gd name="T28" fmla="*/ 64 w 171"/>
                <a:gd name="T29" fmla="*/ 101 h 159"/>
                <a:gd name="T30" fmla="*/ 64 w 171"/>
                <a:gd name="T31" fmla="*/ 102 h 159"/>
                <a:gd name="T32" fmla="*/ 64 w 171"/>
                <a:gd name="T33" fmla="*/ 102 h 159"/>
                <a:gd name="T34" fmla="*/ 64 w 171"/>
                <a:gd name="T35" fmla="*/ 102 h 159"/>
                <a:gd name="T36" fmla="*/ 64 w 171"/>
                <a:gd name="T37" fmla="*/ 102 h 159"/>
                <a:gd name="T38" fmla="*/ 64 w 171"/>
                <a:gd name="T39" fmla="*/ 102 h 159"/>
                <a:gd name="T40" fmla="*/ 64 w 171"/>
                <a:gd name="T41" fmla="*/ 102 h 159"/>
                <a:gd name="T42" fmla="*/ 71 w 171"/>
                <a:gd name="T43" fmla="*/ 116 h 159"/>
                <a:gd name="T44" fmla="*/ 75 w 171"/>
                <a:gd name="T45" fmla="*/ 118 h 159"/>
                <a:gd name="T46" fmla="*/ 77 w 171"/>
                <a:gd name="T47" fmla="*/ 114 h 159"/>
                <a:gd name="T48" fmla="*/ 71 w 171"/>
                <a:gd name="T49" fmla="*/ 102 h 159"/>
                <a:gd name="T50" fmla="*/ 105 w 171"/>
                <a:gd name="T51" fmla="*/ 87 h 159"/>
                <a:gd name="T52" fmla="*/ 127 w 171"/>
                <a:gd name="T53" fmla="*/ 136 h 159"/>
                <a:gd name="T54" fmla="*/ 123 w 171"/>
                <a:gd name="T55" fmla="*/ 146 h 159"/>
                <a:gd name="T56" fmla="*/ 130 w 171"/>
                <a:gd name="T57" fmla="*/ 128 h 159"/>
                <a:gd name="T58" fmla="*/ 130 w 171"/>
                <a:gd name="T59" fmla="*/ 128 h 159"/>
                <a:gd name="T60" fmla="*/ 109 w 171"/>
                <a:gd name="T61" fmla="*/ 82 h 159"/>
                <a:gd name="T62" fmla="*/ 105 w 171"/>
                <a:gd name="T63" fmla="*/ 80 h 159"/>
                <a:gd name="T64" fmla="*/ 69 w 171"/>
                <a:gd name="T65" fmla="*/ 96 h 159"/>
                <a:gd name="T66" fmla="*/ 58 w 171"/>
                <a:gd name="T67" fmla="*/ 71 h 159"/>
                <a:gd name="T68" fmla="*/ 54 w 171"/>
                <a:gd name="T69" fmla="*/ 70 h 159"/>
                <a:gd name="T70" fmla="*/ 21 w 171"/>
                <a:gd name="T71" fmla="*/ 85 h 159"/>
                <a:gd name="T72" fmla="*/ 48 w 171"/>
                <a:gd name="T73" fmla="*/ 13 h 159"/>
                <a:gd name="T74" fmla="*/ 158 w 171"/>
                <a:gd name="T75" fmla="*/ 55 h 159"/>
                <a:gd name="T76" fmla="*/ 130 w 171"/>
                <a:gd name="T77" fmla="*/ 128 h 159"/>
                <a:gd name="T78" fmla="*/ 60 w 171"/>
                <a:gd name="T79" fmla="*/ 64 h 159"/>
                <a:gd name="T80" fmla="*/ 60 w 171"/>
                <a:gd name="T81" fmla="*/ 64 h 159"/>
                <a:gd name="T82" fmla="*/ 84 w 171"/>
                <a:gd name="T83" fmla="*/ 53 h 159"/>
                <a:gd name="T84" fmla="*/ 74 w 171"/>
                <a:gd name="T85" fmla="*/ 29 h 159"/>
                <a:gd name="T86" fmla="*/ 50 w 171"/>
                <a:gd name="T87" fmla="*/ 40 h 159"/>
                <a:gd name="T88" fmla="*/ 60 w 171"/>
                <a:gd name="T89" fmla="*/ 64 h 159"/>
                <a:gd name="T90" fmla="*/ 71 w 171"/>
                <a:gd name="T91" fmla="*/ 35 h 159"/>
                <a:gd name="T92" fmla="*/ 71 w 171"/>
                <a:gd name="T93" fmla="*/ 35 h 159"/>
                <a:gd name="T94" fmla="*/ 78 w 171"/>
                <a:gd name="T95" fmla="*/ 51 h 159"/>
                <a:gd name="T96" fmla="*/ 63 w 171"/>
                <a:gd name="T97" fmla="*/ 58 h 159"/>
                <a:gd name="T98" fmla="*/ 56 w 171"/>
                <a:gd name="T99" fmla="*/ 42 h 159"/>
                <a:gd name="T100" fmla="*/ 71 w 171"/>
                <a:gd name="T101" fmla="*/ 35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1" h="159">
                  <a:moveTo>
                    <a:pt x="167" y="47"/>
                  </a:moveTo>
                  <a:cubicBezTo>
                    <a:pt x="47" y="1"/>
                    <a:pt x="47" y="1"/>
                    <a:pt x="47" y="1"/>
                  </a:cubicBezTo>
                  <a:cubicBezTo>
                    <a:pt x="44" y="0"/>
                    <a:pt x="41" y="2"/>
                    <a:pt x="40" y="4"/>
                  </a:cubicBezTo>
                  <a:cubicBezTo>
                    <a:pt x="2" y="105"/>
                    <a:pt x="2" y="105"/>
                    <a:pt x="2" y="105"/>
                  </a:cubicBezTo>
                  <a:cubicBezTo>
                    <a:pt x="0" y="108"/>
                    <a:pt x="2" y="111"/>
                    <a:pt x="5" y="112"/>
                  </a:cubicBezTo>
                  <a:cubicBezTo>
                    <a:pt x="124" y="158"/>
                    <a:pt x="124" y="158"/>
                    <a:pt x="124" y="158"/>
                  </a:cubicBezTo>
                  <a:cubicBezTo>
                    <a:pt x="127" y="159"/>
                    <a:pt x="130" y="157"/>
                    <a:pt x="131" y="155"/>
                  </a:cubicBezTo>
                  <a:cubicBezTo>
                    <a:pt x="170" y="54"/>
                    <a:pt x="170" y="54"/>
                    <a:pt x="170" y="54"/>
                  </a:cubicBezTo>
                  <a:cubicBezTo>
                    <a:pt x="171" y="51"/>
                    <a:pt x="169" y="48"/>
                    <a:pt x="167" y="47"/>
                  </a:cubicBezTo>
                  <a:close/>
                  <a:moveTo>
                    <a:pt x="123" y="146"/>
                  </a:moveTo>
                  <a:cubicBezTo>
                    <a:pt x="123" y="146"/>
                    <a:pt x="123" y="146"/>
                    <a:pt x="123" y="146"/>
                  </a:cubicBezTo>
                  <a:cubicBezTo>
                    <a:pt x="13" y="104"/>
                    <a:pt x="13" y="104"/>
                    <a:pt x="13" y="104"/>
                  </a:cubicBezTo>
                  <a:cubicBezTo>
                    <a:pt x="18" y="93"/>
                    <a:pt x="18" y="93"/>
                    <a:pt x="18" y="93"/>
                  </a:cubicBezTo>
                  <a:cubicBezTo>
                    <a:pt x="53" y="77"/>
                    <a:pt x="53" y="77"/>
                    <a:pt x="53" y="77"/>
                  </a:cubicBezTo>
                  <a:cubicBezTo>
                    <a:pt x="64" y="101"/>
                    <a:pt x="64" y="101"/>
                    <a:pt x="64" y="101"/>
                  </a:cubicBezTo>
                  <a:cubicBezTo>
                    <a:pt x="64" y="102"/>
                    <a:pt x="64" y="102"/>
                    <a:pt x="64" y="102"/>
                  </a:cubicBezTo>
                  <a:cubicBezTo>
                    <a:pt x="64" y="102"/>
                    <a:pt x="64" y="102"/>
                    <a:pt x="64" y="102"/>
                  </a:cubicBezTo>
                  <a:cubicBezTo>
                    <a:pt x="64" y="102"/>
                    <a:pt x="64" y="102"/>
                    <a:pt x="64" y="102"/>
                  </a:cubicBezTo>
                  <a:cubicBezTo>
                    <a:pt x="64" y="102"/>
                    <a:pt x="64" y="102"/>
                    <a:pt x="64" y="102"/>
                  </a:cubicBezTo>
                  <a:cubicBezTo>
                    <a:pt x="64" y="102"/>
                    <a:pt x="64" y="102"/>
                    <a:pt x="64" y="102"/>
                  </a:cubicBezTo>
                  <a:cubicBezTo>
                    <a:pt x="64" y="102"/>
                    <a:pt x="64" y="102"/>
                    <a:pt x="64" y="102"/>
                  </a:cubicBezTo>
                  <a:cubicBezTo>
                    <a:pt x="71" y="116"/>
                    <a:pt x="71" y="116"/>
                    <a:pt x="71" y="116"/>
                  </a:cubicBezTo>
                  <a:cubicBezTo>
                    <a:pt x="72" y="118"/>
                    <a:pt x="73" y="119"/>
                    <a:pt x="75" y="118"/>
                  </a:cubicBezTo>
                  <a:cubicBezTo>
                    <a:pt x="77" y="117"/>
                    <a:pt x="77" y="115"/>
                    <a:pt x="77" y="114"/>
                  </a:cubicBezTo>
                  <a:cubicBezTo>
                    <a:pt x="71" y="102"/>
                    <a:pt x="71" y="102"/>
                    <a:pt x="71" y="102"/>
                  </a:cubicBezTo>
                  <a:cubicBezTo>
                    <a:pt x="105" y="87"/>
                    <a:pt x="105" y="87"/>
                    <a:pt x="105" y="87"/>
                  </a:cubicBezTo>
                  <a:cubicBezTo>
                    <a:pt x="127" y="136"/>
                    <a:pt x="127" y="136"/>
                    <a:pt x="127" y="136"/>
                  </a:cubicBezTo>
                  <a:cubicBezTo>
                    <a:pt x="123" y="146"/>
                    <a:pt x="123" y="146"/>
                    <a:pt x="123" y="146"/>
                  </a:cubicBezTo>
                  <a:close/>
                  <a:moveTo>
                    <a:pt x="130" y="128"/>
                  </a:moveTo>
                  <a:cubicBezTo>
                    <a:pt x="130" y="128"/>
                    <a:pt x="130" y="128"/>
                    <a:pt x="130" y="128"/>
                  </a:cubicBezTo>
                  <a:cubicBezTo>
                    <a:pt x="109" y="82"/>
                    <a:pt x="109" y="82"/>
                    <a:pt x="109" y="82"/>
                  </a:cubicBezTo>
                  <a:cubicBezTo>
                    <a:pt x="109" y="80"/>
                    <a:pt x="107" y="79"/>
                    <a:pt x="105" y="80"/>
                  </a:cubicBezTo>
                  <a:cubicBezTo>
                    <a:pt x="69" y="96"/>
                    <a:pt x="69" y="96"/>
                    <a:pt x="69" y="96"/>
                  </a:cubicBezTo>
                  <a:cubicBezTo>
                    <a:pt x="58" y="71"/>
                    <a:pt x="58" y="71"/>
                    <a:pt x="58" y="71"/>
                  </a:cubicBezTo>
                  <a:cubicBezTo>
                    <a:pt x="57" y="70"/>
                    <a:pt x="55" y="69"/>
                    <a:pt x="54" y="70"/>
                  </a:cubicBezTo>
                  <a:cubicBezTo>
                    <a:pt x="21" y="85"/>
                    <a:pt x="21" y="85"/>
                    <a:pt x="21" y="85"/>
                  </a:cubicBezTo>
                  <a:cubicBezTo>
                    <a:pt x="48" y="13"/>
                    <a:pt x="48" y="13"/>
                    <a:pt x="48" y="13"/>
                  </a:cubicBezTo>
                  <a:cubicBezTo>
                    <a:pt x="158" y="55"/>
                    <a:pt x="158" y="55"/>
                    <a:pt x="158" y="55"/>
                  </a:cubicBezTo>
                  <a:cubicBezTo>
                    <a:pt x="130" y="128"/>
                    <a:pt x="130" y="128"/>
                    <a:pt x="130" y="128"/>
                  </a:cubicBezTo>
                  <a:close/>
                  <a:moveTo>
                    <a:pt x="60" y="64"/>
                  </a:moveTo>
                  <a:cubicBezTo>
                    <a:pt x="60" y="64"/>
                    <a:pt x="60" y="64"/>
                    <a:pt x="60" y="64"/>
                  </a:cubicBezTo>
                  <a:cubicBezTo>
                    <a:pt x="70" y="67"/>
                    <a:pt x="81" y="63"/>
                    <a:pt x="84" y="53"/>
                  </a:cubicBezTo>
                  <a:cubicBezTo>
                    <a:pt x="88" y="44"/>
                    <a:pt x="83" y="33"/>
                    <a:pt x="74" y="29"/>
                  </a:cubicBezTo>
                  <a:cubicBezTo>
                    <a:pt x="64" y="25"/>
                    <a:pt x="53" y="30"/>
                    <a:pt x="50" y="40"/>
                  </a:cubicBezTo>
                  <a:cubicBezTo>
                    <a:pt x="46" y="49"/>
                    <a:pt x="51" y="60"/>
                    <a:pt x="60" y="64"/>
                  </a:cubicBezTo>
                  <a:close/>
                  <a:moveTo>
                    <a:pt x="71" y="35"/>
                  </a:moveTo>
                  <a:cubicBezTo>
                    <a:pt x="71" y="35"/>
                    <a:pt x="71" y="35"/>
                    <a:pt x="71" y="35"/>
                  </a:cubicBezTo>
                  <a:cubicBezTo>
                    <a:pt x="78" y="37"/>
                    <a:pt x="81" y="44"/>
                    <a:pt x="78" y="51"/>
                  </a:cubicBezTo>
                  <a:cubicBezTo>
                    <a:pt x="76" y="57"/>
                    <a:pt x="69" y="60"/>
                    <a:pt x="63" y="58"/>
                  </a:cubicBezTo>
                  <a:cubicBezTo>
                    <a:pt x="56" y="55"/>
                    <a:pt x="53" y="48"/>
                    <a:pt x="56" y="42"/>
                  </a:cubicBezTo>
                  <a:cubicBezTo>
                    <a:pt x="58" y="36"/>
                    <a:pt x="65" y="33"/>
                    <a:pt x="71" y="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8" name="Freeform 261"/>
            <p:cNvSpPr>
              <a:spLocks noEditPoints="1"/>
            </p:cNvSpPr>
            <p:nvPr userDrawn="1"/>
          </p:nvSpPr>
          <p:spPr bwMode="auto">
            <a:xfrm>
              <a:off x="4349" y="3056"/>
              <a:ext cx="283" cy="259"/>
            </a:xfrm>
            <a:custGeom>
              <a:avLst/>
              <a:gdLst>
                <a:gd name="T0" fmla="*/ 123 w 139"/>
                <a:gd name="T1" fmla="*/ 82 h 127"/>
                <a:gd name="T2" fmla="*/ 129 w 139"/>
                <a:gd name="T3" fmla="*/ 70 h 127"/>
                <a:gd name="T4" fmla="*/ 114 w 139"/>
                <a:gd name="T5" fmla="*/ 53 h 127"/>
                <a:gd name="T6" fmla="*/ 110 w 139"/>
                <a:gd name="T7" fmla="*/ 47 h 127"/>
                <a:gd name="T8" fmla="*/ 73 w 139"/>
                <a:gd name="T9" fmla="*/ 11 h 127"/>
                <a:gd name="T10" fmla="*/ 39 w 139"/>
                <a:gd name="T11" fmla="*/ 33 h 127"/>
                <a:gd name="T12" fmla="*/ 18 w 139"/>
                <a:gd name="T13" fmla="*/ 44 h 127"/>
                <a:gd name="T14" fmla="*/ 18 w 139"/>
                <a:gd name="T15" fmla="*/ 79 h 127"/>
                <a:gd name="T16" fmla="*/ 36 w 139"/>
                <a:gd name="T17" fmla="*/ 87 h 127"/>
                <a:gd name="T18" fmla="*/ 39 w 139"/>
                <a:gd name="T19" fmla="*/ 87 h 127"/>
                <a:gd name="T20" fmla="*/ 54 w 139"/>
                <a:gd name="T21" fmla="*/ 87 h 127"/>
                <a:gd name="T22" fmla="*/ 54 w 139"/>
                <a:gd name="T23" fmla="*/ 97 h 127"/>
                <a:gd name="T24" fmla="*/ 39 w 139"/>
                <a:gd name="T25" fmla="*/ 97 h 127"/>
                <a:gd name="T26" fmla="*/ 36 w 139"/>
                <a:gd name="T27" fmla="*/ 97 h 127"/>
                <a:gd name="T28" fmla="*/ 11 w 139"/>
                <a:gd name="T29" fmla="*/ 87 h 127"/>
                <a:gd name="T30" fmla="*/ 10 w 139"/>
                <a:gd name="T31" fmla="*/ 37 h 127"/>
                <a:gd name="T32" fmla="*/ 47 w 139"/>
                <a:gd name="T33" fmla="*/ 8 h 127"/>
                <a:gd name="T34" fmla="*/ 107 w 139"/>
                <a:gd name="T35" fmla="*/ 14 h 127"/>
                <a:gd name="T36" fmla="*/ 133 w 139"/>
                <a:gd name="T37" fmla="*/ 52 h 127"/>
                <a:gd name="T38" fmla="*/ 131 w 139"/>
                <a:gd name="T39" fmla="*/ 89 h 127"/>
                <a:gd name="T40" fmla="*/ 131 w 139"/>
                <a:gd name="T41" fmla="*/ 89 h 127"/>
                <a:gd name="T42" fmla="*/ 113 w 139"/>
                <a:gd name="T43" fmla="*/ 97 h 127"/>
                <a:gd name="T44" fmla="*/ 111 w 139"/>
                <a:gd name="T45" fmla="*/ 97 h 127"/>
                <a:gd name="T46" fmla="*/ 87 w 139"/>
                <a:gd name="T47" fmla="*/ 97 h 127"/>
                <a:gd name="T48" fmla="*/ 87 w 139"/>
                <a:gd name="T49" fmla="*/ 87 h 127"/>
                <a:gd name="T50" fmla="*/ 112 w 139"/>
                <a:gd name="T51" fmla="*/ 87 h 127"/>
                <a:gd name="T52" fmla="*/ 67 w 139"/>
                <a:gd name="T53" fmla="*/ 41 h 127"/>
                <a:gd name="T54" fmla="*/ 42 w 139"/>
                <a:gd name="T55" fmla="*/ 66 h 127"/>
                <a:gd name="T56" fmla="*/ 46 w 139"/>
                <a:gd name="T57" fmla="*/ 71 h 127"/>
                <a:gd name="T58" fmla="*/ 67 w 139"/>
                <a:gd name="T59" fmla="*/ 124 h 127"/>
                <a:gd name="T60" fmla="*/ 73 w 139"/>
                <a:gd name="T61" fmla="*/ 124 h 127"/>
                <a:gd name="T62" fmla="*/ 93 w 139"/>
                <a:gd name="T63" fmla="*/ 71 h 127"/>
                <a:gd name="T64" fmla="*/ 98 w 139"/>
                <a:gd name="T65" fmla="*/ 66 h 127"/>
                <a:gd name="T66" fmla="*/ 72 w 139"/>
                <a:gd name="T67" fmla="*/ 41 h 127"/>
                <a:gd name="T68" fmla="*/ 72 w 139"/>
                <a:gd name="T69" fmla="*/ 40 h 127"/>
                <a:gd name="T70" fmla="*/ 71 w 139"/>
                <a:gd name="T71" fmla="*/ 40 h 127"/>
                <a:gd name="T72" fmla="*/ 71 w 139"/>
                <a:gd name="T73" fmla="*/ 40 h 127"/>
                <a:gd name="T74" fmla="*/ 71 w 139"/>
                <a:gd name="T75" fmla="*/ 40 h 127"/>
                <a:gd name="T76" fmla="*/ 70 w 139"/>
                <a:gd name="T77" fmla="*/ 40 h 127"/>
                <a:gd name="T78" fmla="*/ 70 w 139"/>
                <a:gd name="T79" fmla="*/ 40 h 127"/>
                <a:gd name="T80" fmla="*/ 70 w 139"/>
                <a:gd name="T81" fmla="*/ 40 h 127"/>
                <a:gd name="T82" fmla="*/ 69 w 139"/>
                <a:gd name="T83" fmla="*/ 40 h 127"/>
                <a:gd name="T84" fmla="*/ 69 w 139"/>
                <a:gd name="T85" fmla="*/ 40 h 127"/>
                <a:gd name="T86" fmla="*/ 68 w 139"/>
                <a:gd name="T87" fmla="*/ 40 h 127"/>
                <a:gd name="T88" fmla="*/ 68 w 139"/>
                <a:gd name="T89" fmla="*/ 40 h 127"/>
                <a:gd name="T90" fmla="*/ 68 w 139"/>
                <a:gd name="T91" fmla="*/ 41 h 127"/>
                <a:gd name="T92" fmla="*/ 67 w 139"/>
                <a:gd name="T93" fmla="*/ 41 h 127"/>
                <a:gd name="T94" fmla="*/ 70 w 139"/>
                <a:gd name="T95" fmla="*/ 40 h 127"/>
                <a:gd name="T96" fmla="*/ 70 w 139"/>
                <a:gd name="T97" fmla="*/ 4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9" h="127">
                  <a:moveTo>
                    <a:pt x="112" y="87"/>
                  </a:moveTo>
                  <a:cubicBezTo>
                    <a:pt x="116" y="87"/>
                    <a:pt x="120" y="85"/>
                    <a:pt x="123" y="82"/>
                  </a:cubicBezTo>
                  <a:cubicBezTo>
                    <a:pt x="123" y="82"/>
                    <a:pt x="123" y="82"/>
                    <a:pt x="123" y="82"/>
                  </a:cubicBezTo>
                  <a:cubicBezTo>
                    <a:pt x="127" y="79"/>
                    <a:pt x="129" y="74"/>
                    <a:pt x="129" y="70"/>
                  </a:cubicBezTo>
                  <a:cubicBezTo>
                    <a:pt x="129" y="65"/>
                    <a:pt x="127" y="62"/>
                    <a:pt x="125" y="59"/>
                  </a:cubicBezTo>
                  <a:cubicBezTo>
                    <a:pt x="122" y="56"/>
                    <a:pt x="118" y="53"/>
                    <a:pt x="114" y="53"/>
                  </a:cubicBezTo>
                  <a:cubicBezTo>
                    <a:pt x="112" y="52"/>
                    <a:pt x="110" y="50"/>
                    <a:pt x="110" y="47"/>
                  </a:cubicBezTo>
                  <a:cubicBezTo>
                    <a:pt x="110" y="47"/>
                    <a:pt x="110" y="47"/>
                    <a:pt x="110" y="47"/>
                  </a:cubicBezTo>
                  <a:cubicBezTo>
                    <a:pt x="110" y="37"/>
                    <a:pt x="106" y="28"/>
                    <a:pt x="99" y="21"/>
                  </a:cubicBezTo>
                  <a:cubicBezTo>
                    <a:pt x="92" y="15"/>
                    <a:pt x="83" y="11"/>
                    <a:pt x="73" y="11"/>
                  </a:cubicBezTo>
                  <a:cubicBezTo>
                    <a:pt x="66" y="11"/>
                    <a:pt x="59" y="13"/>
                    <a:pt x="53" y="17"/>
                  </a:cubicBezTo>
                  <a:cubicBezTo>
                    <a:pt x="47" y="21"/>
                    <a:pt x="42" y="26"/>
                    <a:pt x="39" y="33"/>
                  </a:cubicBezTo>
                  <a:cubicBezTo>
                    <a:pt x="38" y="35"/>
                    <a:pt x="37" y="36"/>
                    <a:pt x="35" y="36"/>
                  </a:cubicBezTo>
                  <a:cubicBezTo>
                    <a:pt x="28" y="37"/>
                    <a:pt x="22" y="40"/>
                    <a:pt x="18" y="44"/>
                  </a:cubicBezTo>
                  <a:cubicBezTo>
                    <a:pt x="14" y="49"/>
                    <a:pt x="11" y="55"/>
                    <a:pt x="11" y="61"/>
                  </a:cubicBezTo>
                  <a:cubicBezTo>
                    <a:pt x="11" y="68"/>
                    <a:pt x="14" y="75"/>
                    <a:pt x="18" y="79"/>
                  </a:cubicBezTo>
                  <a:cubicBezTo>
                    <a:pt x="18" y="79"/>
                    <a:pt x="18" y="79"/>
                    <a:pt x="18" y="79"/>
                  </a:cubicBezTo>
                  <a:cubicBezTo>
                    <a:pt x="23" y="84"/>
                    <a:pt x="29" y="87"/>
                    <a:pt x="36" y="87"/>
                  </a:cubicBezTo>
                  <a:cubicBezTo>
                    <a:pt x="38" y="87"/>
                    <a:pt x="38" y="87"/>
                    <a:pt x="38" y="87"/>
                  </a:cubicBezTo>
                  <a:cubicBezTo>
                    <a:pt x="39" y="87"/>
                    <a:pt x="39" y="87"/>
                    <a:pt x="39" y="87"/>
                  </a:cubicBezTo>
                  <a:cubicBezTo>
                    <a:pt x="52" y="87"/>
                    <a:pt x="52" y="87"/>
                    <a:pt x="52" y="87"/>
                  </a:cubicBezTo>
                  <a:cubicBezTo>
                    <a:pt x="54" y="87"/>
                    <a:pt x="54" y="87"/>
                    <a:pt x="54" y="87"/>
                  </a:cubicBezTo>
                  <a:cubicBezTo>
                    <a:pt x="57" y="87"/>
                    <a:pt x="59" y="89"/>
                    <a:pt x="59" y="92"/>
                  </a:cubicBezTo>
                  <a:cubicBezTo>
                    <a:pt x="59" y="95"/>
                    <a:pt x="57" y="97"/>
                    <a:pt x="54" y="97"/>
                  </a:cubicBezTo>
                  <a:cubicBezTo>
                    <a:pt x="52" y="97"/>
                    <a:pt x="52" y="97"/>
                    <a:pt x="52" y="97"/>
                  </a:cubicBezTo>
                  <a:cubicBezTo>
                    <a:pt x="39" y="97"/>
                    <a:pt x="39" y="97"/>
                    <a:pt x="39" y="97"/>
                  </a:cubicBezTo>
                  <a:cubicBezTo>
                    <a:pt x="38" y="97"/>
                    <a:pt x="38" y="97"/>
                    <a:pt x="38" y="97"/>
                  </a:cubicBezTo>
                  <a:cubicBezTo>
                    <a:pt x="36" y="97"/>
                    <a:pt x="36" y="97"/>
                    <a:pt x="36" y="97"/>
                  </a:cubicBezTo>
                  <a:cubicBezTo>
                    <a:pt x="26" y="97"/>
                    <a:pt x="17" y="93"/>
                    <a:pt x="11" y="87"/>
                  </a:cubicBezTo>
                  <a:cubicBezTo>
                    <a:pt x="11" y="87"/>
                    <a:pt x="11" y="87"/>
                    <a:pt x="11" y="87"/>
                  </a:cubicBezTo>
                  <a:cubicBezTo>
                    <a:pt x="4" y="80"/>
                    <a:pt x="0" y="71"/>
                    <a:pt x="0" y="61"/>
                  </a:cubicBezTo>
                  <a:cubicBezTo>
                    <a:pt x="0" y="52"/>
                    <a:pt x="4" y="43"/>
                    <a:pt x="10" y="37"/>
                  </a:cubicBezTo>
                  <a:cubicBezTo>
                    <a:pt x="15" y="31"/>
                    <a:pt x="23" y="27"/>
                    <a:pt x="31" y="26"/>
                  </a:cubicBezTo>
                  <a:cubicBezTo>
                    <a:pt x="35" y="19"/>
                    <a:pt x="40" y="12"/>
                    <a:pt x="47" y="8"/>
                  </a:cubicBezTo>
                  <a:cubicBezTo>
                    <a:pt x="55" y="3"/>
                    <a:pt x="64" y="0"/>
                    <a:pt x="73" y="0"/>
                  </a:cubicBezTo>
                  <a:cubicBezTo>
                    <a:pt x="86" y="0"/>
                    <a:pt x="98" y="5"/>
                    <a:pt x="107" y="14"/>
                  </a:cubicBezTo>
                  <a:cubicBezTo>
                    <a:pt x="114" y="22"/>
                    <a:pt x="119" y="32"/>
                    <a:pt x="120" y="43"/>
                  </a:cubicBezTo>
                  <a:cubicBezTo>
                    <a:pt x="125" y="45"/>
                    <a:pt x="129" y="48"/>
                    <a:pt x="133" y="52"/>
                  </a:cubicBezTo>
                  <a:cubicBezTo>
                    <a:pt x="137" y="57"/>
                    <a:pt x="139" y="63"/>
                    <a:pt x="139" y="70"/>
                  </a:cubicBezTo>
                  <a:cubicBezTo>
                    <a:pt x="139" y="77"/>
                    <a:pt x="136" y="84"/>
                    <a:pt x="131" y="89"/>
                  </a:cubicBezTo>
                  <a:cubicBezTo>
                    <a:pt x="131" y="89"/>
                    <a:pt x="131" y="89"/>
                    <a:pt x="131" y="89"/>
                  </a:cubicBezTo>
                  <a:cubicBezTo>
                    <a:pt x="131" y="89"/>
                    <a:pt x="131" y="89"/>
                    <a:pt x="131" y="89"/>
                  </a:cubicBezTo>
                  <a:cubicBezTo>
                    <a:pt x="127" y="94"/>
                    <a:pt x="121" y="97"/>
                    <a:pt x="114" y="97"/>
                  </a:cubicBezTo>
                  <a:cubicBezTo>
                    <a:pt x="114" y="97"/>
                    <a:pt x="113" y="97"/>
                    <a:pt x="113" y="97"/>
                  </a:cubicBezTo>
                  <a:cubicBezTo>
                    <a:pt x="112" y="97"/>
                    <a:pt x="112" y="97"/>
                    <a:pt x="112" y="97"/>
                  </a:cubicBezTo>
                  <a:cubicBezTo>
                    <a:pt x="111" y="97"/>
                    <a:pt x="111" y="97"/>
                    <a:pt x="111" y="97"/>
                  </a:cubicBezTo>
                  <a:cubicBezTo>
                    <a:pt x="88" y="97"/>
                    <a:pt x="88" y="97"/>
                    <a:pt x="88" y="97"/>
                  </a:cubicBezTo>
                  <a:cubicBezTo>
                    <a:pt x="87" y="97"/>
                    <a:pt x="87" y="97"/>
                    <a:pt x="87" y="97"/>
                  </a:cubicBezTo>
                  <a:cubicBezTo>
                    <a:pt x="84" y="97"/>
                    <a:pt x="82" y="95"/>
                    <a:pt x="82" y="92"/>
                  </a:cubicBezTo>
                  <a:cubicBezTo>
                    <a:pt x="82" y="89"/>
                    <a:pt x="84" y="87"/>
                    <a:pt x="87" y="87"/>
                  </a:cubicBezTo>
                  <a:cubicBezTo>
                    <a:pt x="88" y="87"/>
                    <a:pt x="88" y="87"/>
                    <a:pt x="88" y="87"/>
                  </a:cubicBezTo>
                  <a:cubicBezTo>
                    <a:pt x="112" y="87"/>
                    <a:pt x="112" y="87"/>
                    <a:pt x="112" y="87"/>
                  </a:cubicBezTo>
                  <a:close/>
                  <a:moveTo>
                    <a:pt x="67" y="41"/>
                  </a:moveTo>
                  <a:cubicBezTo>
                    <a:pt x="67" y="41"/>
                    <a:pt x="67" y="41"/>
                    <a:pt x="67" y="41"/>
                  </a:cubicBezTo>
                  <a:cubicBezTo>
                    <a:pt x="67" y="41"/>
                    <a:pt x="67" y="41"/>
                    <a:pt x="67" y="41"/>
                  </a:cubicBezTo>
                  <a:cubicBezTo>
                    <a:pt x="42" y="66"/>
                    <a:pt x="42" y="66"/>
                    <a:pt x="42" y="66"/>
                  </a:cubicBezTo>
                  <a:cubicBezTo>
                    <a:pt x="41" y="68"/>
                    <a:pt x="41" y="70"/>
                    <a:pt x="42" y="71"/>
                  </a:cubicBezTo>
                  <a:cubicBezTo>
                    <a:pt x="43" y="72"/>
                    <a:pt x="45" y="72"/>
                    <a:pt x="46" y="71"/>
                  </a:cubicBezTo>
                  <a:cubicBezTo>
                    <a:pt x="67" y="51"/>
                    <a:pt x="67" y="51"/>
                    <a:pt x="67" y="51"/>
                  </a:cubicBezTo>
                  <a:cubicBezTo>
                    <a:pt x="67" y="124"/>
                    <a:pt x="67" y="124"/>
                    <a:pt x="67" y="124"/>
                  </a:cubicBezTo>
                  <a:cubicBezTo>
                    <a:pt x="67" y="126"/>
                    <a:pt x="68" y="127"/>
                    <a:pt x="70" y="127"/>
                  </a:cubicBezTo>
                  <a:cubicBezTo>
                    <a:pt x="72" y="127"/>
                    <a:pt x="73" y="126"/>
                    <a:pt x="73" y="124"/>
                  </a:cubicBezTo>
                  <a:cubicBezTo>
                    <a:pt x="73" y="51"/>
                    <a:pt x="73" y="51"/>
                    <a:pt x="73" y="51"/>
                  </a:cubicBezTo>
                  <a:cubicBezTo>
                    <a:pt x="93" y="71"/>
                    <a:pt x="93" y="71"/>
                    <a:pt x="93" y="71"/>
                  </a:cubicBezTo>
                  <a:cubicBezTo>
                    <a:pt x="94" y="72"/>
                    <a:pt x="96" y="72"/>
                    <a:pt x="98" y="71"/>
                  </a:cubicBezTo>
                  <a:cubicBezTo>
                    <a:pt x="99" y="70"/>
                    <a:pt x="99" y="68"/>
                    <a:pt x="98" y="66"/>
                  </a:cubicBezTo>
                  <a:cubicBezTo>
                    <a:pt x="72" y="41"/>
                    <a:pt x="72" y="41"/>
                    <a:pt x="72" y="41"/>
                  </a:cubicBezTo>
                  <a:cubicBezTo>
                    <a:pt x="72" y="41"/>
                    <a:pt x="72" y="41"/>
                    <a:pt x="72" y="41"/>
                  </a:cubicBezTo>
                  <a:cubicBezTo>
                    <a:pt x="72" y="41"/>
                    <a:pt x="72" y="41"/>
                    <a:pt x="72" y="41"/>
                  </a:cubicBezTo>
                  <a:cubicBezTo>
                    <a:pt x="72" y="40"/>
                    <a:pt x="72" y="40"/>
                    <a:pt x="72" y="40"/>
                  </a:cubicBezTo>
                  <a:cubicBezTo>
                    <a:pt x="72" y="40"/>
                    <a:pt x="72" y="40"/>
                    <a:pt x="72" y="40"/>
                  </a:cubicBezTo>
                  <a:cubicBezTo>
                    <a:pt x="72" y="40"/>
                    <a:pt x="71" y="40"/>
                    <a:pt x="71" y="40"/>
                  </a:cubicBezTo>
                  <a:cubicBezTo>
                    <a:pt x="71" y="40"/>
                    <a:pt x="71" y="40"/>
                    <a:pt x="71" y="40"/>
                  </a:cubicBezTo>
                  <a:cubicBezTo>
                    <a:pt x="71" y="40"/>
                    <a:pt x="71" y="40"/>
                    <a:pt x="71" y="40"/>
                  </a:cubicBezTo>
                  <a:cubicBezTo>
                    <a:pt x="71" y="40"/>
                    <a:pt x="71" y="40"/>
                    <a:pt x="71" y="40"/>
                  </a:cubicBezTo>
                  <a:cubicBezTo>
                    <a:pt x="71" y="40"/>
                    <a:pt x="71" y="40"/>
                    <a:pt x="71" y="40"/>
                  </a:cubicBezTo>
                  <a:cubicBezTo>
                    <a:pt x="71" y="40"/>
                    <a:pt x="71" y="40"/>
                    <a:pt x="71" y="40"/>
                  </a:cubicBezTo>
                  <a:cubicBezTo>
                    <a:pt x="70" y="40"/>
                    <a:pt x="70" y="40"/>
                    <a:pt x="70" y="40"/>
                  </a:cubicBezTo>
                  <a:cubicBezTo>
                    <a:pt x="70" y="40"/>
                    <a:pt x="70" y="40"/>
                    <a:pt x="70" y="40"/>
                  </a:cubicBezTo>
                  <a:cubicBezTo>
                    <a:pt x="70" y="40"/>
                    <a:pt x="70" y="40"/>
                    <a:pt x="70" y="40"/>
                  </a:cubicBezTo>
                  <a:cubicBezTo>
                    <a:pt x="70" y="40"/>
                    <a:pt x="70" y="40"/>
                    <a:pt x="70" y="40"/>
                  </a:cubicBezTo>
                  <a:cubicBezTo>
                    <a:pt x="70" y="40"/>
                    <a:pt x="70" y="40"/>
                    <a:pt x="70" y="40"/>
                  </a:cubicBezTo>
                  <a:cubicBezTo>
                    <a:pt x="69" y="40"/>
                    <a:pt x="69" y="40"/>
                    <a:pt x="69" y="40"/>
                  </a:cubicBezTo>
                  <a:cubicBezTo>
                    <a:pt x="69" y="40"/>
                    <a:pt x="69" y="40"/>
                    <a:pt x="69" y="40"/>
                  </a:cubicBezTo>
                  <a:cubicBezTo>
                    <a:pt x="69" y="40"/>
                    <a:pt x="69" y="40"/>
                    <a:pt x="69" y="40"/>
                  </a:cubicBezTo>
                  <a:cubicBezTo>
                    <a:pt x="69" y="40"/>
                    <a:pt x="69" y="40"/>
                    <a:pt x="69" y="40"/>
                  </a:cubicBezTo>
                  <a:cubicBezTo>
                    <a:pt x="69" y="40"/>
                    <a:pt x="69" y="40"/>
                    <a:pt x="68" y="40"/>
                  </a:cubicBezTo>
                  <a:cubicBezTo>
                    <a:pt x="68" y="40"/>
                    <a:pt x="68" y="40"/>
                    <a:pt x="68" y="40"/>
                  </a:cubicBezTo>
                  <a:cubicBezTo>
                    <a:pt x="68" y="40"/>
                    <a:pt x="68" y="40"/>
                    <a:pt x="68" y="40"/>
                  </a:cubicBezTo>
                  <a:cubicBezTo>
                    <a:pt x="68" y="40"/>
                    <a:pt x="68" y="40"/>
                    <a:pt x="68" y="40"/>
                  </a:cubicBezTo>
                  <a:cubicBezTo>
                    <a:pt x="68" y="40"/>
                    <a:pt x="68" y="40"/>
                    <a:pt x="68" y="40"/>
                  </a:cubicBezTo>
                  <a:cubicBezTo>
                    <a:pt x="68" y="41"/>
                    <a:pt x="68" y="41"/>
                    <a:pt x="68" y="41"/>
                  </a:cubicBezTo>
                  <a:cubicBezTo>
                    <a:pt x="68" y="41"/>
                    <a:pt x="68" y="41"/>
                    <a:pt x="68" y="41"/>
                  </a:cubicBezTo>
                  <a:cubicBezTo>
                    <a:pt x="67" y="41"/>
                    <a:pt x="67" y="41"/>
                    <a:pt x="67" y="41"/>
                  </a:cubicBezTo>
                  <a:close/>
                  <a:moveTo>
                    <a:pt x="70" y="40"/>
                  </a:moveTo>
                  <a:cubicBezTo>
                    <a:pt x="70" y="40"/>
                    <a:pt x="70" y="40"/>
                    <a:pt x="70" y="40"/>
                  </a:cubicBezTo>
                  <a:cubicBezTo>
                    <a:pt x="70" y="40"/>
                    <a:pt x="70" y="40"/>
                    <a:pt x="70" y="40"/>
                  </a:cubicBezTo>
                  <a:cubicBezTo>
                    <a:pt x="70" y="40"/>
                    <a:pt x="70" y="40"/>
                    <a:pt x="70" y="40"/>
                  </a:cubicBezTo>
                  <a:cubicBezTo>
                    <a:pt x="70" y="40"/>
                    <a:pt x="70" y="40"/>
                    <a:pt x="70"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9" name="Freeform 262"/>
            <p:cNvSpPr>
              <a:spLocks noEditPoints="1"/>
            </p:cNvSpPr>
            <p:nvPr userDrawn="1"/>
          </p:nvSpPr>
          <p:spPr bwMode="auto">
            <a:xfrm>
              <a:off x="3787" y="2200"/>
              <a:ext cx="283" cy="284"/>
            </a:xfrm>
            <a:custGeom>
              <a:avLst/>
              <a:gdLst>
                <a:gd name="T0" fmla="*/ 104 w 139"/>
                <a:gd name="T1" fmla="*/ 129 h 139"/>
                <a:gd name="T2" fmla="*/ 99 w 139"/>
                <a:gd name="T3" fmla="*/ 120 h 139"/>
                <a:gd name="T4" fmla="*/ 75 w 139"/>
                <a:gd name="T5" fmla="*/ 133 h 139"/>
                <a:gd name="T6" fmla="*/ 69 w 139"/>
                <a:gd name="T7" fmla="*/ 139 h 139"/>
                <a:gd name="T8" fmla="*/ 64 w 139"/>
                <a:gd name="T9" fmla="*/ 129 h 139"/>
                <a:gd name="T10" fmla="*/ 75 w 139"/>
                <a:gd name="T11" fmla="*/ 129 h 139"/>
                <a:gd name="T12" fmla="*/ 42 w 139"/>
                <a:gd name="T13" fmla="*/ 127 h 139"/>
                <a:gd name="T14" fmla="*/ 35 w 139"/>
                <a:gd name="T15" fmla="*/ 129 h 139"/>
                <a:gd name="T16" fmla="*/ 37 w 139"/>
                <a:gd name="T17" fmla="*/ 115 h 139"/>
                <a:gd name="T18" fmla="*/ 46 w 139"/>
                <a:gd name="T19" fmla="*/ 120 h 139"/>
                <a:gd name="T20" fmla="*/ 17 w 139"/>
                <a:gd name="T21" fmla="*/ 106 h 139"/>
                <a:gd name="T22" fmla="*/ 9 w 139"/>
                <a:gd name="T23" fmla="*/ 104 h 139"/>
                <a:gd name="T24" fmla="*/ 22 w 139"/>
                <a:gd name="T25" fmla="*/ 90 h 139"/>
                <a:gd name="T26" fmla="*/ 27 w 139"/>
                <a:gd name="T27" fmla="*/ 100 h 139"/>
                <a:gd name="T28" fmla="*/ 5 w 139"/>
                <a:gd name="T29" fmla="*/ 74 h 139"/>
                <a:gd name="T30" fmla="*/ 0 w 139"/>
                <a:gd name="T31" fmla="*/ 69 h 139"/>
                <a:gd name="T32" fmla="*/ 22 w 139"/>
                <a:gd name="T33" fmla="*/ 64 h 139"/>
                <a:gd name="T34" fmla="*/ 22 w 139"/>
                <a:gd name="T35" fmla="*/ 74 h 139"/>
                <a:gd name="T36" fmla="*/ 11 w 139"/>
                <a:gd name="T37" fmla="*/ 42 h 139"/>
                <a:gd name="T38" fmla="*/ 9 w 139"/>
                <a:gd name="T39" fmla="*/ 34 h 139"/>
                <a:gd name="T40" fmla="*/ 34 w 139"/>
                <a:gd name="T41" fmla="*/ 43 h 139"/>
                <a:gd name="T42" fmla="*/ 29 w 139"/>
                <a:gd name="T43" fmla="*/ 52 h 139"/>
                <a:gd name="T44" fmla="*/ 33 w 139"/>
                <a:gd name="T45" fmla="*/ 16 h 139"/>
                <a:gd name="T46" fmla="*/ 45 w 139"/>
                <a:gd name="T47" fmla="*/ 38 h 139"/>
                <a:gd name="T48" fmla="*/ 54 w 139"/>
                <a:gd name="T49" fmla="*/ 33 h 139"/>
                <a:gd name="T50" fmla="*/ 35 w 139"/>
                <a:gd name="T51" fmla="*/ 9 h 139"/>
                <a:gd name="T52" fmla="*/ 64 w 139"/>
                <a:gd name="T53" fmla="*/ 5 h 139"/>
                <a:gd name="T54" fmla="*/ 69 w 139"/>
                <a:gd name="T55" fmla="*/ 0 h 139"/>
                <a:gd name="T56" fmla="*/ 75 w 139"/>
                <a:gd name="T57" fmla="*/ 30 h 139"/>
                <a:gd name="T58" fmla="*/ 64 w 139"/>
                <a:gd name="T59" fmla="*/ 30 h 139"/>
                <a:gd name="T60" fmla="*/ 97 w 139"/>
                <a:gd name="T61" fmla="*/ 11 h 139"/>
                <a:gd name="T62" fmla="*/ 104 w 139"/>
                <a:gd name="T63" fmla="*/ 9 h 139"/>
                <a:gd name="T64" fmla="*/ 93 w 139"/>
                <a:gd name="T65" fmla="*/ 38 h 139"/>
                <a:gd name="T66" fmla="*/ 84 w 139"/>
                <a:gd name="T67" fmla="*/ 33 h 139"/>
                <a:gd name="T68" fmla="*/ 122 w 139"/>
                <a:gd name="T69" fmla="*/ 32 h 139"/>
                <a:gd name="T70" fmla="*/ 100 w 139"/>
                <a:gd name="T71" fmla="*/ 45 h 139"/>
                <a:gd name="T72" fmla="*/ 106 w 139"/>
                <a:gd name="T73" fmla="*/ 54 h 139"/>
                <a:gd name="T74" fmla="*/ 129 w 139"/>
                <a:gd name="T75" fmla="*/ 34 h 139"/>
                <a:gd name="T76" fmla="*/ 133 w 139"/>
                <a:gd name="T77" fmla="*/ 64 h 139"/>
                <a:gd name="T78" fmla="*/ 139 w 139"/>
                <a:gd name="T79" fmla="*/ 69 h 139"/>
                <a:gd name="T80" fmla="*/ 108 w 139"/>
                <a:gd name="T81" fmla="*/ 74 h 139"/>
                <a:gd name="T82" fmla="*/ 108 w 139"/>
                <a:gd name="T83" fmla="*/ 6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9" h="139">
                  <a:moveTo>
                    <a:pt x="106" y="122"/>
                  </a:moveTo>
                  <a:cubicBezTo>
                    <a:pt x="107" y="124"/>
                    <a:pt x="107" y="128"/>
                    <a:pt x="104" y="129"/>
                  </a:cubicBezTo>
                  <a:cubicBezTo>
                    <a:pt x="101" y="131"/>
                    <a:pt x="98" y="130"/>
                    <a:pt x="97" y="127"/>
                  </a:cubicBezTo>
                  <a:cubicBezTo>
                    <a:pt x="95" y="125"/>
                    <a:pt x="96" y="121"/>
                    <a:pt x="99" y="120"/>
                  </a:cubicBezTo>
                  <a:cubicBezTo>
                    <a:pt x="101" y="119"/>
                    <a:pt x="104" y="119"/>
                    <a:pt x="106" y="122"/>
                  </a:cubicBezTo>
                  <a:close/>
                  <a:moveTo>
                    <a:pt x="75" y="133"/>
                  </a:moveTo>
                  <a:cubicBezTo>
                    <a:pt x="75" y="133"/>
                    <a:pt x="75" y="133"/>
                    <a:pt x="75" y="133"/>
                  </a:cubicBezTo>
                  <a:cubicBezTo>
                    <a:pt x="75" y="136"/>
                    <a:pt x="72" y="139"/>
                    <a:pt x="69" y="139"/>
                  </a:cubicBezTo>
                  <a:cubicBezTo>
                    <a:pt x="66" y="139"/>
                    <a:pt x="64" y="136"/>
                    <a:pt x="64" y="133"/>
                  </a:cubicBezTo>
                  <a:cubicBezTo>
                    <a:pt x="64" y="129"/>
                    <a:pt x="64" y="129"/>
                    <a:pt x="64" y="129"/>
                  </a:cubicBezTo>
                  <a:cubicBezTo>
                    <a:pt x="64" y="127"/>
                    <a:pt x="66" y="124"/>
                    <a:pt x="69" y="124"/>
                  </a:cubicBezTo>
                  <a:cubicBezTo>
                    <a:pt x="72" y="124"/>
                    <a:pt x="75" y="127"/>
                    <a:pt x="75" y="129"/>
                  </a:cubicBezTo>
                  <a:cubicBezTo>
                    <a:pt x="75" y="133"/>
                    <a:pt x="75" y="133"/>
                    <a:pt x="75" y="133"/>
                  </a:cubicBezTo>
                  <a:close/>
                  <a:moveTo>
                    <a:pt x="42" y="127"/>
                  </a:moveTo>
                  <a:cubicBezTo>
                    <a:pt x="42" y="127"/>
                    <a:pt x="42" y="127"/>
                    <a:pt x="42" y="127"/>
                  </a:cubicBezTo>
                  <a:cubicBezTo>
                    <a:pt x="40" y="130"/>
                    <a:pt x="37" y="131"/>
                    <a:pt x="35" y="129"/>
                  </a:cubicBezTo>
                  <a:cubicBezTo>
                    <a:pt x="32" y="128"/>
                    <a:pt x="31" y="124"/>
                    <a:pt x="33" y="122"/>
                  </a:cubicBezTo>
                  <a:cubicBezTo>
                    <a:pt x="37" y="115"/>
                    <a:pt x="37" y="115"/>
                    <a:pt x="37" y="115"/>
                  </a:cubicBezTo>
                  <a:cubicBezTo>
                    <a:pt x="38" y="112"/>
                    <a:pt x="41" y="112"/>
                    <a:pt x="44" y="113"/>
                  </a:cubicBezTo>
                  <a:cubicBezTo>
                    <a:pt x="46" y="115"/>
                    <a:pt x="47" y="118"/>
                    <a:pt x="46" y="120"/>
                  </a:cubicBezTo>
                  <a:cubicBezTo>
                    <a:pt x="42" y="127"/>
                    <a:pt x="42" y="127"/>
                    <a:pt x="42" y="127"/>
                  </a:cubicBezTo>
                  <a:close/>
                  <a:moveTo>
                    <a:pt x="17" y="106"/>
                  </a:moveTo>
                  <a:cubicBezTo>
                    <a:pt x="17" y="106"/>
                    <a:pt x="17" y="106"/>
                    <a:pt x="17" y="106"/>
                  </a:cubicBezTo>
                  <a:cubicBezTo>
                    <a:pt x="14" y="107"/>
                    <a:pt x="11" y="106"/>
                    <a:pt x="9" y="104"/>
                  </a:cubicBezTo>
                  <a:cubicBezTo>
                    <a:pt x="8" y="101"/>
                    <a:pt x="9" y="98"/>
                    <a:pt x="11" y="97"/>
                  </a:cubicBezTo>
                  <a:cubicBezTo>
                    <a:pt x="22" y="90"/>
                    <a:pt x="22" y="90"/>
                    <a:pt x="22" y="90"/>
                  </a:cubicBezTo>
                  <a:cubicBezTo>
                    <a:pt x="24" y="89"/>
                    <a:pt x="28" y="90"/>
                    <a:pt x="29" y="92"/>
                  </a:cubicBezTo>
                  <a:cubicBezTo>
                    <a:pt x="30" y="95"/>
                    <a:pt x="30" y="98"/>
                    <a:pt x="27" y="100"/>
                  </a:cubicBezTo>
                  <a:cubicBezTo>
                    <a:pt x="17" y="106"/>
                    <a:pt x="17" y="106"/>
                    <a:pt x="17" y="106"/>
                  </a:cubicBezTo>
                  <a:close/>
                  <a:moveTo>
                    <a:pt x="5" y="74"/>
                  </a:moveTo>
                  <a:cubicBezTo>
                    <a:pt x="5" y="74"/>
                    <a:pt x="5" y="74"/>
                    <a:pt x="5" y="74"/>
                  </a:cubicBezTo>
                  <a:cubicBezTo>
                    <a:pt x="2" y="74"/>
                    <a:pt x="0" y="72"/>
                    <a:pt x="0" y="69"/>
                  </a:cubicBezTo>
                  <a:cubicBezTo>
                    <a:pt x="0" y="66"/>
                    <a:pt x="2" y="64"/>
                    <a:pt x="5" y="64"/>
                  </a:cubicBezTo>
                  <a:cubicBezTo>
                    <a:pt x="22" y="64"/>
                    <a:pt x="22" y="64"/>
                    <a:pt x="22" y="64"/>
                  </a:cubicBezTo>
                  <a:cubicBezTo>
                    <a:pt x="25" y="64"/>
                    <a:pt x="27" y="66"/>
                    <a:pt x="27" y="69"/>
                  </a:cubicBezTo>
                  <a:cubicBezTo>
                    <a:pt x="27" y="72"/>
                    <a:pt x="25" y="74"/>
                    <a:pt x="22" y="74"/>
                  </a:cubicBezTo>
                  <a:cubicBezTo>
                    <a:pt x="5" y="74"/>
                    <a:pt x="5" y="74"/>
                    <a:pt x="5" y="74"/>
                  </a:cubicBezTo>
                  <a:close/>
                  <a:moveTo>
                    <a:pt x="11" y="42"/>
                  </a:moveTo>
                  <a:cubicBezTo>
                    <a:pt x="11" y="42"/>
                    <a:pt x="11" y="42"/>
                    <a:pt x="11" y="42"/>
                  </a:cubicBezTo>
                  <a:cubicBezTo>
                    <a:pt x="9" y="40"/>
                    <a:pt x="8" y="37"/>
                    <a:pt x="9" y="34"/>
                  </a:cubicBezTo>
                  <a:cubicBezTo>
                    <a:pt x="11" y="32"/>
                    <a:pt x="14" y="31"/>
                    <a:pt x="17" y="32"/>
                  </a:cubicBezTo>
                  <a:cubicBezTo>
                    <a:pt x="34" y="43"/>
                    <a:pt x="34" y="43"/>
                    <a:pt x="34" y="43"/>
                  </a:cubicBezTo>
                  <a:cubicBezTo>
                    <a:pt x="37" y="44"/>
                    <a:pt x="38" y="48"/>
                    <a:pt x="36" y="50"/>
                  </a:cubicBezTo>
                  <a:cubicBezTo>
                    <a:pt x="35" y="53"/>
                    <a:pt x="32" y="53"/>
                    <a:pt x="29" y="52"/>
                  </a:cubicBezTo>
                  <a:cubicBezTo>
                    <a:pt x="11" y="42"/>
                    <a:pt x="11" y="42"/>
                    <a:pt x="11" y="42"/>
                  </a:cubicBezTo>
                  <a:close/>
                  <a:moveTo>
                    <a:pt x="33" y="16"/>
                  </a:moveTo>
                  <a:cubicBezTo>
                    <a:pt x="33" y="16"/>
                    <a:pt x="33" y="16"/>
                    <a:pt x="33" y="16"/>
                  </a:cubicBezTo>
                  <a:cubicBezTo>
                    <a:pt x="45" y="38"/>
                    <a:pt x="45" y="38"/>
                    <a:pt x="45" y="38"/>
                  </a:cubicBezTo>
                  <a:cubicBezTo>
                    <a:pt x="47" y="40"/>
                    <a:pt x="50" y="41"/>
                    <a:pt x="52" y="40"/>
                  </a:cubicBezTo>
                  <a:cubicBezTo>
                    <a:pt x="55" y="38"/>
                    <a:pt x="56" y="35"/>
                    <a:pt x="54" y="33"/>
                  </a:cubicBezTo>
                  <a:cubicBezTo>
                    <a:pt x="42" y="11"/>
                    <a:pt x="42" y="11"/>
                    <a:pt x="42" y="11"/>
                  </a:cubicBezTo>
                  <a:cubicBezTo>
                    <a:pt x="40" y="8"/>
                    <a:pt x="37" y="7"/>
                    <a:pt x="35" y="9"/>
                  </a:cubicBezTo>
                  <a:cubicBezTo>
                    <a:pt x="32" y="10"/>
                    <a:pt x="31" y="14"/>
                    <a:pt x="33" y="16"/>
                  </a:cubicBezTo>
                  <a:close/>
                  <a:moveTo>
                    <a:pt x="64" y="5"/>
                  </a:moveTo>
                  <a:cubicBezTo>
                    <a:pt x="64" y="5"/>
                    <a:pt x="64" y="5"/>
                    <a:pt x="64" y="5"/>
                  </a:cubicBezTo>
                  <a:cubicBezTo>
                    <a:pt x="64" y="2"/>
                    <a:pt x="66" y="0"/>
                    <a:pt x="69" y="0"/>
                  </a:cubicBezTo>
                  <a:cubicBezTo>
                    <a:pt x="72" y="0"/>
                    <a:pt x="75" y="2"/>
                    <a:pt x="75" y="5"/>
                  </a:cubicBezTo>
                  <a:cubicBezTo>
                    <a:pt x="75" y="30"/>
                    <a:pt x="75" y="30"/>
                    <a:pt x="75" y="30"/>
                  </a:cubicBezTo>
                  <a:cubicBezTo>
                    <a:pt x="75" y="33"/>
                    <a:pt x="72" y="35"/>
                    <a:pt x="69" y="35"/>
                  </a:cubicBezTo>
                  <a:cubicBezTo>
                    <a:pt x="66" y="35"/>
                    <a:pt x="64" y="33"/>
                    <a:pt x="64" y="30"/>
                  </a:cubicBezTo>
                  <a:cubicBezTo>
                    <a:pt x="64" y="5"/>
                    <a:pt x="64" y="5"/>
                    <a:pt x="64" y="5"/>
                  </a:cubicBezTo>
                  <a:close/>
                  <a:moveTo>
                    <a:pt x="97" y="11"/>
                  </a:moveTo>
                  <a:cubicBezTo>
                    <a:pt x="97" y="11"/>
                    <a:pt x="97" y="11"/>
                    <a:pt x="97" y="11"/>
                  </a:cubicBezTo>
                  <a:cubicBezTo>
                    <a:pt x="98" y="8"/>
                    <a:pt x="101" y="7"/>
                    <a:pt x="104" y="9"/>
                  </a:cubicBezTo>
                  <a:cubicBezTo>
                    <a:pt x="107" y="10"/>
                    <a:pt x="108" y="14"/>
                    <a:pt x="106" y="16"/>
                  </a:cubicBezTo>
                  <a:cubicBezTo>
                    <a:pt x="93" y="38"/>
                    <a:pt x="93" y="38"/>
                    <a:pt x="93" y="38"/>
                  </a:cubicBezTo>
                  <a:cubicBezTo>
                    <a:pt x="92" y="40"/>
                    <a:pt x="89" y="41"/>
                    <a:pt x="86" y="40"/>
                  </a:cubicBezTo>
                  <a:cubicBezTo>
                    <a:pt x="84" y="38"/>
                    <a:pt x="83" y="35"/>
                    <a:pt x="84" y="33"/>
                  </a:cubicBezTo>
                  <a:cubicBezTo>
                    <a:pt x="97" y="11"/>
                    <a:pt x="97" y="11"/>
                    <a:pt x="97" y="11"/>
                  </a:cubicBezTo>
                  <a:close/>
                  <a:moveTo>
                    <a:pt x="122" y="32"/>
                  </a:moveTo>
                  <a:cubicBezTo>
                    <a:pt x="122" y="32"/>
                    <a:pt x="122" y="32"/>
                    <a:pt x="122" y="32"/>
                  </a:cubicBezTo>
                  <a:cubicBezTo>
                    <a:pt x="100" y="45"/>
                    <a:pt x="100" y="45"/>
                    <a:pt x="100" y="45"/>
                  </a:cubicBezTo>
                  <a:cubicBezTo>
                    <a:pt x="98" y="46"/>
                    <a:pt x="97" y="50"/>
                    <a:pt x="98" y="52"/>
                  </a:cubicBezTo>
                  <a:cubicBezTo>
                    <a:pt x="100" y="55"/>
                    <a:pt x="103" y="56"/>
                    <a:pt x="106" y="54"/>
                  </a:cubicBezTo>
                  <a:cubicBezTo>
                    <a:pt x="128" y="42"/>
                    <a:pt x="128" y="42"/>
                    <a:pt x="128" y="42"/>
                  </a:cubicBezTo>
                  <a:cubicBezTo>
                    <a:pt x="130" y="40"/>
                    <a:pt x="131" y="37"/>
                    <a:pt x="129" y="34"/>
                  </a:cubicBezTo>
                  <a:cubicBezTo>
                    <a:pt x="128" y="32"/>
                    <a:pt x="125" y="31"/>
                    <a:pt x="122" y="32"/>
                  </a:cubicBezTo>
                  <a:close/>
                  <a:moveTo>
                    <a:pt x="133" y="64"/>
                  </a:moveTo>
                  <a:cubicBezTo>
                    <a:pt x="133" y="64"/>
                    <a:pt x="133" y="64"/>
                    <a:pt x="133" y="64"/>
                  </a:cubicBezTo>
                  <a:cubicBezTo>
                    <a:pt x="136" y="64"/>
                    <a:pt x="139" y="66"/>
                    <a:pt x="139" y="69"/>
                  </a:cubicBezTo>
                  <a:cubicBezTo>
                    <a:pt x="139" y="72"/>
                    <a:pt x="136" y="74"/>
                    <a:pt x="133" y="74"/>
                  </a:cubicBezTo>
                  <a:cubicBezTo>
                    <a:pt x="108" y="74"/>
                    <a:pt x="108" y="74"/>
                    <a:pt x="108" y="74"/>
                  </a:cubicBezTo>
                  <a:cubicBezTo>
                    <a:pt x="105" y="74"/>
                    <a:pt x="103" y="72"/>
                    <a:pt x="103" y="69"/>
                  </a:cubicBezTo>
                  <a:cubicBezTo>
                    <a:pt x="103" y="66"/>
                    <a:pt x="105" y="64"/>
                    <a:pt x="108" y="64"/>
                  </a:cubicBezTo>
                  <a:cubicBezTo>
                    <a:pt x="133" y="64"/>
                    <a:pt x="133" y="64"/>
                    <a:pt x="133"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0" name="Freeform 263"/>
            <p:cNvSpPr>
              <a:spLocks noEditPoints="1"/>
            </p:cNvSpPr>
            <p:nvPr userDrawn="1"/>
          </p:nvSpPr>
          <p:spPr bwMode="auto">
            <a:xfrm>
              <a:off x="4730" y="1972"/>
              <a:ext cx="261" cy="261"/>
            </a:xfrm>
            <a:custGeom>
              <a:avLst/>
              <a:gdLst>
                <a:gd name="T0" fmla="*/ 103 w 128"/>
                <a:gd name="T1" fmla="*/ 96 h 128"/>
                <a:gd name="T2" fmla="*/ 126 w 128"/>
                <a:gd name="T3" fmla="*/ 119 h 128"/>
                <a:gd name="T4" fmla="*/ 126 w 128"/>
                <a:gd name="T5" fmla="*/ 126 h 128"/>
                <a:gd name="T6" fmla="*/ 118 w 128"/>
                <a:gd name="T7" fmla="*/ 126 h 128"/>
                <a:gd name="T8" fmla="*/ 95 w 128"/>
                <a:gd name="T9" fmla="*/ 103 h 128"/>
                <a:gd name="T10" fmla="*/ 80 w 128"/>
                <a:gd name="T11" fmla="*/ 112 h 128"/>
                <a:gd name="T12" fmla="*/ 58 w 128"/>
                <a:gd name="T13" fmla="*/ 117 h 128"/>
                <a:gd name="T14" fmla="*/ 36 w 128"/>
                <a:gd name="T15" fmla="*/ 112 h 128"/>
                <a:gd name="T16" fmla="*/ 36 w 128"/>
                <a:gd name="T17" fmla="*/ 112 h 128"/>
                <a:gd name="T18" fmla="*/ 17 w 128"/>
                <a:gd name="T19" fmla="*/ 100 h 128"/>
                <a:gd name="T20" fmla="*/ 17 w 128"/>
                <a:gd name="T21" fmla="*/ 100 h 128"/>
                <a:gd name="T22" fmla="*/ 4 w 128"/>
                <a:gd name="T23" fmla="*/ 81 h 128"/>
                <a:gd name="T24" fmla="*/ 4 w 128"/>
                <a:gd name="T25" fmla="*/ 80 h 128"/>
                <a:gd name="T26" fmla="*/ 0 w 128"/>
                <a:gd name="T27" fmla="*/ 58 h 128"/>
                <a:gd name="T28" fmla="*/ 58 w 128"/>
                <a:gd name="T29" fmla="*/ 0 h 128"/>
                <a:gd name="T30" fmla="*/ 80 w 128"/>
                <a:gd name="T31" fmla="*/ 5 h 128"/>
                <a:gd name="T32" fmla="*/ 80 w 128"/>
                <a:gd name="T33" fmla="*/ 5 h 128"/>
                <a:gd name="T34" fmla="*/ 99 w 128"/>
                <a:gd name="T35" fmla="*/ 17 h 128"/>
                <a:gd name="T36" fmla="*/ 100 w 128"/>
                <a:gd name="T37" fmla="*/ 18 h 128"/>
                <a:gd name="T38" fmla="*/ 112 w 128"/>
                <a:gd name="T39" fmla="*/ 36 h 128"/>
                <a:gd name="T40" fmla="*/ 112 w 128"/>
                <a:gd name="T41" fmla="*/ 37 h 128"/>
                <a:gd name="T42" fmla="*/ 116 w 128"/>
                <a:gd name="T43" fmla="*/ 58 h 128"/>
                <a:gd name="T44" fmla="*/ 112 w 128"/>
                <a:gd name="T45" fmla="*/ 81 h 128"/>
                <a:gd name="T46" fmla="*/ 103 w 128"/>
                <a:gd name="T47" fmla="*/ 96 h 128"/>
                <a:gd name="T48" fmla="*/ 80 w 128"/>
                <a:gd name="T49" fmla="*/ 55 h 128"/>
                <a:gd name="T50" fmla="*/ 80 w 128"/>
                <a:gd name="T51" fmla="*/ 55 h 128"/>
                <a:gd name="T52" fmla="*/ 61 w 128"/>
                <a:gd name="T53" fmla="*/ 55 h 128"/>
                <a:gd name="T54" fmla="*/ 61 w 128"/>
                <a:gd name="T55" fmla="*/ 37 h 128"/>
                <a:gd name="T56" fmla="*/ 58 w 128"/>
                <a:gd name="T57" fmla="*/ 33 h 128"/>
                <a:gd name="T58" fmla="*/ 55 w 128"/>
                <a:gd name="T59" fmla="*/ 37 h 128"/>
                <a:gd name="T60" fmla="*/ 55 w 128"/>
                <a:gd name="T61" fmla="*/ 55 h 128"/>
                <a:gd name="T62" fmla="*/ 36 w 128"/>
                <a:gd name="T63" fmla="*/ 55 h 128"/>
                <a:gd name="T64" fmla="*/ 33 w 128"/>
                <a:gd name="T65" fmla="*/ 58 h 128"/>
                <a:gd name="T66" fmla="*/ 36 w 128"/>
                <a:gd name="T67" fmla="*/ 62 h 128"/>
                <a:gd name="T68" fmla="*/ 55 w 128"/>
                <a:gd name="T69" fmla="*/ 62 h 128"/>
                <a:gd name="T70" fmla="*/ 55 w 128"/>
                <a:gd name="T71" fmla="*/ 80 h 128"/>
                <a:gd name="T72" fmla="*/ 58 w 128"/>
                <a:gd name="T73" fmla="*/ 84 h 128"/>
                <a:gd name="T74" fmla="*/ 61 w 128"/>
                <a:gd name="T75" fmla="*/ 80 h 128"/>
                <a:gd name="T76" fmla="*/ 61 w 128"/>
                <a:gd name="T77" fmla="*/ 62 h 128"/>
                <a:gd name="T78" fmla="*/ 80 w 128"/>
                <a:gd name="T79" fmla="*/ 62 h 128"/>
                <a:gd name="T80" fmla="*/ 83 w 128"/>
                <a:gd name="T81" fmla="*/ 58 h 128"/>
                <a:gd name="T82" fmla="*/ 80 w 128"/>
                <a:gd name="T83" fmla="*/ 55 h 128"/>
                <a:gd name="T84" fmla="*/ 76 w 128"/>
                <a:gd name="T85" fmla="*/ 15 h 128"/>
                <a:gd name="T86" fmla="*/ 76 w 128"/>
                <a:gd name="T87" fmla="*/ 15 h 128"/>
                <a:gd name="T88" fmla="*/ 58 w 128"/>
                <a:gd name="T89" fmla="*/ 11 h 128"/>
                <a:gd name="T90" fmla="*/ 11 w 128"/>
                <a:gd name="T91" fmla="*/ 58 h 128"/>
                <a:gd name="T92" fmla="*/ 14 w 128"/>
                <a:gd name="T93" fmla="*/ 76 h 128"/>
                <a:gd name="T94" fmla="*/ 14 w 128"/>
                <a:gd name="T95" fmla="*/ 77 h 128"/>
                <a:gd name="T96" fmla="*/ 25 w 128"/>
                <a:gd name="T97" fmla="*/ 92 h 128"/>
                <a:gd name="T98" fmla="*/ 24 w 128"/>
                <a:gd name="T99" fmla="*/ 92 h 128"/>
                <a:gd name="T100" fmla="*/ 25 w 128"/>
                <a:gd name="T101" fmla="*/ 92 h 128"/>
                <a:gd name="T102" fmla="*/ 40 w 128"/>
                <a:gd name="T103" fmla="*/ 102 h 128"/>
                <a:gd name="T104" fmla="*/ 58 w 128"/>
                <a:gd name="T105" fmla="*/ 106 h 128"/>
                <a:gd name="T106" fmla="*/ 76 w 128"/>
                <a:gd name="T107" fmla="*/ 102 h 128"/>
                <a:gd name="T108" fmla="*/ 102 w 128"/>
                <a:gd name="T109" fmla="*/ 77 h 128"/>
                <a:gd name="T110" fmla="*/ 106 w 128"/>
                <a:gd name="T111" fmla="*/ 58 h 128"/>
                <a:gd name="T112" fmla="*/ 102 w 128"/>
                <a:gd name="T113" fmla="*/ 41 h 128"/>
                <a:gd name="T114" fmla="*/ 102 w 128"/>
                <a:gd name="T115" fmla="*/ 40 h 128"/>
                <a:gd name="T116" fmla="*/ 92 w 128"/>
                <a:gd name="T117" fmla="*/ 25 h 128"/>
                <a:gd name="T118" fmla="*/ 92 w 128"/>
                <a:gd name="T119" fmla="*/ 25 h 128"/>
                <a:gd name="T120" fmla="*/ 76 w 128"/>
                <a:gd name="T121" fmla="*/ 15 h 128"/>
                <a:gd name="T122" fmla="*/ 76 w 128"/>
                <a:gd name="T123" fmla="*/ 15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8" h="128">
                  <a:moveTo>
                    <a:pt x="103" y="96"/>
                  </a:moveTo>
                  <a:cubicBezTo>
                    <a:pt x="126" y="119"/>
                    <a:pt x="126" y="119"/>
                    <a:pt x="126" y="119"/>
                  </a:cubicBezTo>
                  <a:cubicBezTo>
                    <a:pt x="128" y="121"/>
                    <a:pt x="128" y="124"/>
                    <a:pt x="126" y="126"/>
                  </a:cubicBezTo>
                  <a:cubicBezTo>
                    <a:pt x="124" y="128"/>
                    <a:pt x="120" y="128"/>
                    <a:pt x="118" y="126"/>
                  </a:cubicBezTo>
                  <a:cubicBezTo>
                    <a:pt x="95" y="103"/>
                    <a:pt x="95" y="103"/>
                    <a:pt x="95" y="103"/>
                  </a:cubicBezTo>
                  <a:cubicBezTo>
                    <a:pt x="91" y="107"/>
                    <a:pt x="86" y="110"/>
                    <a:pt x="80" y="112"/>
                  </a:cubicBezTo>
                  <a:cubicBezTo>
                    <a:pt x="74" y="115"/>
                    <a:pt x="66" y="117"/>
                    <a:pt x="58" y="117"/>
                  </a:cubicBezTo>
                  <a:cubicBezTo>
                    <a:pt x="50" y="117"/>
                    <a:pt x="43" y="115"/>
                    <a:pt x="36" y="112"/>
                  </a:cubicBezTo>
                  <a:cubicBezTo>
                    <a:pt x="36" y="112"/>
                    <a:pt x="36" y="112"/>
                    <a:pt x="36" y="112"/>
                  </a:cubicBezTo>
                  <a:cubicBezTo>
                    <a:pt x="29" y="109"/>
                    <a:pt x="22" y="105"/>
                    <a:pt x="17" y="100"/>
                  </a:cubicBezTo>
                  <a:cubicBezTo>
                    <a:pt x="17" y="100"/>
                    <a:pt x="17" y="100"/>
                    <a:pt x="17" y="100"/>
                  </a:cubicBezTo>
                  <a:cubicBezTo>
                    <a:pt x="12" y="94"/>
                    <a:pt x="7" y="88"/>
                    <a:pt x="4" y="81"/>
                  </a:cubicBezTo>
                  <a:cubicBezTo>
                    <a:pt x="4" y="80"/>
                    <a:pt x="4" y="80"/>
                    <a:pt x="4" y="80"/>
                  </a:cubicBezTo>
                  <a:cubicBezTo>
                    <a:pt x="1" y="74"/>
                    <a:pt x="0" y="66"/>
                    <a:pt x="0" y="58"/>
                  </a:cubicBezTo>
                  <a:cubicBezTo>
                    <a:pt x="0" y="27"/>
                    <a:pt x="26" y="0"/>
                    <a:pt x="58" y="0"/>
                  </a:cubicBezTo>
                  <a:cubicBezTo>
                    <a:pt x="66" y="0"/>
                    <a:pt x="73" y="2"/>
                    <a:pt x="80" y="5"/>
                  </a:cubicBezTo>
                  <a:cubicBezTo>
                    <a:pt x="80" y="5"/>
                    <a:pt x="80" y="5"/>
                    <a:pt x="80" y="5"/>
                  </a:cubicBezTo>
                  <a:cubicBezTo>
                    <a:pt x="88" y="8"/>
                    <a:pt x="94" y="12"/>
                    <a:pt x="99" y="17"/>
                  </a:cubicBezTo>
                  <a:cubicBezTo>
                    <a:pt x="100" y="18"/>
                    <a:pt x="100" y="18"/>
                    <a:pt x="100" y="18"/>
                  </a:cubicBezTo>
                  <a:cubicBezTo>
                    <a:pt x="105" y="23"/>
                    <a:pt x="109" y="29"/>
                    <a:pt x="112" y="36"/>
                  </a:cubicBezTo>
                  <a:cubicBezTo>
                    <a:pt x="112" y="37"/>
                    <a:pt x="112" y="37"/>
                    <a:pt x="112" y="37"/>
                  </a:cubicBezTo>
                  <a:cubicBezTo>
                    <a:pt x="115" y="43"/>
                    <a:pt x="116" y="51"/>
                    <a:pt x="116" y="58"/>
                  </a:cubicBezTo>
                  <a:cubicBezTo>
                    <a:pt x="116" y="66"/>
                    <a:pt x="115" y="74"/>
                    <a:pt x="112" y="81"/>
                  </a:cubicBezTo>
                  <a:cubicBezTo>
                    <a:pt x="110" y="86"/>
                    <a:pt x="107" y="91"/>
                    <a:pt x="103" y="96"/>
                  </a:cubicBezTo>
                  <a:close/>
                  <a:moveTo>
                    <a:pt x="80" y="55"/>
                  </a:moveTo>
                  <a:cubicBezTo>
                    <a:pt x="80" y="55"/>
                    <a:pt x="80" y="55"/>
                    <a:pt x="80" y="55"/>
                  </a:cubicBezTo>
                  <a:cubicBezTo>
                    <a:pt x="61" y="55"/>
                    <a:pt x="61" y="55"/>
                    <a:pt x="61" y="55"/>
                  </a:cubicBezTo>
                  <a:cubicBezTo>
                    <a:pt x="61" y="37"/>
                    <a:pt x="61" y="37"/>
                    <a:pt x="61" y="37"/>
                  </a:cubicBezTo>
                  <a:cubicBezTo>
                    <a:pt x="61" y="35"/>
                    <a:pt x="60" y="33"/>
                    <a:pt x="58" y="33"/>
                  </a:cubicBezTo>
                  <a:cubicBezTo>
                    <a:pt x="56" y="33"/>
                    <a:pt x="55" y="35"/>
                    <a:pt x="55" y="37"/>
                  </a:cubicBezTo>
                  <a:cubicBezTo>
                    <a:pt x="55" y="55"/>
                    <a:pt x="55" y="55"/>
                    <a:pt x="55" y="55"/>
                  </a:cubicBezTo>
                  <a:cubicBezTo>
                    <a:pt x="36" y="55"/>
                    <a:pt x="36" y="55"/>
                    <a:pt x="36" y="55"/>
                  </a:cubicBezTo>
                  <a:cubicBezTo>
                    <a:pt x="35" y="55"/>
                    <a:pt x="33" y="57"/>
                    <a:pt x="33" y="58"/>
                  </a:cubicBezTo>
                  <a:cubicBezTo>
                    <a:pt x="33" y="60"/>
                    <a:pt x="35" y="62"/>
                    <a:pt x="36" y="62"/>
                  </a:cubicBezTo>
                  <a:cubicBezTo>
                    <a:pt x="55" y="62"/>
                    <a:pt x="55" y="62"/>
                    <a:pt x="55" y="62"/>
                  </a:cubicBezTo>
                  <a:cubicBezTo>
                    <a:pt x="55" y="80"/>
                    <a:pt x="55" y="80"/>
                    <a:pt x="55" y="80"/>
                  </a:cubicBezTo>
                  <a:cubicBezTo>
                    <a:pt x="55" y="82"/>
                    <a:pt x="56" y="84"/>
                    <a:pt x="58" y="84"/>
                  </a:cubicBezTo>
                  <a:cubicBezTo>
                    <a:pt x="60" y="84"/>
                    <a:pt x="61" y="82"/>
                    <a:pt x="61" y="80"/>
                  </a:cubicBezTo>
                  <a:cubicBezTo>
                    <a:pt x="61" y="62"/>
                    <a:pt x="61" y="62"/>
                    <a:pt x="61" y="62"/>
                  </a:cubicBezTo>
                  <a:cubicBezTo>
                    <a:pt x="80" y="62"/>
                    <a:pt x="80" y="62"/>
                    <a:pt x="80" y="62"/>
                  </a:cubicBezTo>
                  <a:cubicBezTo>
                    <a:pt x="82" y="62"/>
                    <a:pt x="83" y="60"/>
                    <a:pt x="83" y="58"/>
                  </a:cubicBezTo>
                  <a:cubicBezTo>
                    <a:pt x="83" y="57"/>
                    <a:pt x="82" y="55"/>
                    <a:pt x="80" y="55"/>
                  </a:cubicBezTo>
                  <a:close/>
                  <a:moveTo>
                    <a:pt x="76" y="15"/>
                  </a:moveTo>
                  <a:cubicBezTo>
                    <a:pt x="76" y="15"/>
                    <a:pt x="76" y="15"/>
                    <a:pt x="76" y="15"/>
                  </a:cubicBezTo>
                  <a:cubicBezTo>
                    <a:pt x="71" y="12"/>
                    <a:pt x="65" y="11"/>
                    <a:pt x="58" y="11"/>
                  </a:cubicBezTo>
                  <a:cubicBezTo>
                    <a:pt x="32" y="11"/>
                    <a:pt x="11" y="33"/>
                    <a:pt x="11" y="58"/>
                  </a:cubicBezTo>
                  <a:cubicBezTo>
                    <a:pt x="11" y="65"/>
                    <a:pt x="12" y="71"/>
                    <a:pt x="14" y="76"/>
                  </a:cubicBezTo>
                  <a:cubicBezTo>
                    <a:pt x="14" y="77"/>
                    <a:pt x="14" y="77"/>
                    <a:pt x="14" y="77"/>
                  </a:cubicBezTo>
                  <a:cubicBezTo>
                    <a:pt x="17" y="82"/>
                    <a:pt x="20" y="88"/>
                    <a:pt x="25" y="92"/>
                  </a:cubicBezTo>
                  <a:cubicBezTo>
                    <a:pt x="24" y="92"/>
                    <a:pt x="24" y="92"/>
                    <a:pt x="24" y="92"/>
                  </a:cubicBezTo>
                  <a:cubicBezTo>
                    <a:pt x="25" y="92"/>
                    <a:pt x="25" y="92"/>
                    <a:pt x="25" y="92"/>
                  </a:cubicBezTo>
                  <a:cubicBezTo>
                    <a:pt x="29" y="96"/>
                    <a:pt x="34" y="100"/>
                    <a:pt x="40" y="102"/>
                  </a:cubicBezTo>
                  <a:cubicBezTo>
                    <a:pt x="46" y="105"/>
                    <a:pt x="52" y="106"/>
                    <a:pt x="58" y="106"/>
                  </a:cubicBezTo>
                  <a:cubicBezTo>
                    <a:pt x="65" y="106"/>
                    <a:pt x="71" y="105"/>
                    <a:pt x="76" y="102"/>
                  </a:cubicBezTo>
                  <a:cubicBezTo>
                    <a:pt x="88" y="98"/>
                    <a:pt x="97" y="88"/>
                    <a:pt x="102" y="77"/>
                  </a:cubicBezTo>
                  <a:cubicBezTo>
                    <a:pt x="104" y="71"/>
                    <a:pt x="106" y="65"/>
                    <a:pt x="106" y="58"/>
                  </a:cubicBezTo>
                  <a:cubicBezTo>
                    <a:pt x="106" y="52"/>
                    <a:pt x="104" y="46"/>
                    <a:pt x="102" y="41"/>
                  </a:cubicBezTo>
                  <a:cubicBezTo>
                    <a:pt x="102" y="40"/>
                    <a:pt x="102" y="40"/>
                    <a:pt x="102" y="40"/>
                  </a:cubicBezTo>
                  <a:cubicBezTo>
                    <a:pt x="100" y="35"/>
                    <a:pt x="96" y="29"/>
                    <a:pt x="92" y="25"/>
                  </a:cubicBezTo>
                  <a:cubicBezTo>
                    <a:pt x="92" y="25"/>
                    <a:pt x="92" y="25"/>
                    <a:pt x="92" y="25"/>
                  </a:cubicBezTo>
                  <a:cubicBezTo>
                    <a:pt x="87" y="21"/>
                    <a:pt x="82" y="17"/>
                    <a:pt x="76" y="15"/>
                  </a:cubicBezTo>
                  <a:cubicBezTo>
                    <a:pt x="76" y="15"/>
                    <a:pt x="76" y="15"/>
                    <a:pt x="76"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1" name="Freeform 264"/>
            <p:cNvSpPr>
              <a:spLocks noEditPoints="1"/>
            </p:cNvSpPr>
            <p:nvPr userDrawn="1"/>
          </p:nvSpPr>
          <p:spPr bwMode="auto">
            <a:xfrm>
              <a:off x="3978" y="3089"/>
              <a:ext cx="328" cy="289"/>
            </a:xfrm>
            <a:custGeom>
              <a:avLst/>
              <a:gdLst>
                <a:gd name="T0" fmla="*/ 91 w 161"/>
                <a:gd name="T1" fmla="*/ 91 h 142"/>
                <a:gd name="T2" fmla="*/ 101 w 161"/>
                <a:gd name="T3" fmla="*/ 85 h 142"/>
                <a:gd name="T4" fmla="*/ 102 w 161"/>
                <a:gd name="T5" fmla="*/ 79 h 142"/>
                <a:gd name="T6" fmla="*/ 97 w 161"/>
                <a:gd name="T7" fmla="*/ 69 h 142"/>
                <a:gd name="T8" fmla="*/ 90 w 161"/>
                <a:gd name="T9" fmla="*/ 67 h 142"/>
                <a:gd name="T10" fmla="*/ 80 w 161"/>
                <a:gd name="T11" fmla="*/ 73 h 142"/>
                <a:gd name="T12" fmla="*/ 79 w 161"/>
                <a:gd name="T13" fmla="*/ 79 h 142"/>
                <a:gd name="T14" fmla="*/ 84 w 161"/>
                <a:gd name="T15" fmla="*/ 89 h 142"/>
                <a:gd name="T16" fmla="*/ 126 w 161"/>
                <a:gd name="T17" fmla="*/ 13 h 142"/>
                <a:gd name="T18" fmla="*/ 123 w 161"/>
                <a:gd name="T19" fmla="*/ 15 h 142"/>
                <a:gd name="T20" fmla="*/ 109 w 161"/>
                <a:gd name="T21" fmla="*/ 2 h 142"/>
                <a:gd name="T22" fmla="*/ 42 w 161"/>
                <a:gd name="T23" fmla="*/ 17 h 142"/>
                <a:gd name="T24" fmla="*/ 3 w 161"/>
                <a:gd name="T25" fmla="*/ 37 h 142"/>
                <a:gd name="T26" fmla="*/ 19 w 161"/>
                <a:gd name="T27" fmla="*/ 75 h 142"/>
                <a:gd name="T28" fmla="*/ 15 w 161"/>
                <a:gd name="T29" fmla="*/ 77 h 142"/>
                <a:gd name="T30" fmla="*/ 55 w 161"/>
                <a:gd name="T31" fmla="*/ 140 h 142"/>
                <a:gd name="T32" fmla="*/ 63 w 161"/>
                <a:gd name="T33" fmla="*/ 141 h 142"/>
                <a:gd name="T34" fmla="*/ 160 w 161"/>
                <a:gd name="T35" fmla="*/ 84 h 142"/>
                <a:gd name="T36" fmla="*/ 134 w 161"/>
                <a:gd name="T37" fmla="*/ 16 h 142"/>
                <a:gd name="T38" fmla="*/ 126 w 161"/>
                <a:gd name="T39" fmla="*/ 13 h 142"/>
                <a:gd name="T40" fmla="*/ 13 w 161"/>
                <a:gd name="T41" fmla="*/ 44 h 142"/>
                <a:gd name="T42" fmla="*/ 67 w 161"/>
                <a:gd name="T43" fmla="*/ 36 h 142"/>
                <a:gd name="T44" fmla="*/ 110 w 161"/>
                <a:gd name="T45" fmla="*/ 13 h 142"/>
                <a:gd name="T46" fmla="*/ 28 w 161"/>
                <a:gd name="T47" fmla="*/ 70 h 142"/>
                <a:gd name="T48" fmla="*/ 149 w 161"/>
                <a:gd name="T49" fmla="*/ 79 h 142"/>
                <a:gd name="T50" fmla="*/ 61 w 161"/>
                <a:gd name="T51" fmla="*/ 130 h 142"/>
                <a:gd name="T52" fmla="*/ 126 w 161"/>
                <a:gd name="T53" fmla="*/ 25 h 142"/>
                <a:gd name="T54" fmla="*/ 102 w 161"/>
                <a:gd name="T55" fmla="*/ 100 h 142"/>
                <a:gd name="T56" fmla="*/ 111 w 161"/>
                <a:gd name="T57" fmla="*/ 67 h 142"/>
                <a:gd name="T58" fmla="*/ 70 w 161"/>
                <a:gd name="T59" fmla="*/ 91 h 142"/>
                <a:gd name="T60" fmla="*/ 82 w 161"/>
                <a:gd name="T61" fmla="*/ 64 h 142"/>
                <a:gd name="T62" fmla="*/ 106 w 161"/>
                <a:gd name="T63" fmla="*/ 70 h 142"/>
                <a:gd name="T64" fmla="*/ 75 w 161"/>
                <a:gd name="T65" fmla="*/ 88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1" h="142">
                  <a:moveTo>
                    <a:pt x="87" y="93"/>
                  </a:moveTo>
                  <a:cubicBezTo>
                    <a:pt x="88" y="94"/>
                    <a:pt x="90" y="93"/>
                    <a:pt x="91" y="91"/>
                  </a:cubicBezTo>
                  <a:cubicBezTo>
                    <a:pt x="93" y="83"/>
                    <a:pt x="93" y="83"/>
                    <a:pt x="93" y="83"/>
                  </a:cubicBezTo>
                  <a:cubicBezTo>
                    <a:pt x="101" y="85"/>
                    <a:pt x="101" y="85"/>
                    <a:pt x="101" y="85"/>
                  </a:cubicBezTo>
                  <a:cubicBezTo>
                    <a:pt x="102" y="86"/>
                    <a:pt x="104" y="85"/>
                    <a:pt x="105" y="83"/>
                  </a:cubicBezTo>
                  <a:cubicBezTo>
                    <a:pt x="105" y="81"/>
                    <a:pt x="104" y="79"/>
                    <a:pt x="102" y="79"/>
                  </a:cubicBezTo>
                  <a:cubicBezTo>
                    <a:pt x="94" y="77"/>
                    <a:pt x="94" y="77"/>
                    <a:pt x="94" y="77"/>
                  </a:cubicBezTo>
                  <a:cubicBezTo>
                    <a:pt x="97" y="69"/>
                    <a:pt x="97" y="69"/>
                    <a:pt x="97" y="69"/>
                  </a:cubicBezTo>
                  <a:cubicBezTo>
                    <a:pt x="97" y="67"/>
                    <a:pt x="96" y="66"/>
                    <a:pt x="94" y="65"/>
                  </a:cubicBezTo>
                  <a:cubicBezTo>
                    <a:pt x="93" y="65"/>
                    <a:pt x="91" y="66"/>
                    <a:pt x="90" y="67"/>
                  </a:cubicBezTo>
                  <a:cubicBezTo>
                    <a:pt x="88" y="75"/>
                    <a:pt x="88" y="75"/>
                    <a:pt x="88" y="75"/>
                  </a:cubicBezTo>
                  <a:cubicBezTo>
                    <a:pt x="80" y="73"/>
                    <a:pt x="80" y="73"/>
                    <a:pt x="80" y="73"/>
                  </a:cubicBezTo>
                  <a:cubicBezTo>
                    <a:pt x="79" y="73"/>
                    <a:pt x="77" y="74"/>
                    <a:pt x="76" y="75"/>
                  </a:cubicBezTo>
                  <a:cubicBezTo>
                    <a:pt x="76" y="77"/>
                    <a:pt x="77" y="79"/>
                    <a:pt x="79" y="79"/>
                  </a:cubicBezTo>
                  <a:cubicBezTo>
                    <a:pt x="87" y="81"/>
                    <a:pt x="87" y="81"/>
                    <a:pt x="87" y="81"/>
                  </a:cubicBezTo>
                  <a:cubicBezTo>
                    <a:pt x="84" y="89"/>
                    <a:pt x="84" y="89"/>
                    <a:pt x="84" y="89"/>
                  </a:cubicBezTo>
                  <a:cubicBezTo>
                    <a:pt x="84" y="91"/>
                    <a:pt x="85" y="93"/>
                    <a:pt x="87" y="93"/>
                  </a:cubicBezTo>
                  <a:close/>
                  <a:moveTo>
                    <a:pt x="126" y="13"/>
                  </a:moveTo>
                  <a:cubicBezTo>
                    <a:pt x="126" y="13"/>
                    <a:pt x="126" y="13"/>
                    <a:pt x="126" y="13"/>
                  </a:cubicBezTo>
                  <a:cubicBezTo>
                    <a:pt x="123" y="15"/>
                    <a:pt x="123" y="15"/>
                    <a:pt x="123" y="15"/>
                  </a:cubicBezTo>
                  <a:cubicBezTo>
                    <a:pt x="116" y="4"/>
                    <a:pt x="116" y="4"/>
                    <a:pt x="116" y="4"/>
                  </a:cubicBezTo>
                  <a:cubicBezTo>
                    <a:pt x="115" y="1"/>
                    <a:pt x="111" y="0"/>
                    <a:pt x="109" y="2"/>
                  </a:cubicBezTo>
                  <a:cubicBezTo>
                    <a:pt x="68" y="25"/>
                    <a:pt x="68" y="25"/>
                    <a:pt x="68" y="25"/>
                  </a:cubicBezTo>
                  <a:cubicBezTo>
                    <a:pt x="42" y="17"/>
                    <a:pt x="42" y="17"/>
                    <a:pt x="42" y="17"/>
                  </a:cubicBezTo>
                  <a:cubicBezTo>
                    <a:pt x="41" y="16"/>
                    <a:pt x="39" y="16"/>
                    <a:pt x="38" y="17"/>
                  </a:cubicBezTo>
                  <a:cubicBezTo>
                    <a:pt x="3" y="37"/>
                    <a:pt x="3" y="37"/>
                    <a:pt x="3" y="37"/>
                  </a:cubicBezTo>
                  <a:cubicBezTo>
                    <a:pt x="1" y="39"/>
                    <a:pt x="0" y="42"/>
                    <a:pt x="1" y="45"/>
                  </a:cubicBezTo>
                  <a:cubicBezTo>
                    <a:pt x="19" y="75"/>
                    <a:pt x="19" y="75"/>
                    <a:pt x="19" y="75"/>
                  </a:cubicBezTo>
                  <a:cubicBezTo>
                    <a:pt x="15" y="77"/>
                    <a:pt x="15" y="77"/>
                    <a:pt x="15" y="77"/>
                  </a:cubicBezTo>
                  <a:cubicBezTo>
                    <a:pt x="15" y="77"/>
                    <a:pt x="15" y="77"/>
                    <a:pt x="15" y="77"/>
                  </a:cubicBezTo>
                  <a:cubicBezTo>
                    <a:pt x="12" y="79"/>
                    <a:pt x="12" y="82"/>
                    <a:pt x="14" y="85"/>
                  </a:cubicBezTo>
                  <a:cubicBezTo>
                    <a:pt x="55" y="140"/>
                    <a:pt x="55" y="140"/>
                    <a:pt x="55" y="140"/>
                  </a:cubicBezTo>
                  <a:cubicBezTo>
                    <a:pt x="56" y="141"/>
                    <a:pt x="58" y="142"/>
                    <a:pt x="59" y="142"/>
                  </a:cubicBezTo>
                  <a:cubicBezTo>
                    <a:pt x="60" y="142"/>
                    <a:pt x="62" y="142"/>
                    <a:pt x="63" y="141"/>
                  </a:cubicBezTo>
                  <a:cubicBezTo>
                    <a:pt x="158" y="87"/>
                    <a:pt x="158" y="87"/>
                    <a:pt x="158" y="87"/>
                  </a:cubicBezTo>
                  <a:cubicBezTo>
                    <a:pt x="159" y="86"/>
                    <a:pt x="160" y="85"/>
                    <a:pt x="160" y="84"/>
                  </a:cubicBezTo>
                  <a:cubicBezTo>
                    <a:pt x="161" y="82"/>
                    <a:pt x="161" y="81"/>
                    <a:pt x="161" y="79"/>
                  </a:cubicBezTo>
                  <a:cubicBezTo>
                    <a:pt x="134" y="16"/>
                    <a:pt x="134" y="16"/>
                    <a:pt x="134" y="16"/>
                  </a:cubicBezTo>
                  <a:cubicBezTo>
                    <a:pt x="134" y="15"/>
                    <a:pt x="134" y="15"/>
                    <a:pt x="134" y="15"/>
                  </a:cubicBezTo>
                  <a:cubicBezTo>
                    <a:pt x="132" y="12"/>
                    <a:pt x="129" y="11"/>
                    <a:pt x="126" y="13"/>
                  </a:cubicBezTo>
                  <a:close/>
                  <a:moveTo>
                    <a:pt x="13" y="44"/>
                  </a:moveTo>
                  <a:cubicBezTo>
                    <a:pt x="13" y="44"/>
                    <a:pt x="13" y="44"/>
                    <a:pt x="13" y="44"/>
                  </a:cubicBezTo>
                  <a:cubicBezTo>
                    <a:pt x="41" y="28"/>
                    <a:pt x="41" y="28"/>
                    <a:pt x="41" y="28"/>
                  </a:cubicBezTo>
                  <a:cubicBezTo>
                    <a:pt x="67" y="36"/>
                    <a:pt x="67" y="36"/>
                    <a:pt x="67" y="36"/>
                  </a:cubicBezTo>
                  <a:cubicBezTo>
                    <a:pt x="69" y="36"/>
                    <a:pt x="70" y="36"/>
                    <a:pt x="72" y="35"/>
                  </a:cubicBezTo>
                  <a:cubicBezTo>
                    <a:pt x="110" y="13"/>
                    <a:pt x="110" y="13"/>
                    <a:pt x="110" y="13"/>
                  </a:cubicBezTo>
                  <a:cubicBezTo>
                    <a:pt x="114" y="20"/>
                    <a:pt x="114" y="20"/>
                    <a:pt x="114" y="20"/>
                  </a:cubicBezTo>
                  <a:cubicBezTo>
                    <a:pt x="28" y="70"/>
                    <a:pt x="28" y="70"/>
                    <a:pt x="28" y="70"/>
                  </a:cubicBezTo>
                  <a:cubicBezTo>
                    <a:pt x="13" y="44"/>
                    <a:pt x="13" y="44"/>
                    <a:pt x="13" y="44"/>
                  </a:cubicBezTo>
                  <a:close/>
                  <a:moveTo>
                    <a:pt x="149" y="79"/>
                  </a:moveTo>
                  <a:cubicBezTo>
                    <a:pt x="149" y="79"/>
                    <a:pt x="149" y="79"/>
                    <a:pt x="149" y="79"/>
                  </a:cubicBezTo>
                  <a:cubicBezTo>
                    <a:pt x="61" y="130"/>
                    <a:pt x="61" y="130"/>
                    <a:pt x="61" y="130"/>
                  </a:cubicBezTo>
                  <a:cubicBezTo>
                    <a:pt x="26" y="83"/>
                    <a:pt x="26" y="83"/>
                    <a:pt x="26" y="83"/>
                  </a:cubicBezTo>
                  <a:cubicBezTo>
                    <a:pt x="126" y="25"/>
                    <a:pt x="126" y="25"/>
                    <a:pt x="126" y="25"/>
                  </a:cubicBezTo>
                  <a:cubicBezTo>
                    <a:pt x="149" y="79"/>
                    <a:pt x="149" y="79"/>
                    <a:pt x="149" y="79"/>
                  </a:cubicBezTo>
                  <a:close/>
                  <a:moveTo>
                    <a:pt x="102" y="100"/>
                  </a:moveTo>
                  <a:cubicBezTo>
                    <a:pt x="102" y="100"/>
                    <a:pt x="102" y="100"/>
                    <a:pt x="102" y="100"/>
                  </a:cubicBezTo>
                  <a:cubicBezTo>
                    <a:pt x="114" y="93"/>
                    <a:pt x="118" y="79"/>
                    <a:pt x="111" y="67"/>
                  </a:cubicBezTo>
                  <a:cubicBezTo>
                    <a:pt x="105" y="56"/>
                    <a:pt x="90" y="52"/>
                    <a:pt x="79" y="59"/>
                  </a:cubicBezTo>
                  <a:cubicBezTo>
                    <a:pt x="67" y="65"/>
                    <a:pt x="63" y="80"/>
                    <a:pt x="70" y="91"/>
                  </a:cubicBezTo>
                  <a:cubicBezTo>
                    <a:pt x="76" y="102"/>
                    <a:pt x="91" y="106"/>
                    <a:pt x="102" y="100"/>
                  </a:cubicBezTo>
                  <a:close/>
                  <a:moveTo>
                    <a:pt x="82" y="64"/>
                  </a:moveTo>
                  <a:cubicBezTo>
                    <a:pt x="82" y="64"/>
                    <a:pt x="82" y="64"/>
                    <a:pt x="82" y="64"/>
                  </a:cubicBezTo>
                  <a:cubicBezTo>
                    <a:pt x="90" y="59"/>
                    <a:pt x="101" y="62"/>
                    <a:pt x="106" y="70"/>
                  </a:cubicBezTo>
                  <a:cubicBezTo>
                    <a:pt x="110" y="79"/>
                    <a:pt x="108" y="89"/>
                    <a:pt x="99" y="94"/>
                  </a:cubicBezTo>
                  <a:cubicBezTo>
                    <a:pt x="91" y="99"/>
                    <a:pt x="80" y="96"/>
                    <a:pt x="75" y="88"/>
                  </a:cubicBezTo>
                  <a:cubicBezTo>
                    <a:pt x="71" y="80"/>
                    <a:pt x="73" y="69"/>
                    <a:pt x="82"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2" name="Freeform 265"/>
            <p:cNvSpPr>
              <a:spLocks noEditPoints="1"/>
            </p:cNvSpPr>
            <p:nvPr userDrawn="1"/>
          </p:nvSpPr>
          <p:spPr bwMode="auto">
            <a:xfrm>
              <a:off x="4858" y="1141"/>
              <a:ext cx="328" cy="312"/>
            </a:xfrm>
            <a:custGeom>
              <a:avLst/>
              <a:gdLst>
                <a:gd name="T0" fmla="*/ 147 w 161"/>
                <a:gd name="T1" fmla="*/ 46 h 153"/>
                <a:gd name="T2" fmla="*/ 51 w 161"/>
                <a:gd name="T3" fmla="*/ 2 h 153"/>
                <a:gd name="T4" fmla="*/ 35 w 161"/>
                <a:gd name="T5" fmla="*/ 14 h 153"/>
                <a:gd name="T6" fmla="*/ 2 w 161"/>
                <a:gd name="T7" fmla="*/ 92 h 153"/>
                <a:gd name="T8" fmla="*/ 2 w 161"/>
                <a:gd name="T9" fmla="*/ 92 h 153"/>
                <a:gd name="T10" fmla="*/ 91 w 161"/>
                <a:gd name="T11" fmla="*/ 149 h 153"/>
                <a:gd name="T12" fmla="*/ 111 w 161"/>
                <a:gd name="T13" fmla="*/ 151 h 153"/>
                <a:gd name="T14" fmla="*/ 158 w 161"/>
                <a:gd name="T15" fmla="*/ 81 h 153"/>
                <a:gd name="T16" fmla="*/ 116 w 161"/>
                <a:gd name="T17" fmla="*/ 134 h 153"/>
                <a:gd name="T18" fmla="*/ 108 w 161"/>
                <a:gd name="T19" fmla="*/ 141 h 153"/>
                <a:gd name="T20" fmla="*/ 97 w 161"/>
                <a:gd name="T21" fmla="*/ 140 h 153"/>
                <a:gd name="T22" fmla="*/ 12 w 161"/>
                <a:gd name="T23" fmla="*/ 89 h 153"/>
                <a:gd name="T24" fmla="*/ 13 w 161"/>
                <a:gd name="T25" fmla="*/ 78 h 153"/>
                <a:gd name="T26" fmla="*/ 54 w 161"/>
                <a:gd name="T27" fmla="*/ 12 h 153"/>
                <a:gd name="T28" fmla="*/ 65 w 161"/>
                <a:gd name="T29" fmla="*/ 14 h 153"/>
                <a:gd name="T30" fmla="*/ 149 w 161"/>
                <a:gd name="T31" fmla="*/ 64 h 153"/>
                <a:gd name="T32" fmla="*/ 116 w 161"/>
                <a:gd name="T33" fmla="*/ 134 h 153"/>
                <a:gd name="T34" fmla="*/ 129 w 161"/>
                <a:gd name="T35" fmla="*/ 76 h 153"/>
                <a:gd name="T36" fmla="*/ 107 w 161"/>
                <a:gd name="T37" fmla="*/ 64 h 153"/>
                <a:gd name="T38" fmla="*/ 103 w 161"/>
                <a:gd name="T39" fmla="*/ 68 h 153"/>
                <a:gd name="T40" fmla="*/ 78 w 161"/>
                <a:gd name="T41" fmla="*/ 90 h 153"/>
                <a:gd name="T42" fmla="*/ 66 w 161"/>
                <a:gd name="T43" fmla="*/ 62 h 153"/>
                <a:gd name="T44" fmla="*/ 31 w 161"/>
                <a:gd name="T45" fmla="*/ 76 h 153"/>
                <a:gd name="T46" fmla="*/ 65 w 161"/>
                <a:gd name="T47" fmla="*/ 69 h 153"/>
                <a:gd name="T48" fmla="*/ 77 w 161"/>
                <a:gd name="T49" fmla="*/ 97 h 153"/>
                <a:gd name="T50" fmla="*/ 112 w 161"/>
                <a:gd name="T51" fmla="*/ 101 h 153"/>
                <a:gd name="T52" fmla="*/ 118 w 161"/>
                <a:gd name="T53" fmla="*/ 101 h 153"/>
                <a:gd name="T54" fmla="*/ 129 w 161"/>
                <a:gd name="T55" fmla="*/ 76 h 153"/>
                <a:gd name="T56" fmla="*/ 117 w 161"/>
                <a:gd name="T57" fmla="*/ 92 h 153"/>
                <a:gd name="T58" fmla="*/ 114 w 161"/>
                <a:gd name="T59" fmla="*/ 83 h 153"/>
                <a:gd name="T60" fmla="*/ 111 w 161"/>
                <a:gd name="T61" fmla="*/ 74 h 153"/>
                <a:gd name="T62" fmla="*/ 123 w 161"/>
                <a:gd name="T63" fmla="*/ 8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53">
                  <a:moveTo>
                    <a:pt x="160" y="61"/>
                  </a:moveTo>
                  <a:cubicBezTo>
                    <a:pt x="158" y="55"/>
                    <a:pt x="153" y="50"/>
                    <a:pt x="147" y="46"/>
                  </a:cubicBezTo>
                  <a:cubicBezTo>
                    <a:pt x="70" y="4"/>
                    <a:pt x="70" y="4"/>
                    <a:pt x="70" y="4"/>
                  </a:cubicBezTo>
                  <a:cubicBezTo>
                    <a:pt x="64" y="1"/>
                    <a:pt x="57" y="0"/>
                    <a:pt x="51" y="2"/>
                  </a:cubicBezTo>
                  <a:cubicBezTo>
                    <a:pt x="51" y="2"/>
                    <a:pt x="51" y="2"/>
                    <a:pt x="51" y="2"/>
                  </a:cubicBezTo>
                  <a:cubicBezTo>
                    <a:pt x="44" y="4"/>
                    <a:pt x="39" y="8"/>
                    <a:pt x="35" y="14"/>
                  </a:cubicBezTo>
                  <a:cubicBezTo>
                    <a:pt x="4" y="73"/>
                    <a:pt x="4" y="73"/>
                    <a:pt x="4" y="73"/>
                  </a:cubicBezTo>
                  <a:cubicBezTo>
                    <a:pt x="0" y="79"/>
                    <a:pt x="0" y="86"/>
                    <a:pt x="2" y="92"/>
                  </a:cubicBezTo>
                  <a:cubicBezTo>
                    <a:pt x="2" y="92"/>
                    <a:pt x="2" y="92"/>
                    <a:pt x="2" y="92"/>
                  </a:cubicBezTo>
                  <a:cubicBezTo>
                    <a:pt x="2" y="92"/>
                    <a:pt x="2" y="92"/>
                    <a:pt x="2" y="92"/>
                  </a:cubicBezTo>
                  <a:cubicBezTo>
                    <a:pt x="4" y="98"/>
                    <a:pt x="8" y="104"/>
                    <a:pt x="14" y="107"/>
                  </a:cubicBezTo>
                  <a:cubicBezTo>
                    <a:pt x="91" y="149"/>
                    <a:pt x="91" y="149"/>
                    <a:pt x="91" y="149"/>
                  </a:cubicBezTo>
                  <a:cubicBezTo>
                    <a:pt x="97" y="153"/>
                    <a:pt x="104" y="153"/>
                    <a:pt x="110" y="151"/>
                  </a:cubicBezTo>
                  <a:cubicBezTo>
                    <a:pt x="111" y="151"/>
                    <a:pt x="111" y="151"/>
                    <a:pt x="111" y="151"/>
                  </a:cubicBezTo>
                  <a:cubicBezTo>
                    <a:pt x="117" y="149"/>
                    <a:pt x="122" y="145"/>
                    <a:pt x="126" y="139"/>
                  </a:cubicBezTo>
                  <a:cubicBezTo>
                    <a:pt x="158" y="81"/>
                    <a:pt x="158" y="81"/>
                    <a:pt x="158" y="81"/>
                  </a:cubicBezTo>
                  <a:cubicBezTo>
                    <a:pt x="161" y="74"/>
                    <a:pt x="161" y="68"/>
                    <a:pt x="160" y="61"/>
                  </a:cubicBezTo>
                  <a:close/>
                  <a:moveTo>
                    <a:pt x="116" y="134"/>
                  </a:moveTo>
                  <a:cubicBezTo>
                    <a:pt x="116" y="134"/>
                    <a:pt x="116" y="134"/>
                    <a:pt x="116" y="134"/>
                  </a:cubicBezTo>
                  <a:cubicBezTo>
                    <a:pt x="115" y="137"/>
                    <a:pt x="111" y="140"/>
                    <a:pt x="108" y="141"/>
                  </a:cubicBezTo>
                  <a:cubicBezTo>
                    <a:pt x="107" y="141"/>
                    <a:pt x="107" y="141"/>
                    <a:pt x="107" y="141"/>
                  </a:cubicBezTo>
                  <a:cubicBezTo>
                    <a:pt x="104" y="142"/>
                    <a:pt x="100" y="142"/>
                    <a:pt x="97" y="140"/>
                  </a:cubicBezTo>
                  <a:cubicBezTo>
                    <a:pt x="19" y="98"/>
                    <a:pt x="19" y="98"/>
                    <a:pt x="19" y="98"/>
                  </a:cubicBezTo>
                  <a:cubicBezTo>
                    <a:pt x="15" y="96"/>
                    <a:pt x="13" y="93"/>
                    <a:pt x="12" y="89"/>
                  </a:cubicBezTo>
                  <a:cubicBezTo>
                    <a:pt x="12" y="89"/>
                    <a:pt x="12" y="89"/>
                    <a:pt x="12" y="89"/>
                  </a:cubicBezTo>
                  <a:cubicBezTo>
                    <a:pt x="11" y="85"/>
                    <a:pt x="11" y="81"/>
                    <a:pt x="13" y="78"/>
                  </a:cubicBezTo>
                  <a:cubicBezTo>
                    <a:pt x="45" y="19"/>
                    <a:pt x="45" y="19"/>
                    <a:pt x="45" y="19"/>
                  </a:cubicBezTo>
                  <a:cubicBezTo>
                    <a:pt x="47" y="16"/>
                    <a:pt x="50" y="13"/>
                    <a:pt x="54" y="12"/>
                  </a:cubicBezTo>
                  <a:cubicBezTo>
                    <a:pt x="54" y="12"/>
                    <a:pt x="54" y="12"/>
                    <a:pt x="54" y="12"/>
                  </a:cubicBezTo>
                  <a:cubicBezTo>
                    <a:pt x="57" y="11"/>
                    <a:pt x="61" y="12"/>
                    <a:pt x="65" y="14"/>
                  </a:cubicBezTo>
                  <a:cubicBezTo>
                    <a:pt x="142" y="56"/>
                    <a:pt x="142" y="56"/>
                    <a:pt x="142" y="56"/>
                  </a:cubicBezTo>
                  <a:cubicBezTo>
                    <a:pt x="146" y="57"/>
                    <a:pt x="148" y="61"/>
                    <a:pt x="149" y="64"/>
                  </a:cubicBezTo>
                  <a:cubicBezTo>
                    <a:pt x="150" y="68"/>
                    <a:pt x="150" y="72"/>
                    <a:pt x="148" y="75"/>
                  </a:cubicBezTo>
                  <a:cubicBezTo>
                    <a:pt x="116" y="134"/>
                    <a:pt x="116" y="134"/>
                    <a:pt x="116" y="134"/>
                  </a:cubicBezTo>
                  <a:close/>
                  <a:moveTo>
                    <a:pt x="129" y="76"/>
                  </a:moveTo>
                  <a:cubicBezTo>
                    <a:pt x="129" y="76"/>
                    <a:pt x="129" y="76"/>
                    <a:pt x="129" y="76"/>
                  </a:cubicBezTo>
                  <a:cubicBezTo>
                    <a:pt x="118" y="70"/>
                    <a:pt x="118" y="70"/>
                    <a:pt x="118" y="70"/>
                  </a:cubicBezTo>
                  <a:cubicBezTo>
                    <a:pt x="107" y="64"/>
                    <a:pt x="107" y="64"/>
                    <a:pt x="107" y="64"/>
                  </a:cubicBezTo>
                  <a:cubicBezTo>
                    <a:pt x="107" y="64"/>
                    <a:pt x="106" y="64"/>
                    <a:pt x="105" y="64"/>
                  </a:cubicBezTo>
                  <a:cubicBezTo>
                    <a:pt x="103" y="65"/>
                    <a:pt x="102" y="66"/>
                    <a:pt x="103" y="68"/>
                  </a:cubicBezTo>
                  <a:cubicBezTo>
                    <a:pt x="107" y="81"/>
                    <a:pt x="107" y="81"/>
                    <a:pt x="107" y="81"/>
                  </a:cubicBezTo>
                  <a:cubicBezTo>
                    <a:pt x="78" y="90"/>
                    <a:pt x="78" y="90"/>
                    <a:pt x="78" y="90"/>
                  </a:cubicBezTo>
                  <a:cubicBezTo>
                    <a:pt x="70" y="64"/>
                    <a:pt x="70" y="64"/>
                    <a:pt x="70" y="64"/>
                  </a:cubicBezTo>
                  <a:cubicBezTo>
                    <a:pt x="70" y="62"/>
                    <a:pt x="68" y="61"/>
                    <a:pt x="66" y="62"/>
                  </a:cubicBezTo>
                  <a:cubicBezTo>
                    <a:pt x="33" y="72"/>
                    <a:pt x="33" y="72"/>
                    <a:pt x="33" y="72"/>
                  </a:cubicBezTo>
                  <a:cubicBezTo>
                    <a:pt x="31" y="72"/>
                    <a:pt x="30" y="74"/>
                    <a:pt x="31" y="76"/>
                  </a:cubicBezTo>
                  <a:cubicBezTo>
                    <a:pt x="31" y="77"/>
                    <a:pt x="33" y="78"/>
                    <a:pt x="35" y="78"/>
                  </a:cubicBezTo>
                  <a:cubicBezTo>
                    <a:pt x="65" y="69"/>
                    <a:pt x="65" y="69"/>
                    <a:pt x="65" y="69"/>
                  </a:cubicBezTo>
                  <a:cubicBezTo>
                    <a:pt x="73" y="95"/>
                    <a:pt x="73" y="95"/>
                    <a:pt x="73" y="95"/>
                  </a:cubicBezTo>
                  <a:cubicBezTo>
                    <a:pt x="73" y="96"/>
                    <a:pt x="75" y="97"/>
                    <a:pt x="77" y="97"/>
                  </a:cubicBezTo>
                  <a:cubicBezTo>
                    <a:pt x="109" y="87"/>
                    <a:pt x="109" y="87"/>
                    <a:pt x="109" y="87"/>
                  </a:cubicBezTo>
                  <a:cubicBezTo>
                    <a:pt x="112" y="101"/>
                    <a:pt x="112" y="101"/>
                    <a:pt x="112" y="101"/>
                  </a:cubicBezTo>
                  <a:cubicBezTo>
                    <a:pt x="113" y="101"/>
                    <a:pt x="113" y="102"/>
                    <a:pt x="114" y="103"/>
                  </a:cubicBezTo>
                  <a:cubicBezTo>
                    <a:pt x="116" y="104"/>
                    <a:pt x="118" y="103"/>
                    <a:pt x="118" y="101"/>
                  </a:cubicBezTo>
                  <a:cubicBezTo>
                    <a:pt x="130" y="80"/>
                    <a:pt x="130" y="80"/>
                    <a:pt x="130" y="80"/>
                  </a:cubicBezTo>
                  <a:cubicBezTo>
                    <a:pt x="131" y="79"/>
                    <a:pt x="130" y="77"/>
                    <a:pt x="129" y="76"/>
                  </a:cubicBezTo>
                  <a:close/>
                  <a:moveTo>
                    <a:pt x="117" y="92"/>
                  </a:moveTo>
                  <a:cubicBezTo>
                    <a:pt x="117" y="92"/>
                    <a:pt x="117" y="92"/>
                    <a:pt x="117" y="92"/>
                  </a:cubicBezTo>
                  <a:cubicBezTo>
                    <a:pt x="114" y="83"/>
                    <a:pt x="114" y="83"/>
                    <a:pt x="114" y="83"/>
                  </a:cubicBezTo>
                  <a:cubicBezTo>
                    <a:pt x="114" y="83"/>
                    <a:pt x="114" y="83"/>
                    <a:pt x="114" y="83"/>
                  </a:cubicBezTo>
                  <a:cubicBezTo>
                    <a:pt x="114" y="82"/>
                    <a:pt x="114" y="82"/>
                    <a:pt x="114" y="82"/>
                  </a:cubicBezTo>
                  <a:cubicBezTo>
                    <a:pt x="111" y="74"/>
                    <a:pt x="111" y="74"/>
                    <a:pt x="111" y="74"/>
                  </a:cubicBezTo>
                  <a:cubicBezTo>
                    <a:pt x="115" y="76"/>
                    <a:pt x="115" y="76"/>
                    <a:pt x="115" y="76"/>
                  </a:cubicBezTo>
                  <a:cubicBezTo>
                    <a:pt x="123" y="80"/>
                    <a:pt x="123" y="80"/>
                    <a:pt x="123" y="80"/>
                  </a:cubicBezTo>
                  <a:cubicBezTo>
                    <a:pt x="117" y="92"/>
                    <a:pt x="117" y="92"/>
                    <a:pt x="117" y="9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3" name="Freeform 266"/>
            <p:cNvSpPr>
              <a:spLocks noEditPoints="1"/>
            </p:cNvSpPr>
            <p:nvPr userDrawn="1"/>
          </p:nvSpPr>
          <p:spPr bwMode="auto">
            <a:xfrm>
              <a:off x="5001" y="2351"/>
              <a:ext cx="283" cy="284"/>
            </a:xfrm>
            <a:custGeom>
              <a:avLst/>
              <a:gdLst>
                <a:gd name="T0" fmla="*/ 70 w 139"/>
                <a:gd name="T1" fmla="*/ 0 h 139"/>
                <a:gd name="T2" fmla="*/ 119 w 139"/>
                <a:gd name="T3" fmla="*/ 20 h 139"/>
                <a:gd name="T4" fmla="*/ 119 w 139"/>
                <a:gd name="T5" fmla="*/ 20 h 139"/>
                <a:gd name="T6" fmla="*/ 139 w 139"/>
                <a:gd name="T7" fmla="*/ 70 h 139"/>
                <a:gd name="T8" fmla="*/ 119 w 139"/>
                <a:gd name="T9" fmla="*/ 119 h 139"/>
                <a:gd name="T10" fmla="*/ 119 w 139"/>
                <a:gd name="T11" fmla="*/ 119 h 139"/>
                <a:gd name="T12" fmla="*/ 70 w 139"/>
                <a:gd name="T13" fmla="*/ 139 h 139"/>
                <a:gd name="T14" fmla="*/ 21 w 139"/>
                <a:gd name="T15" fmla="*/ 119 h 139"/>
                <a:gd name="T16" fmla="*/ 20 w 139"/>
                <a:gd name="T17" fmla="*/ 118 h 139"/>
                <a:gd name="T18" fmla="*/ 0 w 139"/>
                <a:gd name="T19" fmla="*/ 70 h 139"/>
                <a:gd name="T20" fmla="*/ 21 w 139"/>
                <a:gd name="T21" fmla="*/ 20 h 139"/>
                <a:gd name="T22" fmla="*/ 21 w 139"/>
                <a:gd name="T23" fmla="*/ 20 h 139"/>
                <a:gd name="T24" fmla="*/ 70 w 139"/>
                <a:gd name="T25" fmla="*/ 0 h 139"/>
                <a:gd name="T26" fmla="*/ 78 w 139"/>
                <a:gd name="T27" fmla="*/ 43 h 139"/>
                <a:gd name="T28" fmla="*/ 78 w 139"/>
                <a:gd name="T29" fmla="*/ 43 h 139"/>
                <a:gd name="T30" fmla="*/ 92 w 139"/>
                <a:gd name="T31" fmla="*/ 53 h 139"/>
                <a:gd name="T32" fmla="*/ 97 w 139"/>
                <a:gd name="T33" fmla="*/ 69 h 139"/>
                <a:gd name="T34" fmla="*/ 89 w 139"/>
                <a:gd name="T35" fmla="*/ 88 h 139"/>
                <a:gd name="T36" fmla="*/ 89 w 139"/>
                <a:gd name="T37" fmla="*/ 88 h 139"/>
                <a:gd name="T38" fmla="*/ 70 w 139"/>
                <a:gd name="T39" fmla="*/ 96 h 139"/>
                <a:gd name="T40" fmla="*/ 50 w 139"/>
                <a:gd name="T41" fmla="*/ 88 h 139"/>
                <a:gd name="T42" fmla="*/ 50 w 139"/>
                <a:gd name="T43" fmla="*/ 88 h 139"/>
                <a:gd name="T44" fmla="*/ 42 w 139"/>
                <a:gd name="T45" fmla="*/ 69 h 139"/>
                <a:gd name="T46" fmla="*/ 47 w 139"/>
                <a:gd name="T47" fmla="*/ 53 h 139"/>
                <a:gd name="T48" fmla="*/ 61 w 139"/>
                <a:gd name="T49" fmla="*/ 43 h 139"/>
                <a:gd name="T50" fmla="*/ 63 w 139"/>
                <a:gd name="T51" fmla="*/ 39 h 139"/>
                <a:gd name="T52" fmla="*/ 59 w 139"/>
                <a:gd name="T53" fmla="*/ 37 h 139"/>
                <a:gd name="T54" fmla="*/ 42 w 139"/>
                <a:gd name="T55" fmla="*/ 49 h 139"/>
                <a:gd name="T56" fmla="*/ 36 w 139"/>
                <a:gd name="T57" fmla="*/ 69 h 139"/>
                <a:gd name="T58" fmla="*/ 46 w 139"/>
                <a:gd name="T59" fmla="*/ 93 h 139"/>
                <a:gd name="T60" fmla="*/ 46 w 139"/>
                <a:gd name="T61" fmla="*/ 93 h 139"/>
                <a:gd name="T62" fmla="*/ 70 w 139"/>
                <a:gd name="T63" fmla="*/ 103 h 139"/>
                <a:gd name="T64" fmla="*/ 93 w 139"/>
                <a:gd name="T65" fmla="*/ 93 h 139"/>
                <a:gd name="T66" fmla="*/ 94 w 139"/>
                <a:gd name="T67" fmla="*/ 93 h 139"/>
                <a:gd name="T68" fmla="*/ 103 w 139"/>
                <a:gd name="T69" fmla="*/ 69 h 139"/>
                <a:gd name="T70" fmla="*/ 97 w 139"/>
                <a:gd name="T71" fmla="*/ 49 h 139"/>
                <a:gd name="T72" fmla="*/ 80 w 139"/>
                <a:gd name="T73" fmla="*/ 37 h 139"/>
                <a:gd name="T74" fmla="*/ 76 w 139"/>
                <a:gd name="T75" fmla="*/ 39 h 139"/>
                <a:gd name="T76" fmla="*/ 78 w 139"/>
                <a:gd name="T77" fmla="*/ 43 h 139"/>
                <a:gd name="T78" fmla="*/ 66 w 139"/>
                <a:gd name="T79" fmla="*/ 31 h 139"/>
                <a:gd name="T80" fmla="*/ 66 w 139"/>
                <a:gd name="T81" fmla="*/ 31 h 139"/>
                <a:gd name="T82" fmla="*/ 66 w 139"/>
                <a:gd name="T83" fmla="*/ 70 h 139"/>
                <a:gd name="T84" fmla="*/ 70 w 139"/>
                <a:gd name="T85" fmla="*/ 73 h 139"/>
                <a:gd name="T86" fmla="*/ 73 w 139"/>
                <a:gd name="T87" fmla="*/ 70 h 139"/>
                <a:gd name="T88" fmla="*/ 73 w 139"/>
                <a:gd name="T89" fmla="*/ 31 h 139"/>
                <a:gd name="T90" fmla="*/ 70 w 139"/>
                <a:gd name="T91" fmla="*/ 28 h 139"/>
                <a:gd name="T92" fmla="*/ 66 w 139"/>
                <a:gd name="T93" fmla="*/ 31 h 139"/>
                <a:gd name="T94" fmla="*/ 111 w 139"/>
                <a:gd name="T95" fmla="*/ 28 h 139"/>
                <a:gd name="T96" fmla="*/ 111 w 139"/>
                <a:gd name="T97" fmla="*/ 28 h 139"/>
                <a:gd name="T98" fmla="*/ 70 w 139"/>
                <a:gd name="T99" fmla="*/ 11 h 139"/>
                <a:gd name="T100" fmla="*/ 28 w 139"/>
                <a:gd name="T101" fmla="*/ 28 h 139"/>
                <a:gd name="T102" fmla="*/ 28 w 139"/>
                <a:gd name="T103" fmla="*/ 28 h 139"/>
                <a:gd name="T104" fmla="*/ 11 w 139"/>
                <a:gd name="T105" fmla="*/ 70 h 139"/>
                <a:gd name="T106" fmla="*/ 28 w 139"/>
                <a:gd name="T107" fmla="*/ 111 h 139"/>
                <a:gd name="T108" fmla="*/ 28 w 139"/>
                <a:gd name="T109" fmla="*/ 111 h 139"/>
                <a:gd name="T110" fmla="*/ 70 w 139"/>
                <a:gd name="T111" fmla="*/ 128 h 139"/>
                <a:gd name="T112" fmla="*/ 111 w 139"/>
                <a:gd name="T113" fmla="*/ 111 h 139"/>
                <a:gd name="T114" fmla="*/ 111 w 139"/>
                <a:gd name="T115" fmla="*/ 111 h 139"/>
                <a:gd name="T116" fmla="*/ 111 w 139"/>
                <a:gd name="T117" fmla="*/ 111 h 139"/>
                <a:gd name="T118" fmla="*/ 128 w 139"/>
                <a:gd name="T119" fmla="*/ 70 h 139"/>
                <a:gd name="T120" fmla="*/ 111 w 139"/>
                <a:gd name="T121" fmla="*/ 28 h 139"/>
                <a:gd name="T122" fmla="*/ 111 w 139"/>
                <a:gd name="T123" fmla="*/ 28 h 139"/>
                <a:gd name="T124" fmla="*/ 111 w 139"/>
                <a:gd name="T125" fmla="*/ 28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9" h="139">
                  <a:moveTo>
                    <a:pt x="70" y="0"/>
                  </a:moveTo>
                  <a:cubicBezTo>
                    <a:pt x="89" y="0"/>
                    <a:pt x="106" y="8"/>
                    <a:pt x="119" y="20"/>
                  </a:cubicBezTo>
                  <a:cubicBezTo>
                    <a:pt x="119" y="20"/>
                    <a:pt x="119" y="20"/>
                    <a:pt x="119" y="20"/>
                  </a:cubicBezTo>
                  <a:cubicBezTo>
                    <a:pt x="131" y="33"/>
                    <a:pt x="139" y="50"/>
                    <a:pt x="139" y="70"/>
                  </a:cubicBezTo>
                  <a:cubicBezTo>
                    <a:pt x="139" y="89"/>
                    <a:pt x="131" y="106"/>
                    <a:pt x="119" y="119"/>
                  </a:cubicBezTo>
                  <a:cubicBezTo>
                    <a:pt x="119" y="119"/>
                    <a:pt x="119" y="119"/>
                    <a:pt x="119" y="119"/>
                  </a:cubicBezTo>
                  <a:cubicBezTo>
                    <a:pt x="106" y="131"/>
                    <a:pt x="89" y="139"/>
                    <a:pt x="70" y="139"/>
                  </a:cubicBezTo>
                  <a:cubicBezTo>
                    <a:pt x="50" y="139"/>
                    <a:pt x="33" y="131"/>
                    <a:pt x="21" y="119"/>
                  </a:cubicBezTo>
                  <a:cubicBezTo>
                    <a:pt x="20" y="118"/>
                    <a:pt x="20" y="118"/>
                    <a:pt x="20" y="118"/>
                  </a:cubicBezTo>
                  <a:cubicBezTo>
                    <a:pt x="8" y="106"/>
                    <a:pt x="0" y="89"/>
                    <a:pt x="0" y="70"/>
                  </a:cubicBezTo>
                  <a:cubicBezTo>
                    <a:pt x="0" y="50"/>
                    <a:pt x="8" y="33"/>
                    <a:pt x="21" y="20"/>
                  </a:cubicBezTo>
                  <a:cubicBezTo>
                    <a:pt x="21" y="20"/>
                    <a:pt x="21" y="20"/>
                    <a:pt x="21" y="20"/>
                  </a:cubicBezTo>
                  <a:cubicBezTo>
                    <a:pt x="33" y="8"/>
                    <a:pt x="51" y="0"/>
                    <a:pt x="70" y="0"/>
                  </a:cubicBezTo>
                  <a:close/>
                  <a:moveTo>
                    <a:pt x="78" y="43"/>
                  </a:moveTo>
                  <a:cubicBezTo>
                    <a:pt x="78" y="43"/>
                    <a:pt x="78" y="43"/>
                    <a:pt x="78" y="43"/>
                  </a:cubicBezTo>
                  <a:cubicBezTo>
                    <a:pt x="84" y="45"/>
                    <a:pt x="89" y="48"/>
                    <a:pt x="92" y="53"/>
                  </a:cubicBezTo>
                  <a:cubicBezTo>
                    <a:pt x="95" y="57"/>
                    <a:pt x="97" y="63"/>
                    <a:pt x="97" y="69"/>
                  </a:cubicBezTo>
                  <a:cubicBezTo>
                    <a:pt x="97" y="76"/>
                    <a:pt x="94" y="83"/>
                    <a:pt x="89" y="88"/>
                  </a:cubicBezTo>
                  <a:cubicBezTo>
                    <a:pt x="89" y="88"/>
                    <a:pt x="89" y="88"/>
                    <a:pt x="89" y="88"/>
                  </a:cubicBezTo>
                  <a:cubicBezTo>
                    <a:pt x="84" y="93"/>
                    <a:pt x="77" y="96"/>
                    <a:pt x="70" y="96"/>
                  </a:cubicBezTo>
                  <a:cubicBezTo>
                    <a:pt x="62" y="96"/>
                    <a:pt x="55" y="93"/>
                    <a:pt x="50" y="88"/>
                  </a:cubicBezTo>
                  <a:cubicBezTo>
                    <a:pt x="50" y="88"/>
                    <a:pt x="50" y="88"/>
                    <a:pt x="50" y="88"/>
                  </a:cubicBezTo>
                  <a:cubicBezTo>
                    <a:pt x="45" y="83"/>
                    <a:pt x="42" y="76"/>
                    <a:pt x="42" y="69"/>
                  </a:cubicBezTo>
                  <a:cubicBezTo>
                    <a:pt x="42" y="63"/>
                    <a:pt x="44" y="57"/>
                    <a:pt x="47" y="53"/>
                  </a:cubicBezTo>
                  <a:cubicBezTo>
                    <a:pt x="51" y="48"/>
                    <a:pt x="56" y="45"/>
                    <a:pt x="61" y="43"/>
                  </a:cubicBezTo>
                  <a:cubicBezTo>
                    <a:pt x="63" y="42"/>
                    <a:pt x="64" y="40"/>
                    <a:pt x="63" y="39"/>
                  </a:cubicBezTo>
                  <a:cubicBezTo>
                    <a:pt x="63" y="37"/>
                    <a:pt x="61" y="36"/>
                    <a:pt x="59" y="37"/>
                  </a:cubicBezTo>
                  <a:cubicBezTo>
                    <a:pt x="52" y="39"/>
                    <a:pt x="46" y="43"/>
                    <a:pt x="42" y="49"/>
                  </a:cubicBezTo>
                  <a:cubicBezTo>
                    <a:pt x="38" y="55"/>
                    <a:pt x="36" y="61"/>
                    <a:pt x="36" y="69"/>
                  </a:cubicBezTo>
                  <a:cubicBezTo>
                    <a:pt x="36" y="78"/>
                    <a:pt x="40" y="87"/>
                    <a:pt x="46" y="93"/>
                  </a:cubicBezTo>
                  <a:cubicBezTo>
                    <a:pt x="46" y="93"/>
                    <a:pt x="46" y="93"/>
                    <a:pt x="46" y="93"/>
                  </a:cubicBezTo>
                  <a:cubicBezTo>
                    <a:pt x="52" y="99"/>
                    <a:pt x="60" y="103"/>
                    <a:pt x="70" y="103"/>
                  </a:cubicBezTo>
                  <a:cubicBezTo>
                    <a:pt x="79" y="103"/>
                    <a:pt x="87" y="99"/>
                    <a:pt x="93" y="93"/>
                  </a:cubicBezTo>
                  <a:cubicBezTo>
                    <a:pt x="94" y="93"/>
                    <a:pt x="94" y="93"/>
                    <a:pt x="94" y="93"/>
                  </a:cubicBezTo>
                  <a:cubicBezTo>
                    <a:pt x="100" y="87"/>
                    <a:pt x="103" y="78"/>
                    <a:pt x="103" y="69"/>
                  </a:cubicBezTo>
                  <a:cubicBezTo>
                    <a:pt x="103" y="61"/>
                    <a:pt x="101" y="55"/>
                    <a:pt x="97" y="49"/>
                  </a:cubicBezTo>
                  <a:cubicBezTo>
                    <a:pt x="93" y="43"/>
                    <a:pt x="87" y="39"/>
                    <a:pt x="80" y="37"/>
                  </a:cubicBezTo>
                  <a:cubicBezTo>
                    <a:pt x="79" y="36"/>
                    <a:pt x="77" y="37"/>
                    <a:pt x="76" y="39"/>
                  </a:cubicBezTo>
                  <a:cubicBezTo>
                    <a:pt x="76" y="40"/>
                    <a:pt x="77" y="42"/>
                    <a:pt x="78" y="43"/>
                  </a:cubicBezTo>
                  <a:close/>
                  <a:moveTo>
                    <a:pt x="66" y="31"/>
                  </a:moveTo>
                  <a:cubicBezTo>
                    <a:pt x="66" y="31"/>
                    <a:pt x="66" y="31"/>
                    <a:pt x="66" y="31"/>
                  </a:cubicBezTo>
                  <a:cubicBezTo>
                    <a:pt x="66" y="70"/>
                    <a:pt x="66" y="70"/>
                    <a:pt x="66" y="70"/>
                  </a:cubicBezTo>
                  <a:cubicBezTo>
                    <a:pt x="66" y="71"/>
                    <a:pt x="68" y="73"/>
                    <a:pt x="70" y="73"/>
                  </a:cubicBezTo>
                  <a:cubicBezTo>
                    <a:pt x="71" y="73"/>
                    <a:pt x="73" y="71"/>
                    <a:pt x="73" y="70"/>
                  </a:cubicBezTo>
                  <a:cubicBezTo>
                    <a:pt x="73" y="31"/>
                    <a:pt x="73" y="31"/>
                    <a:pt x="73" y="31"/>
                  </a:cubicBezTo>
                  <a:cubicBezTo>
                    <a:pt x="73" y="29"/>
                    <a:pt x="71" y="28"/>
                    <a:pt x="70" y="28"/>
                  </a:cubicBezTo>
                  <a:cubicBezTo>
                    <a:pt x="68" y="28"/>
                    <a:pt x="66" y="29"/>
                    <a:pt x="66" y="31"/>
                  </a:cubicBezTo>
                  <a:close/>
                  <a:moveTo>
                    <a:pt x="111" y="28"/>
                  </a:moveTo>
                  <a:cubicBezTo>
                    <a:pt x="111" y="28"/>
                    <a:pt x="111" y="28"/>
                    <a:pt x="111" y="28"/>
                  </a:cubicBezTo>
                  <a:cubicBezTo>
                    <a:pt x="101" y="17"/>
                    <a:pt x="86" y="11"/>
                    <a:pt x="70" y="11"/>
                  </a:cubicBezTo>
                  <a:cubicBezTo>
                    <a:pt x="54" y="11"/>
                    <a:pt x="39" y="17"/>
                    <a:pt x="28" y="28"/>
                  </a:cubicBezTo>
                  <a:cubicBezTo>
                    <a:pt x="28" y="28"/>
                    <a:pt x="28" y="28"/>
                    <a:pt x="28" y="28"/>
                  </a:cubicBezTo>
                  <a:cubicBezTo>
                    <a:pt x="17" y="39"/>
                    <a:pt x="11" y="53"/>
                    <a:pt x="11" y="70"/>
                  </a:cubicBezTo>
                  <a:cubicBezTo>
                    <a:pt x="11" y="86"/>
                    <a:pt x="17" y="100"/>
                    <a:pt x="28" y="111"/>
                  </a:cubicBezTo>
                  <a:cubicBezTo>
                    <a:pt x="28" y="111"/>
                    <a:pt x="28" y="111"/>
                    <a:pt x="28" y="111"/>
                  </a:cubicBezTo>
                  <a:cubicBezTo>
                    <a:pt x="39" y="122"/>
                    <a:pt x="53" y="128"/>
                    <a:pt x="70" y="128"/>
                  </a:cubicBezTo>
                  <a:cubicBezTo>
                    <a:pt x="86" y="128"/>
                    <a:pt x="101" y="122"/>
                    <a:pt x="111" y="111"/>
                  </a:cubicBezTo>
                  <a:cubicBezTo>
                    <a:pt x="111" y="111"/>
                    <a:pt x="111" y="111"/>
                    <a:pt x="111" y="111"/>
                  </a:cubicBezTo>
                  <a:cubicBezTo>
                    <a:pt x="111" y="111"/>
                    <a:pt x="111" y="111"/>
                    <a:pt x="111" y="111"/>
                  </a:cubicBezTo>
                  <a:cubicBezTo>
                    <a:pt x="122" y="100"/>
                    <a:pt x="128" y="86"/>
                    <a:pt x="128" y="70"/>
                  </a:cubicBezTo>
                  <a:cubicBezTo>
                    <a:pt x="128" y="53"/>
                    <a:pt x="122" y="39"/>
                    <a:pt x="111" y="28"/>
                  </a:cubicBezTo>
                  <a:cubicBezTo>
                    <a:pt x="111" y="28"/>
                    <a:pt x="111" y="28"/>
                    <a:pt x="111" y="28"/>
                  </a:cubicBezTo>
                  <a:cubicBezTo>
                    <a:pt x="111" y="28"/>
                    <a:pt x="111" y="28"/>
                    <a:pt x="111"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4" name="Freeform 267"/>
            <p:cNvSpPr>
              <a:spLocks noEditPoints="1"/>
            </p:cNvSpPr>
            <p:nvPr userDrawn="1"/>
          </p:nvSpPr>
          <p:spPr bwMode="auto">
            <a:xfrm>
              <a:off x="4732" y="3356"/>
              <a:ext cx="367" cy="357"/>
            </a:xfrm>
            <a:custGeom>
              <a:avLst/>
              <a:gdLst>
                <a:gd name="T0" fmla="*/ 72 w 180"/>
                <a:gd name="T1" fmla="*/ 2 h 175"/>
                <a:gd name="T2" fmla="*/ 72 w 180"/>
                <a:gd name="T3" fmla="*/ 2 h 175"/>
                <a:gd name="T4" fmla="*/ 177 w 180"/>
                <a:gd name="T5" fmla="*/ 78 h 175"/>
                <a:gd name="T6" fmla="*/ 178 w 180"/>
                <a:gd name="T7" fmla="*/ 86 h 175"/>
                <a:gd name="T8" fmla="*/ 178 w 180"/>
                <a:gd name="T9" fmla="*/ 86 h 175"/>
                <a:gd name="T10" fmla="*/ 115 w 180"/>
                <a:gd name="T11" fmla="*/ 172 h 175"/>
                <a:gd name="T12" fmla="*/ 107 w 180"/>
                <a:gd name="T13" fmla="*/ 173 h 175"/>
                <a:gd name="T14" fmla="*/ 107 w 180"/>
                <a:gd name="T15" fmla="*/ 173 h 175"/>
                <a:gd name="T16" fmla="*/ 3 w 180"/>
                <a:gd name="T17" fmla="*/ 97 h 175"/>
                <a:gd name="T18" fmla="*/ 1 w 180"/>
                <a:gd name="T19" fmla="*/ 90 h 175"/>
                <a:gd name="T20" fmla="*/ 1 w 180"/>
                <a:gd name="T21" fmla="*/ 89 h 175"/>
                <a:gd name="T22" fmla="*/ 64 w 180"/>
                <a:gd name="T23" fmla="*/ 3 h 175"/>
                <a:gd name="T24" fmla="*/ 72 w 180"/>
                <a:gd name="T25" fmla="*/ 2 h 175"/>
                <a:gd name="T26" fmla="*/ 104 w 180"/>
                <a:gd name="T27" fmla="*/ 44 h 175"/>
                <a:gd name="T28" fmla="*/ 104 w 180"/>
                <a:gd name="T29" fmla="*/ 44 h 175"/>
                <a:gd name="T30" fmla="*/ 96 w 180"/>
                <a:gd name="T31" fmla="*/ 45 h 175"/>
                <a:gd name="T32" fmla="*/ 98 w 180"/>
                <a:gd name="T33" fmla="*/ 53 h 175"/>
                <a:gd name="T34" fmla="*/ 105 w 180"/>
                <a:gd name="T35" fmla="*/ 52 h 175"/>
                <a:gd name="T36" fmla="*/ 104 w 180"/>
                <a:gd name="T37" fmla="*/ 44 h 175"/>
                <a:gd name="T38" fmla="*/ 90 w 180"/>
                <a:gd name="T39" fmla="*/ 34 h 175"/>
                <a:gd name="T40" fmla="*/ 90 w 180"/>
                <a:gd name="T41" fmla="*/ 34 h 175"/>
                <a:gd name="T42" fmla="*/ 82 w 180"/>
                <a:gd name="T43" fmla="*/ 35 h 175"/>
                <a:gd name="T44" fmla="*/ 84 w 180"/>
                <a:gd name="T45" fmla="*/ 43 h 175"/>
                <a:gd name="T46" fmla="*/ 91 w 180"/>
                <a:gd name="T47" fmla="*/ 42 h 175"/>
                <a:gd name="T48" fmla="*/ 90 w 180"/>
                <a:gd name="T49" fmla="*/ 34 h 175"/>
                <a:gd name="T50" fmla="*/ 76 w 180"/>
                <a:gd name="T51" fmla="*/ 24 h 175"/>
                <a:gd name="T52" fmla="*/ 76 w 180"/>
                <a:gd name="T53" fmla="*/ 24 h 175"/>
                <a:gd name="T54" fmla="*/ 69 w 180"/>
                <a:gd name="T55" fmla="*/ 25 h 175"/>
                <a:gd name="T56" fmla="*/ 70 w 180"/>
                <a:gd name="T57" fmla="*/ 33 h 175"/>
                <a:gd name="T58" fmla="*/ 77 w 180"/>
                <a:gd name="T59" fmla="*/ 31 h 175"/>
                <a:gd name="T60" fmla="*/ 76 w 180"/>
                <a:gd name="T61" fmla="*/ 24 h 175"/>
                <a:gd name="T62" fmla="*/ 150 w 180"/>
                <a:gd name="T63" fmla="*/ 105 h 175"/>
                <a:gd name="T64" fmla="*/ 150 w 180"/>
                <a:gd name="T65" fmla="*/ 105 h 175"/>
                <a:gd name="T66" fmla="*/ 54 w 180"/>
                <a:gd name="T67" fmla="*/ 35 h 175"/>
                <a:gd name="T68" fmla="*/ 13 w 180"/>
                <a:gd name="T69" fmla="*/ 91 h 175"/>
                <a:gd name="T70" fmla="*/ 109 w 180"/>
                <a:gd name="T71" fmla="*/ 162 h 175"/>
                <a:gd name="T72" fmla="*/ 150 w 180"/>
                <a:gd name="T73" fmla="*/ 105 h 175"/>
                <a:gd name="T74" fmla="*/ 58 w 180"/>
                <a:gd name="T75" fmla="*/ 30 h 175"/>
                <a:gd name="T76" fmla="*/ 58 w 180"/>
                <a:gd name="T77" fmla="*/ 30 h 175"/>
                <a:gd name="T78" fmla="*/ 154 w 180"/>
                <a:gd name="T79" fmla="*/ 100 h 175"/>
                <a:gd name="T80" fmla="*/ 166 w 180"/>
                <a:gd name="T81" fmla="*/ 84 h 175"/>
                <a:gd name="T82" fmla="*/ 70 w 180"/>
                <a:gd name="T83" fmla="*/ 14 h 175"/>
                <a:gd name="T84" fmla="*/ 58 w 180"/>
                <a:gd name="T85" fmla="*/ 30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0" h="175">
                  <a:moveTo>
                    <a:pt x="72" y="2"/>
                  </a:moveTo>
                  <a:cubicBezTo>
                    <a:pt x="72" y="2"/>
                    <a:pt x="72" y="2"/>
                    <a:pt x="72" y="2"/>
                  </a:cubicBezTo>
                  <a:cubicBezTo>
                    <a:pt x="177" y="78"/>
                    <a:pt x="177" y="78"/>
                    <a:pt x="177" y="78"/>
                  </a:cubicBezTo>
                  <a:cubicBezTo>
                    <a:pt x="179" y="80"/>
                    <a:pt x="180" y="83"/>
                    <a:pt x="178" y="86"/>
                  </a:cubicBezTo>
                  <a:cubicBezTo>
                    <a:pt x="178" y="86"/>
                    <a:pt x="178" y="86"/>
                    <a:pt x="178" y="86"/>
                  </a:cubicBezTo>
                  <a:cubicBezTo>
                    <a:pt x="115" y="172"/>
                    <a:pt x="115" y="172"/>
                    <a:pt x="115" y="172"/>
                  </a:cubicBezTo>
                  <a:cubicBezTo>
                    <a:pt x="113" y="175"/>
                    <a:pt x="110" y="175"/>
                    <a:pt x="107" y="173"/>
                  </a:cubicBezTo>
                  <a:cubicBezTo>
                    <a:pt x="107" y="173"/>
                    <a:pt x="107" y="173"/>
                    <a:pt x="107" y="173"/>
                  </a:cubicBezTo>
                  <a:cubicBezTo>
                    <a:pt x="3" y="97"/>
                    <a:pt x="3" y="97"/>
                    <a:pt x="3" y="97"/>
                  </a:cubicBezTo>
                  <a:cubicBezTo>
                    <a:pt x="0" y="95"/>
                    <a:pt x="0" y="92"/>
                    <a:pt x="1" y="90"/>
                  </a:cubicBezTo>
                  <a:cubicBezTo>
                    <a:pt x="1" y="89"/>
                    <a:pt x="1" y="89"/>
                    <a:pt x="1" y="89"/>
                  </a:cubicBezTo>
                  <a:cubicBezTo>
                    <a:pt x="64" y="3"/>
                    <a:pt x="64" y="3"/>
                    <a:pt x="64" y="3"/>
                  </a:cubicBezTo>
                  <a:cubicBezTo>
                    <a:pt x="66" y="1"/>
                    <a:pt x="70" y="0"/>
                    <a:pt x="72" y="2"/>
                  </a:cubicBezTo>
                  <a:close/>
                  <a:moveTo>
                    <a:pt x="104" y="44"/>
                  </a:moveTo>
                  <a:cubicBezTo>
                    <a:pt x="104" y="44"/>
                    <a:pt x="104" y="44"/>
                    <a:pt x="104" y="44"/>
                  </a:cubicBezTo>
                  <a:cubicBezTo>
                    <a:pt x="102" y="42"/>
                    <a:pt x="98" y="43"/>
                    <a:pt x="96" y="45"/>
                  </a:cubicBezTo>
                  <a:cubicBezTo>
                    <a:pt x="95" y="48"/>
                    <a:pt x="95" y="51"/>
                    <a:pt x="98" y="53"/>
                  </a:cubicBezTo>
                  <a:cubicBezTo>
                    <a:pt x="100" y="55"/>
                    <a:pt x="103" y="54"/>
                    <a:pt x="105" y="52"/>
                  </a:cubicBezTo>
                  <a:cubicBezTo>
                    <a:pt x="107" y="49"/>
                    <a:pt x="106" y="46"/>
                    <a:pt x="104" y="44"/>
                  </a:cubicBezTo>
                  <a:close/>
                  <a:moveTo>
                    <a:pt x="90" y="34"/>
                  </a:moveTo>
                  <a:cubicBezTo>
                    <a:pt x="90" y="34"/>
                    <a:pt x="90" y="34"/>
                    <a:pt x="90" y="34"/>
                  </a:cubicBezTo>
                  <a:cubicBezTo>
                    <a:pt x="88" y="32"/>
                    <a:pt x="84" y="33"/>
                    <a:pt x="82" y="35"/>
                  </a:cubicBezTo>
                  <a:cubicBezTo>
                    <a:pt x="81" y="38"/>
                    <a:pt x="81" y="41"/>
                    <a:pt x="84" y="43"/>
                  </a:cubicBezTo>
                  <a:cubicBezTo>
                    <a:pt x="86" y="44"/>
                    <a:pt x="89" y="44"/>
                    <a:pt x="91" y="42"/>
                  </a:cubicBezTo>
                  <a:cubicBezTo>
                    <a:pt x="93" y="39"/>
                    <a:pt x="92" y="36"/>
                    <a:pt x="90" y="34"/>
                  </a:cubicBezTo>
                  <a:close/>
                  <a:moveTo>
                    <a:pt x="76" y="24"/>
                  </a:moveTo>
                  <a:cubicBezTo>
                    <a:pt x="76" y="24"/>
                    <a:pt x="76" y="24"/>
                    <a:pt x="76" y="24"/>
                  </a:cubicBezTo>
                  <a:cubicBezTo>
                    <a:pt x="74" y="22"/>
                    <a:pt x="70" y="23"/>
                    <a:pt x="69" y="25"/>
                  </a:cubicBezTo>
                  <a:cubicBezTo>
                    <a:pt x="67" y="27"/>
                    <a:pt x="67" y="31"/>
                    <a:pt x="70" y="33"/>
                  </a:cubicBezTo>
                  <a:cubicBezTo>
                    <a:pt x="72" y="34"/>
                    <a:pt x="75" y="34"/>
                    <a:pt x="77" y="31"/>
                  </a:cubicBezTo>
                  <a:cubicBezTo>
                    <a:pt x="79" y="29"/>
                    <a:pt x="78" y="26"/>
                    <a:pt x="76" y="24"/>
                  </a:cubicBezTo>
                  <a:close/>
                  <a:moveTo>
                    <a:pt x="150" y="105"/>
                  </a:moveTo>
                  <a:cubicBezTo>
                    <a:pt x="150" y="105"/>
                    <a:pt x="150" y="105"/>
                    <a:pt x="150" y="105"/>
                  </a:cubicBezTo>
                  <a:cubicBezTo>
                    <a:pt x="54" y="35"/>
                    <a:pt x="54" y="35"/>
                    <a:pt x="54" y="35"/>
                  </a:cubicBezTo>
                  <a:cubicBezTo>
                    <a:pt x="13" y="91"/>
                    <a:pt x="13" y="91"/>
                    <a:pt x="13" y="91"/>
                  </a:cubicBezTo>
                  <a:cubicBezTo>
                    <a:pt x="109" y="162"/>
                    <a:pt x="109" y="162"/>
                    <a:pt x="109" y="162"/>
                  </a:cubicBezTo>
                  <a:cubicBezTo>
                    <a:pt x="150" y="105"/>
                    <a:pt x="150" y="105"/>
                    <a:pt x="150" y="105"/>
                  </a:cubicBezTo>
                  <a:close/>
                  <a:moveTo>
                    <a:pt x="58" y="30"/>
                  </a:moveTo>
                  <a:cubicBezTo>
                    <a:pt x="58" y="30"/>
                    <a:pt x="58" y="30"/>
                    <a:pt x="58" y="30"/>
                  </a:cubicBezTo>
                  <a:cubicBezTo>
                    <a:pt x="154" y="100"/>
                    <a:pt x="154" y="100"/>
                    <a:pt x="154" y="100"/>
                  </a:cubicBezTo>
                  <a:cubicBezTo>
                    <a:pt x="166" y="84"/>
                    <a:pt x="166" y="84"/>
                    <a:pt x="166" y="84"/>
                  </a:cubicBezTo>
                  <a:cubicBezTo>
                    <a:pt x="70" y="14"/>
                    <a:pt x="70" y="14"/>
                    <a:pt x="70" y="14"/>
                  </a:cubicBezTo>
                  <a:cubicBezTo>
                    <a:pt x="58" y="30"/>
                    <a:pt x="58" y="30"/>
                    <a:pt x="58"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5" name="Freeform 268"/>
            <p:cNvSpPr>
              <a:spLocks noEditPoints="1"/>
            </p:cNvSpPr>
            <p:nvPr userDrawn="1"/>
          </p:nvSpPr>
          <p:spPr bwMode="auto">
            <a:xfrm>
              <a:off x="2889" y="3338"/>
              <a:ext cx="271" cy="273"/>
            </a:xfrm>
            <a:custGeom>
              <a:avLst/>
              <a:gdLst>
                <a:gd name="T0" fmla="*/ 30 w 133"/>
                <a:gd name="T1" fmla="*/ 31 h 134"/>
                <a:gd name="T2" fmla="*/ 27 w 133"/>
                <a:gd name="T3" fmla="*/ 25 h 134"/>
                <a:gd name="T4" fmla="*/ 33 w 133"/>
                <a:gd name="T5" fmla="*/ 23 h 134"/>
                <a:gd name="T6" fmla="*/ 93 w 133"/>
                <a:gd name="T7" fmla="*/ 48 h 134"/>
                <a:gd name="T8" fmla="*/ 95 w 133"/>
                <a:gd name="T9" fmla="*/ 53 h 134"/>
                <a:gd name="T10" fmla="*/ 90 w 133"/>
                <a:gd name="T11" fmla="*/ 55 h 134"/>
                <a:gd name="T12" fmla="*/ 30 w 133"/>
                <a:gd name="T13" fmla="*/ 31 h 134"/>
                <a:gd name="T14" fmla="*/ 12 w 133"/>
                <a:gd name="T15" fmla="*/ 75 h 134"/>
                <a:gd name="T16" fmla="*/ 12 w 133"/>
                <a:gd name="T17" fmla="*/ 75 h 134"/>
                <a:gd name="T18" fmla="*/ 9 w 133"/>
                <a:gd name="T19" fmla="*/ 70 h 134"/>
                <a:gd name="T20" fmla="*/ 15 w 133"/>
                <a:gd name="T21" fmla="*/ 68 h 134"/>
                <a:gd name="T22" fmla="*/ 75 w 133"/>
                <a:gd name="T23" fmla="*/ 92 h 134"/>
                <a:gd name="T24" fmla="*/ 77 w 133"/>
                <a:gd name="T25" fmla="*/ 97 h 134"/>
                <a:gd name="T26" fmla="*/ 72 w 133"/>
                <a:gd name="T27" fmla="*/ 99 h 134"/>
                <a:gd name="T28" fmla="*/ 12 w 133"/>
                <a:gd name="T29" fmla="*/ 75 h 134"/>
                <a:gd name="T30" fmla="*/ 3 w 133"/>
                <a:gd name="T31" fmla="*/ 97 h 134"/>
                <a:gd name="T32" fmla="*/ 3 w 133"/>
                <a:gd name="T33" fmla="*/ 97 h 134"/>
                <a:gd name="T34" fmla="*/ 1 w 133"/>
                <a:gd name="T35" fmla="*/ 92 h 134"/>
                <a:gd name="T36" fmla="*/ 6 w 133"/>
                <a:gd name="T37" fmla="*/ 90 h 134"/>
                <a:gd name="T38" fmla="*/ 94 w 133"/>
                <a:gd name="T39" fmla="*/ 126 h 134"/>
                <a:gd name="T40" fmla="*/ 96 w 133"/>
                <a:gd name="T41" fmla="*/ 131 h 134"/>
                <a:gd name="T42" fmla="*/ 91 w 133"/>
                <a:gd name="T43" fmla="*/ 133 h 134"/>
                <a:gd name="T44" fmla="*/ 3 w 133"/>
                <a:gd name="T45" fmla="*/ 97 h 134"/>
                <a:gd name="T46" fmla="*/ 21 w 133"/>
                <a:gd name="T47" fmla="*/ 53 h 134"/>
                <a:gd name="T48" fmla="*/ 21 w 133"/>
                <a:gd name="T49" fmla="*/ 53 h 134"/>
                <a:gd name="T50" fmla="*/ 18 w 133"/>
                <a:gd name="T51" fmla="*/ 48 h 134"/>
                <a:gd name="T52" fmla="*/ 24 w 133"/>
                <a:gd name="T53" fmla="*/ 45 h 134"/>
                <a:gd name="T54" fmla="*/ 112 w 133"/>
                <a:gd name="T55" fmla="*/ 81 h 134"/>
                <a:gd name="T56" fmla="*/ 114 w 133"/>
                <a:gd name="T57" fmla="*/ 87 h 134"/>
                <a:gd name="T58" fmla="*/ 109 w 133"/>
                <a:gd name="T59" fmla="*/ 89 h 134"/>
                <a:gd name="T60" fmla="*/ 21 w 133"/>
                <a:gd name="T61" fmla="*/ 53 h 134"/>
                <a:gd name="T62" fmla="*/ 39 w 133"/>
                <a:gd name="T63" fmla="*/ 9 h 134"/>
                <a:gd name="T64" fmla="*/ 39 w 133"/>
                <a:gd name="T65" fmla="*/ 9 h 134"/>
                <a:gd name="T66" fmla="*/ 36 w 133"/>
                <a:gd name="T67" fmla="*/ 3 h 134"/>
                <a:gd name="T68" fmla="*/ 42 w 133"/>
                <a:gd name="T69" fmla="*/ 1 h 134"/>
                <a:gd name="T70" fmla="*/ 130 w 133"/>
                <a:gd name="T71" fmla="*/ 37 h 134"/>
                <a:gd name="T72" fmla="*/ 132 w 133"/>
                <a:gd name="T73" fmla="*/ 42 h 134"/>
                <a:gd name="T74" fmla="*/ 127 w 133"/>
                <a:gd name="T75" fmla="*/ 44 h 134"/>
                <a:gd name="T76" fmla="*/ 39 w 133"/>
                <a:gd name="T77" fmla="*/ 9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3" h="134">
                  <a:moveTo>
                    <a:pt x="30" y="31"/>
                  </a:moveTo>
                  <a:cubicBezTo>
                    <a:pt x="28" y="30"/>
                    <a:pt x="27" y="28"/>
                    <a:pt x="27" y="25"/>
                  </a:cubicBezTo>
                  <a:cubicBezTo>
                    <a:pt x="28" y="23"/>
                    <a:pt x="31" y="22"/>
                    <a:pt x="33" y="23"/>
                  </a:cubicBezTo>
                  <a:cubicBezTo>
                    <a:pt x="93" y="48"/>
                    <a:pt x="93" y="48"/>
                    <a:pt x="93" y="48"/>
                  </a:cubicBezTo>
                  <a:cubicBezTo>
                    <a:pt x="95" y="49"/>
                    <a:pt x="96" y="51"/>
                    <a:pt x="95" y="53"/>
                  </a:cubicBezTo>
                  <a:cubicBezTo>
                    <a:pt x="94" y="55"/>
                    <a:pt x="92" y="56"/>
                    <a:pt x="90" y="55"/>
                  </a:cubicBezTo>
                  <a:cubicBezTo>
                    <a:pt x="30" y="31"/>
                    <a:pt x="30" y="31"/>
                    <a:pt x="30" y="31"/>
                  </a:cubicBezTo>
                  <a:close/>
                  <a:moveTo>
                    <a:pt x="12" y="75"/>
                  </a:moveTo>
                  <a:cubicBezTo>
                    <a:pt x="12" y="75"/>
                    <a:pt x="12" y="75"/>
                    <a:pt x="12" y="75"/>
                  </a:cubicBezTo>
                  <a:cubicBezTo>
                    <a:pt x="10" y="74"/>
                    <a:pt x="9" y="72"/>
                    <a:pt x="9" y="70"/>
                  </a:cubicBezTo>
                  <a:cubicBezTo>
                    <a:pt x="10" y="68"/>
                    <a:pt x="13" y="67"/>
                    <a:pt x="15" y="68"/>
                  </a:cubicBezTo>
                  <a:cubicBezTo>
                    <a:pt x="75" y="92"/>
                    <a:pt x="75" y="92"/>
                    <a:pt x="75" y="92"/>
                  </a:cubicBezTo>
                  <a:cubicBezTo>
                    <a:pt x="77" y="93"/>
                    <a:pt x="78" y="95"/>
                    <a:pt x="77" y="97"/>
                  </a:cubicBezTo>
                  <a:cubicBezTo>
                    <a:pt x="76" y="99"/>
                    <a:pt x="74" y="100"/>
                    <a:pt x="72" y="99"/>
                  </a:cubicBezTo>
                  <a:cubicBezTo>
                    <a:pt x="12" y="75"/>
                    <a:pt x="12" y="75"/>
                    <a:pt x="12" y="75"/>
                  </a:cubicBezTo>
                  <a:close/>
                  <a:moveTo>
                    <a:pt x="3" y="97"/>
                  </a:moveTo>
                  <a:cubicBezTo>
                    <a:pt x="3" y="97"/>
                    <a:pt x="3" y="97"/>
                    <a:pt x="3" y="97"/>
                  </a:cubicBezTo>
                  <a:cubicBezTo>
                    <a:pt x="1" y="96"/>
                    <a:pt x="0" y="94"/>
                    <a:pt x="1" y="92"/>
                  </a:cubicBezTo>
                  <a:cubicBezTo>
                    <a:pt x="1" y="90"/>
                    <a:pt x="4" y="89"/>
                    <a:pt x="6" y="90"/>
                  </a:cubicBezTo>
                  <a:cubicBezTo>
                    <a:pt x="94" y="126"/>
                    <a:pt x="94" y="126"/>
                    <a:pt x="94" y="126"/>
                  </a:cubicBezTo>
                  <a:cubicBezTo>
                    <a:pt x="96" y="126"/>
                    <a:pt x="97" y="129"/>
                    <a:pt x="96" y="131"/>
                  </a:cubicBezTo>
                  <a:cubicBezTo>
                    <a:pt x="96" y="133"/>
                    <a:pt x="93" y="134"/>
                    <a:pt x="91" y="133"/>
                  </a:cubicBezTo>
                  <a:cubicBezTo>
                    <a:pt x="3" y="97"/>
                    <a:pt x="3" y="97"/>
                    <a:pt x="3" y="97"/>
                  </a:cubicBezTo>
                  <a:close/>
                  <a:moveTo>
                    <a:pt x="21" y="53"/>
                  </a:moveTo>
                  <a:cubicBezTo>
                    <a:pt x="21" y="53"/>
                    <a:pt x="21" y="53"/>
                    <a:pt x="21" y="53"/>
                  </a:cubicBezTo>
                  <a:cubicBezTo>
                    <a:pt x="19" y="52"/>
                    <a:pt x="18" y="50"/>
                    <a:pt x="18" y="48"/>
                  </a:cubicBezTo>
                  <a:cubicBezTo>
                    <a:pt x="19" y="46"/>
                    <a:pt x="22" y="45"/>
                    <a:pt x="24" y="45"/>
                  </a:cubicBezTo>
                  <a:cubicBezTo>
                    <a:pt x="112" y="81"/>
                    <a:pt x="112" y="81"/>
                    <a:pt x="112" y="81"/>
                  </a:cubicBezTo>
                  <a:cubicBezTo>
                    <a:pt x="114" y="82"/>
                    <a:pt x="115" y="84"/>
                    <a:pt x="114" y="87"/>
                  </a:cubicBezTo>
                  <a:cubicBezTo>
                    <a:pt x="114" y="89"/>
                    <a:pt x="111" y="90"/>
                    <a:pt x="109" y="89"/>
                  </a:cubicBezTo>
                  <a:cubicBezTo>
                    <a:pt x="21" y="53"/>
                    <a:pt x="21" y="53"/>
                    <a:pt x="21" y="53"/>
                  </a:cubicBezTo>
                  <a:close/>
                  <a:moveTo>
                    <a:pt x="39" y="9"/>
                  </a:moveTo>
                  <a:cubicBezTo>
                    <a:pt x="39" y="9"/>
                    <a:pt x="39" y="9"/>
                    <a:pt x="39" y="9"/>
                  </a:cubicBezTo>
                  <a:cubicBezTo>
                    <a:pt x="37" y="8"/>
                    <a:pt x="36" y="5"/>
                    <a:pt x="36" y="3"/>
                  </a:cubicBezTo>
                  <a:cubicBezTo>
                    <a:pt x="37" y="1"/>
                    <a:pt x="40" y="0"/>
                    <a:pt x="42" y="1"/>
                  </a:cubicBezTo>
                  <a:cubicBezTo>
                    <a:pt x="130" y="37"/>
                    <a:pt x="130" y="37"/>
                    <a:pt x="130" y="37"/>
                  </a:cubicBezTo>
                  <a:cubicBezTo>
                    <a:pt x="132" y="38"/>
                    <a:pt x="133" y="40"/>
                    <a:pt x="132" y="42"/>
                  </a:cubicBezTo>
                  <a:cubicBezTo>
                    <a:pt x="132" y="44"/>
                    <a:pt x="129" y="45"/>
                    <a:pt x="127" y="44"/>
                  </a:cubicBezTo>
                  <a:cubicBezTo>
                    <a:pt x="39" y="9"/>
                    <a:pt x="39" y="9"/>
                    <a:pt x="39"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6" name="Freeform 269"/>
            <p:cNvSpPr>
              <a:spLocks noEditPoints="1"/>
            </p:cNvSpPr>
            <p:nvPr userDrawn="1"/>
          </p:nvSpPr>
          <p:spPr bwMode="auto">
            <a:xfrm>
              <a:off x="3714" y="2694"/>
              <a:ext cx="234" cy="234"/>
            </a:xfrm>
            <a:custGeom>
              <a:avLst/>
              <a:gdLst>
                <a:gd name="T0" fmla="*/ 107 w 115"/>
                <a:gd name="T1" fmla="*/ 72 h 115"/>
                <a:gd name="T2" fmla="*/ 112 w 115"/>
                <a:gd name="T3" fmla="*/ 75 h 115"/>
                <a:gd name="T4" fmla="*/ 108 w 115"/>
                <a:gd name="T5" fmla="*/ 79 h 115"/>
                <a:gd name="T6" fmla="*/ 44 w 115"/>
                <a:gd name="T7" fmla="*/ 87 h 115"/>
                <a:gd name="T8" fmla="*/ 39 w 115"/>
                <a:gd name="T9" fmla="*/ 84 h 115"/>
                <a:gd name="T10" fmla="*/ 43 w 115"/>
                <a:gd name="T11" fmla="*/ 80 h 115"/>
                <a:gd name="T12" fmla="*/ 107 w 115"/>
                <a:gd name="T13" fmla="*/ 72 h 115"/>
                <a:gd name="T14" fmla="*/ 101 w 115"/>
                <a:gd name="T15" fmla="*/ 24 h 115"/>
                <a:gd name="T16" fmla="*/ 101 w 115"/>
                <a:gd name="T17" fmla="*/ 24 h 115"/>
                <a:gd name="T18" fmla="*/ 106 w 115"/>
                <a:gd name="T19" fmla="*/ 28 h 115"/>
                <a:gd name="T20" fmla="*/ 102 w 115"/>
                <a:gd name="T21" fmla="*/ 32 h 115"/>
                <a:gd name="T22" fmla="*/ 38 w 115"/>
                <a:gd name="T23" fmla="*/ 40 h 115"/>
                <a:gd name="T24" fmla="*/ 33 w 115"/>
                <a:gd name="T25" fmla="*/ 37 h 115"/>
                <a:gd name="T26" fmla="*/ 37 w 115"/>
                <a:gd name="T27" fmla="*/ 32 h 115"/>
                <a:gd name="T28" fmla="*/ 101 w 115"/>
                <a:gd name="T29" fmla="*/ 24 h 115"/>
                <a:gd name="T30" fmla="*/ 98 w 115"/>
                <a:gd name="T31" fmla="*/ 0 h 115"/>
                <a:gd name="T32" fmla="*/ 98 w 115"/>
                <a:gd name="T33" fmla="*/ 0 h 115"/>
                <a:gd name="T34" fmla="*/ 103 w 115"/>
                <a:gd name="T35" fmla="*/ 4 h 115"/>
                <a:gd name="T36" fmla="*/ 99 w 115"/>
                <a:gd name="T37" fmla="*/ 8 h 115"/>
                <a:gd name="T38" fmla="*/ 5 w 115"/>
                <a:gd name="T39" fmla="*/ 20 h 115"/>
                <a:gd name="T40" fmla="*/ 0 w 115"/>
                <a:gd name="T41" fmla="*/ 17 h 115"/>
                <a:gd name="T42" fmla="*/ 4 w 115"/>
                <a:gd name="T43" fmla="*/ 12 h 115"/>
                <a:gd name="T44" fmla="*/ 98 w 115"/>
                <a:gd name="T45" fmla="*/ 0 h 115"/>
                <a:gd name="T46" fmla="*/ 104 w 115"/>
                <a:gd name="T47" fmla="*/ 48 h 115"/>
                <a:gd name="T48" fmla="*/ 104 w 115"/>
                <a:gd name="T49" fmla="*/ 48 h 115"/>
                <a:gd name="T50" fmla="*/ 109 w 115"/>
                <a:gd name="T51" fmla="*/ 51 h 115"/>
                <a:gd name="T52" fmla="*/ 105 w 115"/>
                <a:gd name="T53" fmla="*/ 56 h 115"/>
                <a:gd name="T54" fmla="*/ 10 w 115"/>
                <a:gd name="T55" fmla="*/ 68 h 115"/>
                <a:gd name="T56" fmla="*/ 6 w 115"/>
                <a:gd name="T57" fmla="*/ 64 h 115"/>
                <a:gd name="T58" fmla="*/ 9 w 115"/>
                <a:gd name="T59" fmla="*/ 60 h 115"/>
                <a:gd name="T60" fmla="*/ 104 w 115"/>
                <a:gd name="T61" fmla="*/ 48 h 115"/>
                <a:gd name="T62" fmla="*/ 110 w 115"/>
                <a:gd name="T63" fmla="*/ 95 h 115"/>
                <a:gd name="T64" fmla="*/ 110 w 115"/>
                <a:gd name="T65" fmla="*/ 95 h 115"/>
                <a:gd name="T66" fmla="*/ 115 w 115"/>
                <a:gd name="T67" fmla="*/ 99 h 115"/>
                <a:gd name="T68" fmla="*/ 111 w 115"/>
                <a:gd name="T69" fmla="*/ 103 h 115"/>
                <a:gd name="T70" fmla="*/ 16 w 115"/>
                <a:gd name="T71" fmla="*/ 115 h 115"/>
                <a:gd name="T72" fmla="*/ 12 w 115"/>
                <a:gd name="T73" fmla="*/ 111 h 115"/>
                <a:gd name="T74" fmla="*/ 15 w 115"/>
                <a:gd name="T75" fmla="*/ 107 h 115"/>
                <a:gd name="T76" fmla="*/ 110 w 115"/>
                <a:gd name="T77" fmla="*/ 9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5" h="115">
                  <a:moveTo>
                    <a:pt x="107" y="72"/>
                  </a:moveTo>
                  <a:cubicBezTo>
                    <a:pt x="109" y="71"/>
                    <a:pt x="111" y="73"/>
                    <a:pt x="112" y="75"/>
                  </a:cubicBezTo>
                  <a:cubicBezTo>
                    <a:pt x="112" y="77"/>
                    <a:pt x="110" y="79"/>
                    <a:pt x="108" y="79"/>
                  </a:cubicBezTo>
                  <a:cubicBezTo>
                    <a:pt x="44" y="87"/>
                    <a:pt x="44" y="87"/>
                    <a:pt x="44" y="87"/>
                  </a:cubicBezTo>
                  <a:cubicBezTo>
                    <a:pt x="42" y="88"/>
                    <a:pt x="40" y="86"/>
                    <a:pt x="39" y="84"/>
                  </a:cubicBezTo>
                  <a:cubicBezTo>
                    <a:pt x="39" y="82"/>
                    <a:pt x="41" y="80"/>
                    <a:pt x="43" y="80"/>
                  </a:cubicBezTo>
                  <a:cubicBezTo>
                    <a:pt x="107" y="72"/>
                    <a:pt x="107" y="72"/>
                    <a:pt x="107" y="72"/>
                  </a:cubicBezTo>
                  <a:close/>
                  <a:moveTo>
                    <a:pt x="101" y="24"/>
                  </a:moveTo>
                  <a:cubicBezTo>
                    <a:pt x="101" y="24"/>
                    <a:pt x="101" y="24"/>
                    <a:pt x="101" y="24"/>
                  </a:cubicBezTo>
                  <a:cubicBezTo>
                    <a:pt x="104" y="24"/>
                    <a:pt x="106" y="25"/>
                    <a:pt x="106" y="28"/>
                  </a:cubicBezTo>
                  <a:cubicBezTo>
                    <a:pt x="106" y="30"/>
                    <a:pt x="105" y="32"/>
                    <a:pt x="102" y="32"/>
                  </a:cubicBezTo>
                  <a:cubicBezTo>
                    <a:pt x="38" y="40"/>
                    <a:pt x="38" y="40"/>
                    <a:pt x="38" y="40"/>
                  </a:cubicBezTo>
                  <a:cubicBezTo>
                    <a:pt x="36" y="40"/>
                    <a:pt x="34" y="39"/>
                    <a:pt x="33" y="37"/>
                  </a:cubicBezTo>
                  <a:cubicBezTo>
                    <a:pt x="33" y="34"/>
                    <a:pt x="35" y="32"/>
                    <a:pt x="37" y="32"/>
                  </a:cubicBezTo>
                  <a:cubicBezTo>
                    <a:pt x="101" y="24"/>
                    <a:pt x="101" y="24"/>
                    <a:pt x="101" y="24"/>
                  </a:cubicBezTo>
                  <a:close/>
                  <a:moveTo>
                    <a:pt x="98" y="0"/>
                  </a:moveTo>
                  <a:cubicBezTo>
                    <a:pt x="98" y="0"/>
                    <a:pt x="98" y="0"/>
                    <a:pt x="98" y="0"/>
                  </a:cubicBezTo>
                  <a:cubicBezTo>
                    <a:pt x="101" y="0"/>
                    <a:pt x="103" y="2"/>
                    <a:pt x="103" y="4"/>
                  </a:cubicBezTo>
                  <a:cubicBezTo>
                    <a:pt x="103" y="6"/>
                    <a:pt x="102" y="8"/>
                    <a:pt x="99" y="8"/>
                  </a:cubicBezTo>
                  <a:cubicBezTo>
                    <a:pt x="5" y="20"/>
                    <a:pt x="5" y="20"/>
                    <a:pt x="5" y="20"/>
                  </a:cubicBezTo>
                  <a:cubicBezTo>
                    <a:pt x="2" y="20"/>
                    <a:pt x="0" y="19"/>
                    <a:pt x="0" y="17"/>
                  </a:cubicBezTo>
                  <a:cubicBezTo>
                    <a:pt x="0" y="15"/>
                    <a:pt x="1" y="13"/>
                    <a:pt x="4" y="12"/>
                  </a:cubicBezTo>
                  <a:cubicBezTo>
                    <a:pt x="98" y="0"/>
                    <a:pt x="98" y="0"/>
                    <a:pt x="98" y="0"/>
                  </a:cubicBezTo>
                  <a:close/>
                  <a:moveTo>
                    <a:pt x="104" y="48"/>
                  </a:moveTo>
                  <a:cubicBezTo>
                    <a:pt x="104" y="48"/>
                    <a:pt x="104" y="48"/>
                    <a:pt x="104" y="48"/>
                  </a:cubicBezTo>
                  <a:cubicBezTo>
                    <a:pt x="106" y="48"/>
                    <a:pt x="108" y="49"/>
                    <a:pt x="109" y="51"/>
                  </a:cubicBezTo>
                  <a:cubicBezTo>
                    <a:pt x="109" y="54"/>
                    <a:pt x="107" y="55"/>
                    <a:pt x="105" y="56"/>
                  </a:cubicBezTo>
                  <a:cubicBezTo>
                    <a:pt x="10" y="68"/>
                    <a:pt x="10" y="68"/>
                    <a:pt x="10" y="68"/>
                  </a:cubicBezTo>
                  <a:cubicBezTo>
                    <a:pt x="8" y="68"/>
                    <a:pt x="6" y="66"/>
                    <a:pt x="6" y="64"/>
                  </a:cubicBezTo>
                  <a:cubicBezTo>
                    <a:pt x="6" y="62"/>
                    <a:pt x="7" y="60"/>
                    <a:pt x="9" y="60"/>
                  </a:cubicBezTo>
                  <a:cubicBezTo>
                    <a:pt x="104" y="48"/>
                    <a:pt x="104" y="48"/>
                    <a:pt x="104" y="48"/>
                  </a:cubicBezTo>
                  <a:close/>
                  <a:moveTo>
                    <a:pt x="110" y="95"/>
                  </a:moveTo>
                  <a:cubicBezTo>
                    <a:pt x="110" y="95"/>
                    <a:pt x="110" y="95"/>
                    <a:pt x="110" y="95"/>
                  </a:cubicBezTo>
                  <a:cubicBezTo>
                    <a:pt x="112" y="95"/>
                    <a:pt x="114" y="97"/>
                    <a:pt x="115" y="99"/>
                  </a:cubicBezTo>
                  <a:cubicBezTo>
                    <a:pt x="115" y="101"/>
                    <a:pt x="113" y="103"/>
                    <a:pt x="111" y="103"/>
                  </a:cubicBezTo>
                  <a:cubicBezTo>
                    <a:pt x="16" y="115"/>
                    <a:pt x="16" y="115"/>
                    <a:pt x="16" y="115"/>
                  </a:cubicBezTo>
                  <a:cubicBezTo>
                    <a:pt x="14" y="115"/>
                    <a:pt x="12" y="114"/>
                    <a:pt x="12" y="111"/>
                  </a:cubicBezTo>
                  <a:cubicBezTo>
                    <a:pt x="12" y="109"/>
                    <a:pt x="13" y="107"/>
                    <a:pt x="15" y="107"/>
                  </a:cubicBezTo>
                  <a:cubicBezTo>
                    <a:pt x="110" y="95"/>
                    <a:pt x="110" y="95"/>
                    <a:pt x="110" y="9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7" name="Freeform 270"/>
            <p:cNvSpPr>
              <a:spLocks noEditPoints="1"/>
            </p:cNvSpPr>
            <p:nvPr userDrawn="1"/>
          </p:nvSpPr>
          <p:spPr bwMode="auto">
            <a:xfrm>
              <a:off x="2328" y="265"/>
              <a:ext cx="257" cy="214"/>
            </a:xfrm>
            <a:custGeom>
              <a:avLst/>
              <a:gdLst>
                <a:gd name="T0" fmla="*/ 72 w 126"/>
                <a:gd name="T1" fmla="*/ 17 h 105"/>
                <a:gd name="T2" fmla="*/ 67 w 126"/>
                <a:gd name="T3" fmla="*/ 14 h 105"/>
                <a:gd name="T4" fmla="*/ 61 w 126"/>
                <a:gd name="T5" fmla="*/ 14 h 105"/>
                <a:gd name="T6" fmla="*/ 50 w 126"/>
                <a:gd name="T7" fmla="*/ 19 h 105"/>
                <a:gd name="T8" fmla="*/ 21 w 126"/>
                <a:gd name="T9" fmla="*/ 25 h 105"/>
                <a:gd name="T10" fmla="*/ 14 w 126"/>
                <a:gd name="T11" fmla="*/ 14 h 105"/>
                <a:gd name="T12" fmla="*/ 14 w 126"/>
                <a:gd name="T13" fmla="*/ 10 h 105"/>
                <a:gd name="T14" fmla="*/ 12 w 126"/>
                <a:gd name="T15" fmla="*/ 13 h 105"/>
                <a:gd name="T16" fmla="*/ 19 w 126"/>
                <a:gd name="T17" fmla="*/ 32 h 105"/>
                <a:gd name="T18" fmla="*/ 55 w 126"/>
                <a:gd name="T19" fmla="*/ 40 h 105"/>
                <a:gd name="T20" fmla="*/ 72 w 126"/>
                <a:gd name="T21" fmla="*/ 40 h 105"/>
                <a:gd name="T22" fmla="*/ 77 w 126"/>
                <a:gd name="T23" fmla="*/ 56 h 105"/>
                <a:gd name="T24" fmla="*/ 94 w 126"/>
                <a:gd name="T25" fmla="*/ 88 h 105"/>
                <a:gd name="T26" fmla="*/ 115 w 126"/>
                <a:gd name="T27" fmla="*/ 90 h 105"/>
                <a:gd name="T28" fmla="*/ 117 w 126"/>
                <a:gd name="T29" fmla="*/ 87 h 105"/>
                <a:gd name="T30" fmla="*/ 113 w 126"/>
                <a:gd name="T31" fmla="*/ 89 h 105"/>
                <a:gd name="T32" fmla="*/ 101 w 126"/>
                <a:gd name="T33" fmla="*/ 85 h 105"/>
                <a:gd name="T34" fmla="*/ 99 w 126"/>
                <a:gd name="T35" fmla="*/ 55 h 105"/>
                <a:gd name="T36" fmla="*/ 100 w 126"/>
                <a:gd name="T37" fmla="*/ 44 h 105"/>
                <a:gd name="T38" fmla="*/ 98 w 126"/>
                <a:gd name="T39" fmla="*/ 37 h 105"/>
                <a:gd name="T40" fmla="*/ 94 w 126"/>
                <a:gd name="T41" fmla="*/ 34 h 105"/>
                <a:gd name="T42" fmla="*/ 87 w 126"/>
                <a:gd name="T43" fmla="*/ 30 h 105"/>
                <a:gd name="T44" fmla="*/ 82 w 126"/>
                <a:gd name="T45" fmla="*/ 26 h 105"/>
                <a:gd name="T46" fmla="*/ 78 w 126"/>
                <a:gd name="T47" fmla="*/ 22 h 105"/>
                <a:gd name="T48" fmla="*/ 72 w 126"/>
                <a:gd name="T49" fmla="*/ 17 h 105"/>
                <a:gd name="T50" fmla="*/ 69 w 126"/>
                <a:gd name="T51" fmla="*/ 8 h 105"/>
                <a:gd name="T52" fmla="*/ 69 w 126"/>
                <a:gd name="T53" fmla="*/ 8 h 105"/>
                <a:gd name="T54" fmla="*/ 76 w 126"/>
                <a:gd name="T55" fmla="*/ 12 h 105"/>
                <a:gd name="T56" fmla="*/ 82 w 126"/>
                <a:gd name="T57" fmla="*/ 18 h 105"/>
                <a:gd name="T58" fmla="*/ 86 w 126"/>
                <a:gd name="T59" fmla="*/ 21 h 105"/>
                <a:gd name="T60" fmla="*/ 91 w 126"/>
                <a:gd name="T61" fmla="*/ 24 h 105"/>
                <a:gd name="T62" fmla="*/ 98 w 126"/>
                <a:gd name="T63" fmla="*/ 28 h 105"/>
                <a:gd name="T64" fmla="*/ 104 w 126"/>
                <a:gd name="T65" fmla="*/ 34 h 105"/>
                <a:gd name="T66" fmla="*/ 106 w 126"/>
                <a:gd name="T67" fmla="*/ 43 h 105"/>
                <a:gd name="T68" fmla="*/ 105 w 126"/>
                <a:gd name="T69" fmla="*/ 56 h 105"/>
                <a:gd name="T70" fmla="*/ 105 w 126"/>
                <a:gd name="T71" fmla="*/ 80 h 105"/>
                <a:gd name="T72" fmla="*/ 112 w 126"/>
                <a:gd name="T73" fmla="*/ 82 h 105"/>
                <a:gd name="T74" fmla="*/ 117 w 126"/>
                <a:gd name="T75" fmla="*/ 80 h 105"/>
                <a:gd name="T76" fmla="*/ 117 w 126"/>
                <a:gd name="T77" fmla="*/ 80 h 105"/>
                <a:gd name="T78" fmla="*/ 117 w 126"/>
                <a:gd name="T79" fmla="*/ 79 h 105"/>
                <a:gd name="T80" fmla="*/ 123 w 126"/>
                <a:gd name="T81" fmla="*/ 77 h 105"/>
                <a:gd name="T82" fmla="*/ 123 w 126"/>
                <a:gd name="T83" fmla="*/ 77 h 105"/>
                <a:gd name="T84" fmla="*/ 125 w 126"/>
                <a:gd name="T85" fmla="*/ 85 h 105"/>
                <a:gd name="T86" fmla="*/ 120 w 126"/>
                <a:gd name="T87" fmla="*/ 94 h 105"/>
                <a:gd name="T88" fmla="*/ 90 w 126"/>
                <a:gd name="T89" fmla="*/ 93 h 105"/>
                <a:gd name="T90" fmla="*/ 71 w 126"/>
                <a:gd name="T91" fmla="*/ 57 h 105"/>
                <a:gd name="T92" fmla="*/ 68 w 126"/>
                <a:gd name="T93" fmla="*/ 46 h 105"/>
                <a:gd name="T94" fmla="*/ 56 w 126"/>
                <a:gd name="T95" fmla="*/ 46 h 105"/>
                <a:gd name="T96" fmla="*/ 16 w 126"/>
                <a:gd name="T97" fmla="*/ 38 h 105"/>
                <a:gd name="T98" fmla="*/ 7 w 126"/>
                <a:gd name="T99" fmla="*/ 9 h 105"/>
                <a:gd name="T100" fmla="*/ 14 w 126"/>
                <a:gd name="T101" fmla="*/ 2 h 105"/>
                <a:gd name="T102" fmla="*/ 20 w 126"/>
                <a:gd name="T103" fmla="*/ 0 h 105"/>
                <a:gd name="T104" fmla="*/ 22 w 126"/>
                <a:gd name="T105" fmla="*/ 1 h 105"/>
                <a:gd name="T106" fmla="*/ 22 w 126"/>
                <a:gd name="T107" fmla="*/ 1 h 105"/>
                <a:gd name="T108" fmla="*/ 22 w 126"/>
                <a:gd name="T109" fmla="*/ 8 h 105"/>
                <a:gd name="T110" fmla="*/ 21 w 126"/>
                <a:gd name="T111" fmla="*/ 9 h 105"/>
                <a:gd name="T112" fmla="*/ 20 w 126"/>
                <a:gd name="T113" fmla="*/ 13 h 105"/>
                <a:gd name="T114" fmla="*/ 24 w 126"/>
                <a:gd name="T115" fmla="*/ 19 h 105"/>
                <a:gd name="T116" fmla="*/ 47 w 126"/>
                <a:gd name="T117" fmla="*/ 13 h 105"/>
                <a:gd name="T118" fmla="*/ 59 w 126"/>
                <a:gd name="T119" fmla="*/ 8 h 105"/>
                <a:gd name="T120" fmla="*/ 69 w 126"/>
                <a:gd name="T121" fmla="*/ 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 h="105">
                  <a:moveTo>
                    <a:pt x="72" y="17"/>
                  </a:moveTo>
                  <a:cubicBezTo>
                    <a:pt x="71" y="16"/>
                    <a:pt x="69" y="15"/>
                    <a:pt x="67" y="14"/>
                  </a:cubicBezTo>
                  <a:cubicBezTo>
                    <a:pt x="66" y="14"/>
                    <a:pt x="63" y="14"/>
                    <a:pt x="61" y="14"/>
                  </a:cubicBezTo>
                  <a:cubicBezTo>
                    <a:pt x="58" y="15"/>
                    <a:pt x="54" y="17"/>
                    <a:pt x="50" y="19"/>
                  </a:cubicBezTo>
                  <a:cubicBezTo>
                    <a:pt x="40" y="24"/>
                    <a:pt x="28" y="29"/>
                    <a:pt x="21" y="25"/>
                  </a:cubicBezTo>
                  <a:cubicBezTo>
                    <a:pt x="17" y="23"/>
                    <a:pt x="14" y="19"/>
                    <a:pt x="14" y="14"/>
                  </a:cubicBezTo>
                  <a:cubicBezTo>
                    <a:pt x="14" y="13"/>
                    <a:pt x="14" y="12"/>
                    <a:pt x="14" y="10"/>
                  </a:cubicBezTo>
                  <a:cubicBezTo>
                    <a:pt x="13" y="11"/>
                    <a:pt x="12" y="12"/>
                    <a:pt x="12" y="13"/>
                  </a:cubicBezTo>
                  <a:cubicBezTo>
                    <a:pt x="9" y="18"/>
                    <a:pt x="8" y="25"/>
                    <a:pt x="19" y="32"/>
                  </a:cubicBezTo>
                  <a:cubicBezTo>
                    <a:pt x="30" y="39"/>
                    <a:pt x="43" y="42"/>
                    <a:pt x="55" y="40"/>
                  </a:cubicBezTo>
                  <a:cubicBezTo>
                    <a:pt x="63" y="38"/>
                    <a:pt x="68" y="38"/>
                    <a:pt x="72" y="40"/>
                  </a:cubicBezTo>
                  <a:cubicBezTo>
                    <a:pt x="75" y="43"/>
                    <a:pt x="76" y="48"/>
                    <a:pt x="77" y="56"/>
                  </a:cubicBezTo>
                  <a:cubicBezTo>
                    <a:pt x="79" y="69"/>
                    <a:pt x="85" y="81"/>
                    <a:pt x="94" y="88"/>
                  </a:cubicBezTo>
                  <a:cubicBezTo>
                    <a:pt x="105" y="97"/>
                    <a:pt x="112" y="94"/>
                    <a:pt x="115" y="90"/>
                  </a:cubicBezTo>
                  <a:cubicBezTo>
                    <a:pt x="116" y="89"/>
                    <a:pt x="117" y="88"/>
                    <a:pt x="117" y="87"/>
                  </a:cubicBezTo>
                  <a:cubicBezTo>
                    <a:pt x="116" y="88"/>
                    <a:pt x="115" y="88"/>
                    <a:pt x="113" y="89"/>
                  </a:cubicBezTo>
                  <a:cubicBezTo>
                    <a:pt x="109" y="89"/>
                    <a:pt x="104" y="88"/>
                    <a:pt x="101" y="85"/>
                  </a:cubicBezTo>
                  <a:cubicBezTo>
                    <a:pt x="95" y="79"/>
                    <a:pt x="97" y="66"/>
                    <a:pt x="99" y="55"/>
                  </a:cubicBezTo>
                  <a:cubicBezTo>
                    <a:pt x="99" y="50"/>
                    <a:pt x="100" y="46"/>
                    <a:pt x="100" y="44"/>
                  </a:cubicBezTo>
                  <a:cubicBezTo>
                    <a:pt x="100" y="41"/>
                    <a:pt x="99" y="39"/>
                    <a:pt x="98" y="37"/>
                  </a:cubicBezTo>
                  <a:cubicBezTo>
                    <a:pt x="97" y="36"/>
                    <a:pt x="96" y="34"/>
                    <a:pt x="94" y="34"/>
                  </a:cubicBezTo>
                  <a:cubicBezTo>
                    <a:pt x="91" y="32"/>
                    <a:pt x="89" y="30"/>
                    <a:pt x="87" y="30"/>
                  </a:cubicBezTo>
                  <a:cubicBezTo>
                    <a:pt x="85" y="28"/>
                    <a:pt x="83" y="27"/>
                    <a:pt x="82" y="26"/>
                  </a:cubicBezTo>
                  <a:cubicBezTo>
                    <a:pt x="81" y="26"/>
                    <a:pt x="80" y="25"/>
                    <a:pt x="78" y="22"/>
                  </a:cubicBezTo>
                  <a:cubicBezTo>
                    <a:pt x="77" y="21"/>
                    <a:pt x="75" y="20"/>
                    <a:pt x="72" y="17"/>
                  </a:cubicBezTo>
                  <a:close/>
                  <a:moveTo>
                    <a:pt x="69" y="8"/>
                  </a:moveTo>
                  <a:cubicBezTo>
                    <a:pt x="69" y="8"/>
                    <a:pt x="69" y="8"/>
                    <a:pt x="69" y="8"/>
                  </a:cubicBezTo>
                  <a:cubicBezTo>
                    <a:pt x="72" y="9"/>
                    <a:pt x="74" y="10"/>
                    <a:pt x="76" y="12"/>
                  </a:cubicBezTo>
                  <a:cubicBezTo>
                    <a:pt x="79" y="14"/>
                    <a:pt x="81" y="16"/>
                    <a:pt x="82" y="18"/>
                  </a:cubicBezTo>
                  <a:cubicBezTo>
                    <a:pt x="84" y="20"/>
                    <a:pt x="85" y="21"/>
                    <a:pt x="86" y="21"/>
                  </a:cubicBezTo>
                  <a:cubicBezTo>
                    <a:pt x="87" y="22"/>
                    <a:pt x="88" y="23"/>
                    <a:pt x="91" y="24"/>
                  </a:cubicBezTo>
                  <a:cubicBezTo>
                    <a:pt x="92" y="25"/>
                    <a:pt x="95" y="27"/>
                    <a:pt x="98" y="28"/>
                  </a:cubicBezTo>
                  <a:cubicBezTo>
                    <a:pt x="100" y="29"/>
                    <a:pt x="102" y="31"/>
                    <a:pt x="104" y="34"/>
                  </a:cubicBezTo>
                  <a:cubicBezTo>
                    <a:pt x="105" y="36"/>
                    <a:pt x="106" y="39"/>
                    <a:pt x="106" y="43"/>
                  </a:cubicBezTo>
                  <a:cubicBezTo>
                    <a:pt x="106" y="47"/>
                    <a:pt x="106" y="51"/>
                    <a:pt x="105" y="56"/>
                  </a:cubicBezTo>
                  <a:cubicBezTo>
                    <a:pt x="103" y="65"/>
                    <a:pt x="102" y="76"/>
                    <a:pt x="105" y="80"/>
                  </a:cubicBezTo>
                  <a:cubicBezTo>
                    <a:pt x="107" y="82"/>
                    <a:pt x="110" y="83"/>
                    <a:pt x="112" y="82"/>
                  </a:cubicBezTo>
                  <a:cubicBezTo>
                    <a:pt x="114" y="82"/>
                    <a:pt x="116" y="81"/>
                    <a:pt x="117" y="80"/>
                  </a:cubicBezTo>
                  <a:cubicBezTo>
                    <a:pt x="117" y="80"/>
                    <a:pt x="117" y="80"/>
                    <a:pt x="117" y="80"/>
                  </a:cubicBezTo>
                  <a:cubicBezTo>
                    <a:pt x="117" y="79"/>
                    <a:pt x="117" y="79"/>
                    <a:pt x="117" y="79"/>
                  </a:cubicBezTo>
                  <a:cubicBezTo>
                    <a:pt x="119" y="76"/>
                    <a:pt x="121" y="76"/>
                    <a:pt x="123" y="77"/>
                  </a:cubicBezTo>
                  <a:cubicBezTo>
                    <a:pt x="123" y="77"/>
                    <a:pt x="123" y="77"/>
                    <a:pt x="123" y="77"/>
                  </a:cubicBezTo>
                  <a:cubicBezTo>
                    <a:pt x="126" y="78"/>
                    <a:pt x="126" y="83"/>
                    <a:pt x="125" y="85"/>
                  </a:cubicBezTo>
                  <a:cubicBezTo>
                    <a:pt x="124" y="88"/>
                    <a:pt x="123" y="91"/>
                    <a:pt x="120" y="94"/>
                  </a:cubicBezTo>
                  <a:cubicBezTo>
                    <a:pt x="115" y="101"/>
                    <a:pt x="105" y="105"/>
                    <a:pt x="90" y="93"/>
                  </a:cubicBezTo>
                  <a:cubicBezTo>
                    <a:pt x="79" y="84"/>
                    <a:pt x="73" y="71"/>
                    <a:pt x="71" y="57"/>
                  </a:cubicBezTo>
                  <a:cubicBezTo>
                    <a:pt x="70" y="50"/>
                    <a:pt x="70" y="47"/>
                    <a:pt x="68" y="46"/>
                  </a:cubicBezTo>
                  <a:cubicBezTo>
                    <a:pt x="66" y="44"/>
                    <a:pt x="63" y="45"/>
                    <a:pt x="56" y="46"/>
                  </a:cubicBezTo>
                  <a:cubicBezTo>
                    <a:pt x="42" y="48"/>
                    <a:pt x="27" y="46"/>
                    <a:pt x="16" y="38"/>
                  </a:cubicBezTo>
                  <a:cubicBezTo>
                    <a:pt x="0" y="27"/>
                    <a:pt x="2" y="16"/>
                    <a:pt x="7" y="9"/>
                  </a:cubicBezTo>
                  <a:cubicBezTo>
                    <a:pt x="9" y="6"/>
                    <a:pt x="12" y="4"/>
                    <a:pt x="14" y="2"/>
                  </a:cubicBezTo>
                  <a:cubicBezTo>
                    <a:pt x="16" y="1"/>
                    <a:pt x="18" y="0"/>
                    <a:pt x="20" y="0"/>
                  </a:cubicBezTo>
                  <a:cubicBezTo>
                    <a:pt x="21" y="0"/>
                    <a:pt x="21" y="1"/>
                    <a:pt x="22" y="1"/>
                  </a:cubicBezTo>
                  <a:cubicBezTo>
                    <a:pt x="22" y="1"/>
                    <a:pt x="22" y="1"/>
                    <a:pt x="22" y="1"/>
                  </a:cubicBezTo>
                  <a:cubicBezTo>
                    <a:pt x="24" y="3"/>
                    <a:pt x="24" y="5"/>
                    <a:pt x="22" y="8"/>
                  </a:cubicBezTo>
                  <a:cubicBezTo>
                    <a:pt x="21" y="8"/>
                    <a:pt x="21" y="8"/>
                    <a:pt x="21" y="9"/>
                  </a:cubicBezTo>
                  <a:cubicBezTo>
                    <a:pt x="20" y="10"/>
                    <a:pt x="20" y="12"/>
                    <a:pt x="20" y="13"/>
                  </a:cubicBezTo>
                  <a:cubicBezTo>
                    <a:pt x="20" y="16"/>
                    <a:pt x="22" y="18"/>
                    <a:pt x="24" y="19"/>
                  </a:cubicBezTo>
                  <a:cubicBezTo>
                    <a:pt x="29" y="22"/>
                    <a:pt x="39" y="17"/>
                    <a:pt x="47" y="13"/>
                  </a:cubicBezTo>
                  <a:cubicBezTo>
                    <a:pt x="52" y="11"/>
                    <a:pt x="56" y="9"/>
                    <a:pt x="59" y="8"/>
                  </a:cubicBezTo>
                  <a:cubicBezTo>
                    <a:pt x="63" y="7"/>
                    <a:pt x="66" y="7"/>
                    <a:pt x="69"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8" name="Freeform 271"/>
            <p:cNvSpPr>
              <a:spLocks noEditPoints="1"/>
            </p:cNvSpPr>
            <p:nvPr userDrawn="1"/>
          </p:nvSpPr>
          <p:spPr bwMode="auto">
            <a:xfrm>
              <a:off x="4954" y="-127"/>
              <a:ext cx="257" cy="214"/>
            </a:xfrm>
            <a:custGeom>
              <a:avLst/>
              <a:gdLst>
                <a:gd name="T0" fmla="*/ 72 w 126"/>
                <a:gd name="T1" fmla="*/ 17 h 105"/>
                <a:gd name="T2" fmla="*/ 67 w 126"/>
                <a:gd name="T3" fmla="*/ 14 h 105"/>
                <a:gd name="T4" fmla="*/ 61 w 126"/>
                <a:gd name="T5" fmla="*/ 14 h 105"/>
                <a:gd name="T6" fmla="*/ 50 w 126"/>
                <a:gd name="T7" fmla="*/ 19 h 105"/>
                <a:gd name="T8" fmla="*/ 21 w 126"/>
                <a:gd name="T9" fmla="*/ 25 h 105"/>
                <a:gd name="T10" fmla="*/ 14 w 126"/>
                <a:gd name="T11" fmla="*/ 14 h 105"/>
                <a:gd name="T12" fmla="*/ 14 w 126"/>
                <a:gd name="T13" fmla="*/ 10 h 105"/>
                <a:gd name="T14" fmla="*/ 12 w 126"/>
                <a:gd name="T15" fmla="*/ 13 h 105"/>
                <a:gd name="T16" fmla="*/ 19 w 126"/>
                <a:gd name="T17" fmla="*/ 32 h 105"/>
                <a:gd name="T18" fmla="*/ 55 w 126"/>
                <a:gd name="T19" fmla="*/ 40 h 105"/>
                <a:gd name="T20" fmla="*/ 72 w 126"/>
                <a:gd name="T21" fmla="*/ 40 h 105"/>
                <a:gd name="T22" fmla="*/ 77 w 126"/>
                <a:gd name="T23" fmla="*/ 56 h 105"/>
                <a:gd name="T24" fmla="*/ 94 w 126"/>
                <a:gd name="T25" fmla="*/ 88 h 105"/>
                <a:gd name="T26" fmla="*/ 115 w 126"/>
                <a:gd name="T27" fmla="*/ 90 h 105"/>
                <a:gd name="T28" fmla="*/ 117 w 126"/>
                <a:gd name="T29" fmla="*/ 87 h 105"/>
                <a:gd name="T30" fmla="*/ 113 w 126"/>
                <a:gd name="T31" fmla="*/ 88 h 105"/>
                <a:gd name="T32" fmla="*/ 101 w 126"/>
                <a:gd name="T33" fmla="*/ 85 h 105"/>
                <a:gd name="T34" fmla="*/ 99 w 126"/>
                <a:gd name="T35" fmla="*/ 55 h 105"/>
                <a:gd name="T36" fmla="*/ 100 w 126"/>
                <a:gd name="T37" fmla="*/ 44 h 105"/>
                <a:gd name="T38" fmla="*/ 98 w 126"/>
                <a:gd name="T39" fmla="*/ 37 h 105"/>
                <a:gd name="T40" fmla="*/ 94 w 126"/>
                <a:gd name="T41" fmla="*/ 34 h 105"/>
                <a:gd name="T42" fmla="*/ 87 w 126"/>
                <a:gd name="T43" fmla="*/ 30 h 105"/>
                <a:gd name="T44" fmla="*/ 82 w 126"/>
                <a:gd name="T45" fmla="*/ 26 h 105"/>
                <a:gd name="T46" fmla="*/ 78 w 126"/>
                <a:gd name="T47" fmla="*/ 22 h 105"/>
                <a:gd name="T48" fmla="*/ 72 w 126"/>
                <a:gd name="T49" fmla="*/ 17 h 105"/>
                <a:gd name="T50" fmla="*/ 69 w 126"/>
                <a:gd name="T51" fmla="*/ 8 h 105"/>
                <a:gd name="T52" fmla="*/ 69 w 126"/>
                <a:gd name="T53" fmla="*/ 8 h 105"/>
                <a:gd name="T54" fmla="*/ 76 w 126"/>
                <a:gd name="T55" fmla="*/ 12 h 105"/>
                <a:gd name="T56" fmla="*/ 82 w 126"/>
                <a:gd name="T57" fmla="*/ 18 h 105"/>
                <a:gd name="T58" fmla="*/ 86 w 126"/>
                <a:gd name="T59" fmla="*/ 21 h 105"/>
                <a:gd name="T60" fmla="*/ 91 w 126"/>
                <a:gd name="T61" fmla="*/ 24 h 105"/>
                <a:gd name="T62" fmla="*/ 98 w 126"/>
                <a:gd name="T63" fmla="*/ 28 h 105"/>
                <a:gd name="T64" fmla="*/ 104 w 126"/>
                <a:gd name="T65" fmla="*/ 34 h 105"/>
                <a:gd name="T66" fmla="*/ 106 w 126"/>
                <a:gd name="T67" fmla="*/ 43 h 105"/>
                <a:gd name="T68" fmla="*/ 105 w 126"/>
                <a:gd name="T69" fmla="*/ 56 h 105"/>
                <a:gd name="T70" fmla="*/ 105 w 126"/>
                <a:gd name="T71" fmla="*/ 80 h 105"/>
                <a:gd name="T72" fmla="*/ 112 w 126"/>
                <a:gd name="T73" fmla="*/ 82 h 105"/>
                <a:gd name="T74" fmla="*/ 117 w 126"/>
                <a:gd name="T75" fmla="*/ 80 h 105"/>
                <a:gd name="T76" fmla="*/ 117 w 126"/>
                <a:gd name="T77" fmla="*/ 79 h 105"/>
                <a:gd name="T78" fmla="*/ 117 w 126"/>
                <a:gd name="T79" fmla="*/ 79 h 105"/>
                <a:gd name="T80" fmla="*/ 123 w 126"/>
                <a:gd name="T81" fmla="*/ 77 h 105"/>
                <a:gd name="T82" fmla="*/ 124 w 126"/>
                <a:gd name="T83" fmla="*/ 77 h 105"/>
                <a:gd name="T84" fmla="*/ 125 w 126"/>
                <a:gd name="T85" fmla="*/ 85 h 105"/>
                <a:gd name="T86" fmla="*/ 120 w 126"/>
                <a:gd name="T87" fmla="*/ 94 h 105"/>
                <a:gd name="T88" fmla="*/ 90 w 126"/>
                <a:gd name="T89" fmla="*/ 93 h 105"/>
                <a:gd name="T90" fmla="*/ 71 w 126"/>
                <a:gd name="T91" fmla="*/ 57 h 105"/>
                <a:gd name="T92" fmla="*/ 68 w 126"/>
                <a:gd name="T93" fmla="*/ 46 h 105"/>
                <a:gd name="T94" fmla="*/ 56 w 126"/>
                <a:gd name="T95" fmla="*/ 46 h 105"/>
                <a:gd name="T96" fmla="*/ 16 w 126"/>
                <a:gd name="T97" fmla="*/ 38 h 105"/>
                <a:gd name="T98" fmla="*/ 7 w 126"/>
                <a:gd name="T99" fmla="*/ 9 h 105"/>
                <a:gd name="T100" fmla="*/ 14 w 126"/>
                <a:gd name="T101" fmla="*/ 2 h 105"/>
                <a:gd name="T102" fmla="*/ 20 w 126"/>
                <a:gd name="T103" fmla="*/ 0 h 105"/>
                <a:gd name="T104" fmla="*/ 22 w 126"/>
                <a:gd name="T105" fmla="*/ 1 h 105"/>
                <a:gd name="T106" fmla="*/ 22 w 126"/>
                <a:gd name="T107" fmla="*/ 1 h 105"/>
                <a:gd name="T108" fmla="*/ 22 w 126"/>
                <a:gd name="T109" fmla="*/ 8 h 105"/>
                <a:gd name="T110" fmla="*/ 21 w 126"/>
                <a:gd name="T111" fmla="*/ 9 h 105"/>
                <a:gd name="T112" fmla="*/ 20 w 126"/>
                <a:gd name="T113" fmla="*/ 13 h 105"/>
                <a:gd name="T114" fmla="*/ 24 w 126"/>
                <a:gd name="T115" fmla="*/ 19 h 105"/>
                <a:gd name="T116" fmla="*/ 47 w 126"/>
                <a:gd name="T117" fmla="*/ 13 h 105"/>
                <a:gd name="T118" fmla="*/ 59 w 126"/>
                <a:gd name="T119" fmla="*/ 8 h 105"/>
                <a:gd name="T120" fmla="*/ 69 w 126"/>
                <a:gd name="T121" fmla="*/ 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 h="105">
                  <a:moveTo>
                    <a:pt x="72" y="17"/>
                  </a:moveTo>
                  <a:cubicBezTo>
                    <a:pt x="71" y="16"/>
                    <a:pt x="69" y="15"/>
                    <a:pt x="67" y="14"/>
                  </a:cubicBezTo>
                  <a:cubicBezTo>
                    <a:pt x="66" y="14"/>
                    <a:pt x="63" y="14"/>
                    <a:pt x="61" y="14"/>
                  </a:cubicBezTo>
                  <a:cubicBezTo>
                    <a:pt x="58" y="15"/>
                    <a:pt x="54" y="17"/>
                    <a:pt x="50" y="19"/>
                  </a:cubicBezTo>
                  <a:cubicBezTo>
                    <a:pt x="40" y="24"/>
                    <a:pt x="28" y="29"/>
                    <a:pt x="21" y="25"/>
                  </a:cubicBezTo>
                  <a:cubicBezTo>
                    <a:pt x="17" y="23"/>
                    <a:pt x="14" y="19"/>
                    <a:pt x="14" y="14"/>
                  </a:cubicBezTo>
                  <a:cubicBezTo>
                    <a:pt x="14" y="13"/>
                    <a:pt x="14" y="12"/>
                    <a:pt x="14" y="10"/>
                  </a:cubicBezTo>
                  <a:cubicBezTo>
                    <a:pt x="13" y="11"/>
                    <a:pt x="13" y="12"/>
                    <a:pt x="12" y="13"/>
                  </a:cubicBezTo>
                  <a:cubicBezTo>
                    <a:pt x="9" y="17"/>
                    <a:pt x="8" y="25"/>
                    <a:pt x="19" y="32"/>
                  </a:cubicBezTo>
                  <a:cubicBezTo>
                    <a:pt x="30" y="39"/>
                    <a:pt x="43" y="42"/>
                    <a:pt x="55" y="40"/>
                  </a:cubicBezTo>
                  <a:cubicBezTo>
                    <a:pt x="64" y="38"/>
                    <a:pt x="68" y="38"/>
                    <a:pt x="72" y="40"/>
                  </a:cubicBezTo>
                  <a:cubicBezTo>
                    <a:pt x="75" y="43"/>
                    <a:pt x="76" y="48"/>
                    <a:pt x="77" y="56"/>
                  </a:cubicBezTo>
                  <a:cubicBezTo>
                    <a:pt x="79" y="69"/>
                    <a:pt x="85" y="80"/>
                    <a:pt x="94" y="88"/>
                  </a:cubicBezTo>
                  <a:cubicBezTo>
                    <a:pt x="105" y="97"/>
                    <a:pt x="112" y="94"/>
                    <a:pt x="115" y="90"/>
                  </a:cubicBezTo>
                  <a:cubicBezTo>
                    <a:pt x="116" y="89"/>
                    <a:pt x="117" y="88"/>
                    <a:pt x="117" y="87"/>
                  </a:cubicBezTo>
                  <a:cubicBezTo>
                    <a:pt x="116" y="88"/>
                    <a:pt x="115" y="88"/>
                    <a:pt x="113" y="88"/>
                  </a:cubicBezTo>
                  <a:cubicBezTo>
                    <a:pt x="109" y="89"/>
                    <a:pt x="104" y="88"/>
                    <a:pt x="101" y="85"/>
                  </a:cubicBezTo>
                  <a:cubicBezTo>
                    <a:pt x="95" y="79"/>
                    <a:pt x="97" y="66"/>
                    <a:pt x="99" y="55"/>
                  </a:cubicBezTo>
                  <a:cubicBezTo>
                    <a:pt x="99" y="50"/>
                    <a:pt x="100" y="46"/>
                    <a:pt x="100" y="44"/>
                  </a:cubicBezTo>
                  <a:cubicBezTo>
                    <a:pt x="100" y="41"/>
                    <a:pt x="99" y="39"/>
                    <a:pt x="98" y="37"/>
                  </a:cubicBezTo>
                  <a:cubicBezTo>
                    <a:pt x="97" y="36"/>
                    <a:pt x="96" y="34"/>
                    <a:pt x="94" y="34"/>
                  </a:cubicBezTo>
                  <a:cubicBezTo>
                    <a:pt x="91" y="32"/>
                    <a:pt x="89" y="30"/>
                    <a:pt x="87" y="30"/>
                  </a:cubicBezTo>
                  <a:cubicBezTo>
                    <a:pt x="85" y="28"/>
                    <a:pt x="83" y="27"/>
                    <a:pt x="82" y="26"/>
                  </a:cubicBezTo>
                  <a:cubicBezTo>
                    <a:pt x="81" y="25"/>
                    <a:pt x="80" y="24"/>
                    <a:pt x="78" y="22"/>
                  </a:cubicBezTo>
                  <a:cubicBezTo>
                    <a:pt x="77" y="21"/>
                    <a:pt x="75" y="20"/>
                    <a:pt x="72" y="17"/>
                  </a:cubicBezTo>
                  <a:close/>
                  <a:moveTo>
                    <a:pt x="69" y="8"/>
                  </a:moveTo>
                  <a:cubicBezTo>
                    <a:pt x="69" y="8"/>
                    <a:pt x="69" y="8"/>
                    <a:pt x="69" y="8"/>
                  </a:cubicBezTo>
                  <a:cubicBezTo>
                    <a:pt x="72" y="9"/>
                    <a:pt x="74" y="10"/>
                    <a:pt x="76" y="12"/>
                  </a:cubicBezTo>
                  <a:cubicBezTo>
                    <a:pt x="79" y="14"/>
                    <a:pt x="81" y="16"/>
                    <a:pt x="82" y="18"/>
                  </a:cubicBezTo>
                  <a:cubicBezTo>
                    <a:pt x="84" y="20"/>
                    <a:pt x="85" y="20"/>
                    <a:pt x="86" y="21"/>
                  </a:cubicBezTo>
                  <a:cubicBezTo>
                    <a:pt x="87" y="22"/>
                    <a:pt x="88" y="23"/>
                    <a:pt x="91" y="24"/>
                  </a:cubicBezTo>
                  <a:cubicBezTo>
                    <a:pt x="93" y="25"/>
                    <a:pt x="95" y="26"/>
                    <a:pt x="98" y="28"/>
                  </a:cubicBezTo>
                  <a:cubicBezTo>
                    <a:pt x="100" y="29"/>
                    <a:pt x="102" y="31"/>
                    <a:pt x="104" y="34"/>
                  </a:cubicBezTo>
                  <a:cubicBezTo>
                    <a:pt x="105" y="36"/>
                    <a:pt x="106" y="39"/>
                    <a:pt x="106" y="43"/>
                  </a:cubicBezTo>
                  <a:cubicBezTo>
                    <a:pt x="106" y="47"/>
                    <a:pt x="106" y="51"/>
                    <a:pt x="105" y="56"/>
                  </a:cubicBezTo>
                  <a:cubicBezTo>
                    <a:pt x="104" y="65"/>
                    <a:pt x="102" y="76"/>
                    <a:pt x="105" y="80"/>
                  </a:cubicBezTo>
                  <a:cubicBezTo>
                    <a:pt x="107" y="82"/>
                    <a:pt x="110" y="83"/>
                    <a:pt x="112" y="82"/>
                  </a:cubicBezTo>
                  <a:cubicBezTo>
                    <a:pt x="114" y="82"/>
                    <a:pt x="116" y="81"/>
                    <a:pt x="117" y="80"/>
                  </a:cubicBezTo>
                  <a:cubicBezTo>
                    <a:pt x="117" y="80"/>
                    <a:pt x="117" y="80"/>
                    <a:pt x="117" y="79"/>
                  </a:cubicBezTo>
                  <a:cubicBezTo>
                    <a:pt x="117" y="79"/>
                    <a:pt x="117" y="79"/>
                    <a:pt x="117" y="79"/>
                  </a:cubicBezTo>
                  <a:cubicBezTo>
                    <a:pt x="119" y="76"/>
                    <a:pt x="122" y="76"/>
                    <a:pt x="123" y="77"/>
                  </a:cubicBezTo>
                  <a:cubicBezTo>
                    <a:pt x="124" y="77"/>
                    <a:pt x="124" y="77"/>
                    <a:pt x="124" y="77"/>
                  </a:cubicBezTo>
                  <a:cubicBezTo>
                    <a:pt x="126" y="78"/>
                    <a:pt x="126" y="83"/>
                    <a:pt x="125" y="85"/>
                  </a:cubicBezTo>
                  <a:cubicBezTo>
                    <a:pt x="124" y="88"/>
                    <a:pt x="123" y="91"/>
                    <a:pt x="120" y="94"/>
                  </a:cubicBezTo>
                  <a:cubicBezTo>
                    <a:pt x="115" y="101"/>
                    <a:pt x="105" y="105"/>
                    <a:pt x="90" y="93"/>
                  </a:cubicBezTo>
                  <a:cubicBezTo>
                    <a:pt x="79" y="84"/>
                    <a:pt x="73" y="71"/>
                    <a:pt x="71" y="57"/>
                  </a:cubicBezTo>
                  <a:cubicBezTo>
                    <a:pt x="70" y="50"/>
                    <a:pt x="70" y="47"/>
                    <a:pt x="68" y="46"/>
                  </a:cubicBezTo>
                  <a:cubicBezTo>
                    <a:pt x="66" y="44"/>
                    <a:pt x="63" y="45"/>
                    <a:pt x="56" y="46"/>
                  </a:cubicBezTo>
                  <a:cubicBezTo>
                    <a:pt x="42" y="48"/>
                    <a:pt x="27" y="46"/>
                    <a:pt x="16" y="38"/>
                  </a:cubicBezTo>
                  <a:cubicBezTo>
                    <a:pt x="0" y="27"/>
                    <a:pt x="2" y="16"/>
                    <a:pt x="7" y="9"/>
                  </a:cubicBezTo>
                  <a:cubicBezTo>
                    <a:pt x="9" y="6"/>
                    <a:pt x="12" y="4"/>
                    <a:pt x="14" y="2"/>
                  </a:cubicBezTo>
                  <a:cubicBezTo>
                    <a:pt x="16" y="1"/>
                    <a:pt x="18" y="0"/>
                    <a:pt x="20" y="0"/>
                  </a:cubicBezTo>
                  <a:cubicBezTo>
                    <a:pt x="21" y="0"/>
                    <a:pt x="21" y="1"/>
                    <a:pt x="22" y="1"/>
                  </a:cubicBezTo>
                  <a:cubicBezTo>
                    <a:pt x="22" y="1"/>
                    <a:pt x="22" y="1"/>
                    <a:pt x="22" y="1"/>
                  </a:cubicBezTo>
                  <a:cubicBezTo>
                    <a:pt x="24" y="3"/>
                    <a:pt x="24" y="5"/>
                    <a:pt x="22" y="8"/>
                  </a:cubicBezTo>
                  <a:cubicBezTo>
                    <a:pt x="21" y="8"/>
                    <a:pt x="21" y="8"/>
                    <a:pt x="21" y="9"/>
                  </a:cubicBezTo>
                  <a:cubicBezTo>
                    <a:pt x="20" y="10"/>
                    <a:pt x="20" y="12"/>
                    <a:pt x="20" y="13"/>
                  </a:cubicBezTo>
                  <a:cubicBezTo>
                    <a:pt x="21" y="16"/>
                    <a:pt x="22" y="18"/>
                    <a:pt x="24" y="19"/>
                  </a:cubicBezTo>
                  <a:cubicBezTo>
                    <a:pt x="29" y="22"/>
                    <a:pt x="39" y="17"/>
                    <a:pt x="47" y="13"/>
                  </a:cubicBezTo>
                  <a:cubicBezTo>
                    <a:pt x="52" y="11"/>
                    <a:pt x="56" y="9"/>
                    <a:pt x="59" y="8"/>
                  </a:cubicBezTo>
                  <a:cubicBezTo>
                    <a:pt x="63" y="7"/>
                    <a:pt x="66" y="7"/>
                    <a:pt x="69"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9" name="Freeform 272"/>
            <p:cNvSpPr>
              <a:spLocks noEditPoints="1"/>
            </p:cNvSpPr>
            <p:nvPr userDrawn="1"/>
          </p:nvSpPr>
          <p:spPr bwMode="auto">
            <a:xfrm>
              <a:off x="4765" y="2726"/>
              <a:ext cx="287" cy="316"/>
            </a:xfrm>
            <a:custGeom>
              <a:avLst/>
              <a:gdLst>
                <a:gd name="T0" fmla="*/ 127 w 141"/>
                <a:gd name="T1" fmla="*/ 103 h 155"/>
                <a:gd name="T2" fmla="*/ 81 w 141"/>
                <a:gd name="T3" fmla="*/ 97 h 155"/>
                <a:gd name="T4" fmla="*/ 93 w 141"/>
                <a:gd name="T5" fmla="*/ 107 h 155"/>
                <a:gd name="T6" fmla="*/ 83 w 141"/>
                <a:gd name="T7" fmla="*/ 132 h 155"/>
                <a:gd name="T8" fmla="*/ 76 w 141"/>
                <a:gd name="T9" fmla="*/ 135 h 155"/>
                <a:gd name="T10" fmla="*/ 49 w 141"/>
                <a:gd name="T11" fmla="*/ 118 h 155"/>
                <a:gd name="T12" fmla="*/ 58 w 141"/>
                <a:gd name="T13" fmla="*/ 94 h 155"/>
                <a:gd name="T14" fmla="*/ 65 w 141"/>
                <a:gd name="T15" fmla="*/ 91 h 155"/>
                <a:gd name="T16" fmla="*/ 79 w 141"/>
                <a:gd name="T17" fmla="*/ 84 h 155"/>
                <a:gd name="T18" fmla="*/ 33 w 141"/>
                <a:gd name="T19" fmla="*/ 78 h 155"/>
                <a:gd name="T20" fmla="*/ 45 w 141"/>
                <a:gd name="T21" fmla="*/ 89 h 155"/>
                <a:gd name="T22" fmla="*/ 36 w 141"/>
                <a:gd name="T23" fmla="*/ 113 h 155"/>
                <a:gd name="T24" fmla="*/ 29 w 141"/>
                <a:gd name="T25" fmla="*/ 116 h 155"/>
                <a:gd name="T26" fmla="*/ 1 w 141"/>
                <a:gd name="T27" fmla="*/ 100 h 155"/>
                <a:gd name="T28" fmla="*/ 11 w 141"/>
                <a:gd name="T29" fmla="*/ 75 h 155"/>
                <a:gd name="T30" fmla="*/ 18 w 141"/>
                <a:gd name="T31" fmla="*/ 72 h 155"/>
                <a:gd name="T32" fmla="*/ 32 w 141"/>
                <a:gd name="T33" fmla="*/ 63 h 155"/>
                <a:gd name="T34" fmla="*/ 36 w 141"/>
                <a:gd name="T35" fmla="*/ 61 h 155"/>
                <a:gd name="T36" fmla="*/ 89 w 141"/>
                <a:gd name="T37" fmla="*/ 57 h 155"/>
                <a:gd name="T38" fmla="*/ 69 w 141"/>
                <a:gd name="T39" fmla="*/ 44 h 155"/>
                <a:gd name="T40" fmla="*/ 85 w 141"/>
                <a:gd name="T41" fmla="*/ 4 h 155"/>
                <a:gd name="T42" fmla="*/ 92 w 141"/>
                <a:gd name="T43" fmla="*/ 1 h 155"/>
                <a:gd name="T44" fmla="*/ 135 w 141"/>
                <a:gd name="T45" fmla="*/ 23 h 155"/>
                <a:gd name="T46" fmla="*/ 119 w 141"/>
                <a:gd name="T47" fmla="*/ 63 h 155"/>
                <a:gd name="T48" fmla="*/ 112 w 141"/>
                <a:gd name="T49" fmla="*/ 66 h 155"/>
                <a:gd name="T50" fmla="*/ 87 w 141"/>
                <a:gd name="T51" fmla="*/ 81 h 155"/>
                <a:gd name="T52" fmla="*/ 132 w 141"/>
                <a:gd name="T53" fmla="*/ 98 h 155"/>
                <a:gd name="T54" fmla="*/ 129 w 141"/>
                <a:gd name="T55" fmla="*/ 116 h 155"/>
                <a:gd name="T56" fmla="*/ 140 w 141"/>
                <a:gd name="T57" fmla="*/ 126 h 155"/>
                <a:gd name="T58" fmla="*/ 131 w 141"/>
                <a:gd name="T59" fmla="*/ 151 h 155"/>
                <a:gd name="T60" fmla="*/ 124 w 141"/>
                <a:gd name="T61" fmla="*/ 153 h 155"/>
                <a:gd name="T62" fmla="*/ 96 w 141"/>
                <a:gd name="T63" fmla="*/ 137 h 155"/>
                <a:gd name="T64" fmla="*/ 106 w 141"/>
                <a:gd name="T65" fmla="*/ 113 h 155"/>
                <a:gd name="T66" fmla="*/ 113 w 141"/>
                <a:gd name="T67" fmla="*/ 110 h 155"/>
                <a:gd name="T68" fmla="*/ 128 w 141"/>
                <a:gd name="T69" fmla="*/ 127 h 155"/>
                <a:gd name="T70" fmla="*/ 114 w 141"/>
                <a:gd name="T71" fmla="*/ 121 h 155"/>
                <a:gd name="T72" fmla="*/ 123 w 141"/>
                <a:gd name="T73" fmla="*/ 142 h 155"/>
                <a:gd name="T74" fmla="*/ 33 w 141"/>
                <a:gd name="T75" fmla="*/ 90 h 155"/>
                <a:gd name="T76" fmla="*/ 19 w 141"/>
                <a:gd name="T77" fmla="*/ 84 h 155"/>
                <a:gd name="T78" fmla="*/ 28 w 141"/>
                <a:gd name="T79" fmla="*/ 104 h 155"/>
                <a:gd name="T80" fmla="*/ 81 w 141"/>
                <a:gd name="T81" fmla="*/ 109 h 155"/>
                <a:gd name="T82" fmla="*/ 66 w 141"/>
                <a:gd name="T83" fmla="*/ 103 h 155"/>
                <a:gd name="T84" fmla="*/ 75 w 141"/>
                <a:gd name="T85" fmla="*/ 123 h 155"/>
                <a:gd name="T86" fmla="*/ 123 w 141"/>
                <a:gd name="T87" fmla="*/ 24 h 155"/>
                <a:gd name="T88" fmla="*/ 93 w 141"/>
                <a:gd name="T89" fmla="*/ 13 h 155"/>
                <a:gd name="T90" fmla="*/ 111 w 141"/>
                <a:gd name="T91" fmla="*/ 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1" h="155">
                  <a:moveTo>
                    <a:pt x="123" y="114"/>
                  </a:moveTo>
                  <a:cubicBezTo>
                    <a:pt x="127" y="103"/>
                    <a:pt x="127" y="103"/>
                    <a:pt x="127" y="103"/>
                  </a:cubicBezTo>
                  <a:cubicBezTo>
                    <a:pt x="85" y="87"/>
                    <a:pt x="85" y="87"/>
                    <a:pt x="85" y="87"/>
                  </a:cubicBezTo>
                  <a:cubicBezTo>
                    <a:pt x="81" y="97"/>
                    <a:pt x="81" y="97"/>
                    <a:pt x="81" y="97"/>
                  </a:cubicBezTo>
                  <a:cubicBezTo>
                    <a:pt x="90" y="101"/>
                    <a:pt x="90" y="101"/>
                    <a:pt x="90" y="101"/>
                  </a:cubicBezTo>
                  <a:cubicBezTo>
                    <a:pt x="92" y="102"/>
                    <a:pt x="94" y="105"/>
                    <a:pt x="93" y="107"/>
                  </a:cubicBezTo>
                  <a:cubicBezTo>
                    <a:pt x="93" y="108"/>
                    <a:pt x="93" y="108"/>
                    <a:pt x="93" y="108"/>
                  </a:cubicBezTo>
                  <a:cubicBezTo>
                    <a:pt x="83" y="132"/>
                    <a:pt x="83" y="132"/>
                    <a:pt x="83" y="132"/>
                  </a:cubicBezTo>
                  <a:cubicBezTo>
                    <a:pt x="82" y="135"/>
                    <a:pt x="79" y="136"/>
                    <a:pt x="76" y="135"/>
                  </a:cubicBezTo>
                  <a:cubicBezTo>
                    <a:pt x="76" y="135"/>
                    <a:pt x="76" y="135"/>
                    <a:pt x="76" y="135"/>
                  </a:cubicBezTo>
                  <a:cubicBezTo>
                    <a:pt x="52" y="125"/>
                    <a:pt x="52" y="125"/>
                    <a:pt x="52" y="125"/>
                  </a:cubicBezTo>
                  <a:cubicBezTo>
                    <a:pt x="49" y="124"/>
                    <a:pt x="48" y="121"/>
                    <a:pt x="49" y="118"/>
                  </a:cubicBezTo>
                  <a:cubicBezTo>
                    <a:pt x="49" y="118"/>
                    <a:pt x="49" y="118"/>
                    <a:pt x="49" y="118"/>
                  </a:cubicBezTo>
                  <a:cubicBezTo>
                    <a:pt x="58" y="94"/>
                    <a:pt x="58" y="94"/>
                    <a:pt x="58" y="94"/>
                  </a:cubicBezTo>
                  <a:cubicBezTo>
                    <a:pt x="59" y="91"/>
                    <a:pt x="63" y="90"/>
                    <a:pt x="65" y="91"/>
                  </a:cubicBezTo>
                  <a:cubicBezTo>
                    <a:pt x="65" y="91"/>
                    <a:pt x="65" y="91"/>
                    <a:pt x="65" y="91"/>
                  </a:cubicBezTo>
                  <a:cubicBezTo>
                    <a:pt x="75" y="95"/>
                    <a:pt x="75" y="95"/>
                    <a:pt x="75" y="95"/>
                  </a:cubicBezTo>
                  <a:cubicBezTo>
                    <a:pt x="79" y="84"/>
                    <a:pt x="79" y="84"/>
                    <a:pt x="79" y="84"/>
                  </a:cubicBezTo>
                  <a:cubicBezTo>
                    <a:pt x="37" y="68"/>
                    <a:pt x="37" y="68"/>
                    <a:pt x="37" y="68"/>
                  </a:cubicBezTo>
                  <a:cubicBezTo>
                    <a:pt x="33" y="78"/>
                    <a:pt x="33" y="78"/>
                    <a:pt x="33" y="78"/>
                  </a:cubicBezTo>
                  <a:cubicBezTo>
                    <a:pt x="42" y="82"/>
                    <a:pt x="42" y="82"/>
                    <a:pt x="42" y="82"/>
                  </a:cubicBezTo>
                  <a:cubicBezTo>
                    <a:pt x="45" y="83"/>
                    <a:pt x="46" y="86"/>
                    <a:pt x="45" y="89"/>
                  </a:cubicBezTo>
                  <a:cubicBezTo>
                    <a:pt x="45" y="89"/>
                    <a:pt x="45" y="89"/>
                    <a:pt x="45" y="89"/>
                  </a:cubicBezTo>
                  <a:cubicBezTo>
                    <a:pt x="36" y="113"/>
                    <a:pt x="36" y="113"/>
                    <a:pt x="36" y="113"/>
                  </a:cubicBezTo>
                  <a:cubicBezTo>
                    <a:pt x="35" y="116"/>
                    <a:pt x="32" y="117"/>
                    <a:pt x="29" y="116"/>
                  </a:cubicBezTo>
                  <a:cubicBezTo>
                    <a:pt x="29" y="116"/>
                    <a:pt x="29" y="116"/>
                    <a:pt x="29" y="116"/>
                  </a:cubicBezTo>
                  <a:cubicBezTo>
                    <a:pt x="4" y="107"/>
                    <a:pt x="4" y="107"/>
                    <a:pt x="4" y="107"/>
                  </a:cubicBezTo>
                  <a:cubicBezTo>
                    <a:pt x="2" y="106"/>
                    <a:pt x="0" y="103"/>
                    <a:pt x="1" y="100"/>
                  </a:cubicBezTo>
                  <a:cubicBezTo>
                    <a:pt x="1" y="100"/>
                    <a:pt x="1" y="100"/>
                    <a:pt x="1" y="100"/>
                  </a:cubicBezTo>
                  <a:cubicBezTo>
                    <a:pt x="11" y="75"/>
                    <a:pt x="11" y="75"/>
                    <a:pt x="11" y="75"/>
                  </a:cubicBezTo>
                  <a:cubicBezTo>
                    <a:pt x="12" y="73"/>
                    <a:pt x="15" y="71"/>
                    <a:pt x="18" y="72"/>
                  </a:cubicBezTo>
                  <a:cubicBezTo>
                    <a:pt x="18" y="72"/>
                    <a:pt x="18" y="72"/>
                    <a:pt x="18" y="72"/>
                  </a:cubicBezTo>
                  <a:cubicBezTo>
                    <a:pt x="27" y="76"/>
                    <a:pt x="27" y="76"/>
                    <a:pt x="27" y="76"/>
                  </a:cubicBezTo>
                  <a:cubicBezTo>
                    <a:pt x="32" y="63"/>
                    <a:pt x="32" y="63"/>
                    <a:pt x="32" y="63"/>
                  </a:cubicBezTo>
                  <a:cubicBezTo>
                    <a:pt x="32" y="63"/>
                    <a:pt x="32" y="63"/>
                    <a:pt x="32" y="63"/>
                  </a:cubicBezTo>
                  <a:cubicBezTo>
                    <a:pt x="33" y="61"/>
                    <a:pt x="35" y="60"/>
                    <a:pt x="36" y="61"/>
                  </a:cubicBezTo>
                  <a:cubicBezTo>
                    <a:pt x="81" y="78"/>
                    <a:pt x="81" y="78"/>
                    <a:pt x="81" y="78"/>
                  </a:cubicBezTo>
                  <a:cubicBezTo>
                    <a:pt x="89" y="57"/>
                    <a:pt x="89" y="57"/>
                    <a:pt x="89" y="57"/>
                  </a:cubicBezTo>
                  <a:cubicBezTo>
                    <a:pt x="72" y="51"/>
                    <a:pt x="72" y="51"/>
                    <a:pt x="72" y="51"/>
                  </a:cubicBezTo>
                  <a:cubicBezTo>
                    <a:pt x="69" y="50"/>
                    <a:pt x="68" y="47"/>
                    <a:pt x="69" y="44"/>
                  </a:cubicBezTo>
                  <a:cubicBezTo>
                    <a:pt x="69" y="44"/>
                    <a:pt x="69" y="44"/>
                    <a:pt x="69" y="44"/>
                  </a:cubicBezTo>
                  <a:cubicBezTo>
                    <a:pt x="85" y="4"/>
                    <a:pt x="85" y="4"/>
                    <a:pt x="85" y="4"/>
                  </a:cubicBezTo>
                  <a:cubicBezTo>
                    <a:pt x="86" y="1"/>
                    <a:pt x="89" y="0"/>
                    <a:pt x="92" y="1"/>
                  </a:cubicBezTo>
                  <a:cubicBezTo>
                    <a:pt x="92" y="1"/>
                    <a:pt x="92" y="1"/>
                    <a:pt x="92" y="1"/>
                  </a:cubicBezTo>
                  <a:cubicBezTo>
                    <a:pt x="132" y="16"/>
                    <a:pt x="132" y="16"/>
                    <a:pt x="132" y="16"/>
                  </a:cubicBezTo>
                  <a:cubicBezTo>
                    <a:pt x="135" y="17"/>
                    <a:pt x="136" y="21"/>
                    <a:pt x="135" y="23"/>
                  </a:cubicBezTo>
                  <a:cubicBezTo>
                    <a:pt x="135" y="23"/>
                    <a:pt x="135" y="23"/>
                    <a:pt x="135" y="23"/>
                  </a:cubicBezTo>
                  <a:cubicBezTo>
                    <a:pt x="119" y="63"/>
                    <a:pt x="119" y="63"/>
                    <a:pt x="119" y="63"/>
                  </a:cubicBezTo>
                  <a:cubicBezTo>
                    <a:pt x="118" y="66"/>
                    <a:pt x="115" y="68"/>
                    <a:pt x="112" y="66"/>
                  </a:cubicBezTo>
                  <a:cubicBezTo>
                    <a:pt x="112" y="66"/>
                    <a:pt x="112" y="66"/>
                    <a:pt x="112" y="66"/>
                  </a:cubicBezTo>
                  <a:cubicBezTo>
                    <a:pt x="95" y="60"/>
                    <a:pt x="95" y="60"/>
                    <a:pt x="95" y="60"/>
                  </a:cubicBezTo>
                  <a:cubicBezTo>
                    <a:pt x="87" y="81"/>
                    <a:pt x="87" y="81"/>
                    <a:pt x="87" y="81"/>
                  </a:cubicBezTo>
                  <a:cubicBezTo>
                    <a:pt x="132" y="98"/>
                    <a:pt x="132" y="98"/>
                    <a:pt x="132" y="98"/>
                  </a:cubicBezTo>
                  <a:cubicBezTo>
                    <a:pt x="132" y="98"/>
                    <a:pt x="132" y="98"/>
                    <a:pt x="132" y="98"/>
                  </a:cubicBezTo>
                  <a:cubicBezTo>
                    <a:pt x="134" y="99"/>
                    <a:pt x="135" y="101"/>
                    <a:pt x="134" y="103"/>
                  </a:cubicBezTo>
                  <a:cubicBezTo>
                    <a:pt x="129" y="116"/>
                    <a:pt x="129" y="116"/>
                    <a:pt x="129" y="116"/>
                  </a:cubicBezTo>
                  <a:cubicBezTo>
                    <a:pt x="137" y="119"/>
                    <a:pt x="137" y="119"/>
                    <a:pt x="137" y="119"/>
                  </a:cubicBezTo>
                  <a:cubicBezTo>
                    <a:pt x="140" y="120"/>
                    <a:pt x="141" y="123"/>
                    <a:pt x="140" y="126"/>
                  </a:cubicBezTo>
                  <a:cubicBezTo>
                    <a:pt x="140" y="126"/>
                    <a:pt x="140" y="126"/>
                    <a:pt x="140" y="126"/>
                  </a:cubicBezTo>
                  <a:cubicBezTo>
                    <a:pt x="131" y="151"/>
                    <a:pt x="131" y="151"/>
                    <a:pt x="131" y="151"/>
                  </a:cubicBezTo>
                  <a:cubicBezTo>
                    <a:pt x="130" y="153"/>
                    <a:pt x="126" y="155"/>
                    <a:pt x="124" y="154"/>
                  </a:cubicBezTo>
                  <a:cubicBezTo>
                    <a:pt x="124" y="153"/>
                    <a:pt x="124" y="153"/>
                    <a:pt x="124" y="153"/>
                  </a:cubicBezTo>
                  <a:cubicBezTo>
                    <a:pt x="99" y="144"/>
                    <a:pt x="99" y="144"/>
                    <a:pt x="99" y="144"/>
                  </a:cubicBezTo>
                  <a:cubicBezTo>
                    <a:pt x="96" y="143"/>
                    <a:pt x="95" y="140"/>
                    <a:pt x="96" y="137"/>
                  </a:cubicBezTo>
                  <a:cubicBezTo>
                    <a:pt x="96" y="137"/>
                    <a:pt x="96" y="137"/>
                    <a:pt x="96" y="137"/>
                  </a:cubicBezTo>
                  <a:cubicBezTo>
                    <a:pt x="106" y="113"/>
                    <a:pt x="106" y="113"/>
                    <a:pt x="106" y="113"/>
                  </a:cubicBezTo>
                  <a:cubicBezTo>
                    <a:pt x="107" y="110"/>
                    <a:pt x="110" y="108"/>
                    <a:pt x="113" y="110"/>
                  </a:cubicBezTo>
                  <a:cubicBezTo>
                    <a:pt x="113" y="110"/>
                    <a:pt x="113" y="110"/>
                    <a:pt x="113" y="110"/>
                  </a:cubicBezTo>
                  <a:cubicBezTo>
                    <a:pt x="123" y="114"/>
                    <a:pt x="123" y="114"/>
                    <a:pt x="123" y="114"/>
                  </a:cubicBezTo>
                  <a:close/>
                  <a:moveTo>
                    <a:pt x="128" y="127"/>
                  </a:moveTo>
                  <a:cubicBezTo>
                    <a:pt x="128" y="127"/>
                    <a:pt x="128" y="127"/>
                    <a:pt x="128" y="127"/>
                  </a:cubicBezTo>
                  <a:cubicBezTo>
                    <a:pt x="114" y="121"/>
                    <a:pt x="114" y="121"/>
                    <a:pt x="114" y="121"/>
                  </a:cubicBezTo>
                  <a:cubicBezTo>
                    <a:pt x="108" y="136"/>
                    <a:pt x="108" y="136"/>
                    <a:pt x="108" y="136"/>
                  </a:cubicBezTo>
                  <a:cubicBezTo>
                    <a:pt x="123" y="142"/>
                    <a:pt x="123" y="142"/>
                    <a:pt x="123" y="142"/>
                  </a:cubicBezTo>
                  <a:cubicBezTo>
                    <a:pt x="128" y="127"/>
                    <a:pt x="128" y="127"/>
                    <a:pt x="128" y="127"/>
                  </a:cubicBezTo>
                  <a:close/>
                  <a:moveTo>
                    <a:pt x="33" y="90"/>
                  </a:moveTo>
                  <a:cubicBezTo>
                    <a:pt x="33" y="90"/>
                    <a:pt x="33" y="90"/>
                    <a:pt x="33" y="90"/>
                  </a:cubicBezTo>
                  <a:cubicBezTo>
                    <a:pt x="19" y="84"/>
                    <a:pt x="19" y="84"/>
                    <a:pt x="19" y="84"/>
                  </a:cubicBezTo>
                  <a:cubicBezTo>
                    <a:pt x="13" y="99"/>
                    <a:pt x="13" y="99"/>
                    <a:pt x="13" y="99"/>
                  </a:cubicBezTo>
                  <a:cubicBezTo>
                    <a:pt x="28" y="104"/>
                    <a:pt x="28" y="104"/>
                    <a:pt x="28" y="104"/>
                  </a:cubicBezTo>
                  <a:cubicBezTo>
                    <a:pt x="33" y="90"/>
                    <a:pt x="33" y="90"/>
                    <a:pt x="33" y="90"/>
                  </a:cubicBezTo>
                  <a:close/>
                  <a:moveTo>
                    <a:pt x="81" y="109"/>
                  </a:moveTo>
                  <a:cubicBezTo>
                    <a:pt x="81" y="109"/>
                    <a:pt x="81" y="109"/>
                    <a:pt x="81" y="109"/>
                  </a:cubicBezTo>
                  <a:cubicBezTo>
                    <a:pt x="66" y="103"/>
                    <a:pt x="66" y="103"/>
                    <a:pt x="66" y="103"/>
                  </a:cubicBezTo>
                  <a:cubicBezTo>
                    <a:pt x="61" y="117"/>
                    <a:pt x="61" y="117"/>
                    <a:pt x="61" y="117"/>
                  </a:cubicBezTo>
                  <a:cubicBezTo>
                    <a:pt x="75" y="123"/>
                    <a:pt x="75" y="123"/>
                    <a:pt x="75" y="123"/>
                  </a:cubicBezTo>
                  <a:cubicBezTo>
                    <a:pt x="81" y="109"/>
                    <a:pt x="81" y="109"/>
                    <a:pt x="81" y="109"/>
                  </a:cubicBezTo>
                  <a:close/>
                  <a:moveTo>
                    <a:pt x="123" y="24"/>
                  </a:moveTo>
                  <a:cubicBezTo>
                    <a:pt x="123" y="24"/>
                    <a:pt x="123" y="24"/>
                    <a:pt x="123" y="24"/>
                  </a:cubicBezTo>
                  <a:cubicBezTo>
                    <a:pt x="93" y="13"/>
                    <a:pt x="93" y="13"/>
                    <a:pt x="93" y="13"/>
                  </a:cubicBezTo>
                  <a:cubicBezTo>
                    <a:pt x="81" y="43"/>
                    <a:pt x="81" y="43"/>
                    <a:pt x="81" y="43"/>
                  </a:cubicBezTo>
                  <a:cubicBezTo>
                    <a:pt x="111" y="55"/>
                    <a:pt x="111" y="55"/>
                    <a:pt x="111" y="55"/>
                  </a:cubicBezTo>
                  <a:cubicBezTo>
                    <a:pt x="123" y="24"/>
                    <a:pt x="123" y="24"/>
                    <a:pt x="123"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0" name="Freeform 273"/>
            <p:cNvSpPr>
              <a:spLocks noEditPoints="1"/>
            </p:cNvSpPr>
            <p:nvPr userDrawn="1"/>
          </p:nvSpPr>
          <p:spPr bwMode="auto">
            <a:xfrm>
              <a:off x="2265" y="1426"/>
              <a:ext cx="300" cy="131"/>
            </a:xfrm>
            <a:custGeom>
              <a:avLst/>
              <a:gdLst>
                <a:gd name="T0" fmla="*/ 64 w 147"/>
                <a:gd name="T1" fmla="*/ 16 h 64"/>
                <a:gd name="T2" fmla="*/ 67 w 147"/>
                <a:gd name="T3" fmla="*/ 15 h 64"/>
                <a:gd name="T4" fmla="*/ 67 w 147"/>
                <a:gd name="T5" fmla="*/ 15 h 64"/>
                <a:gd name="T6" fmla="*/ 73 w 147"/>
                <a:gd name="T7" fmla="*/ 14 h 64"/>
                <a:gd name="T8" fmla="*/ 80 w 147"/>
                <a:gd name="T9" fmla="*/ 15 h 64"/>
                <a:gd name="T10" fmla="*/ 80 w 147"/>
                <a:gd name="T11" fmla="*/ 15 h 64"/>
                <a:gd name="T12" fmla="*/ 83 w 147"/>
                <a:gd name="T13" fmla="*/ 16 h 64"/>
                <a:gd name="T14" fmla="*/ 110 w 147"/>
                <a:gd name="T15" fmla="*/ 0 h 64"/>
                <a:gd name="T16" fmla="*/ 133 w 147"/>
                <a:gd name="T17" fmla="*/ 10 h 64"/>
                <a:gd name="T18" fmla="*/ 133 w 147"/>
                <a:gd name="T19" fmla="*/ 10 h 64"/>
                <a:gd name="T20" fmla="*/ 136 w 147"/>
                <a:gd name="T21" fmla="*/ 14 h 64"/>
                <a:gd name="T22" fmla="*/ 142 w 147"/>
                <a:gd name="T23" fmla="*/ 14 h 64"/>
                <a:gd name="T24" fmla="*/ 147 w 147"/>
                <a:gd name="T25" fmla="*/ 19 h 64"/>
                <a:gd name="T26" fmla="*/ 142 w 147"/>
                <a:gd name="T27" fmla="*/ 25 h 64"/>
                <a:gd name="T28" fmla="*/ 141 w 147"/>
                <a:gd name="T29" fmla="*/ 25 h 64"/>
                <a:gd name="T30" fmla="*/ 142 w 147"/>
                <a:gd name="T31" fmla="*/ 32 h 64"/>
                <a:gd name="T32" fmla="*/ 133 w 147"/>
                <a:gd name="T33" fmla="*/ 55 h 64"/>
                <a:gd name="T34" fmla="*/ 110 w 147"/>
                <a:gd name="T35" fmla="*/ 64 h 64"/>
                <a:gd name="T36" fmla="*/ 79 w 147"/>
                <a:gd name="T37" fmla="*/ 32 h 64"/>
                <a:gd name="T38" fmla="*/ 79 w 147"/>
                <a:gd name="T39" fmla="*/ 26 h 64"/>
                <a:gd name="T40" fmla="*/ 78 w 147"/>
                <a:gd name="T41" fmla="*/ 26 h 64"/>
                <a:gd name="T42" fmla="*/ 78 w 147"/>
                <a:gd name="T43" fmla="*/ 26 h 64"/>
                <a:gd name="T44" fmla="*/ 73 w 147"/>
                <a:gd name="T45" fmla="*/ 25 h 64"/>
                <a:gd name="T46" fmla="*/ 70 w 147"/>
                <a:gd name="T47" fmla="*/ 25 h 64"/>
                <a:gd name="T48" fmla="*/ 69 w 147"/>
                <a:gd name="T49" fmla="*/ 26 h 64"/>
                <a:gd name="T50" fmla="*/ 68 w 147"/>
                <a:gd name="T51" fmla="*/ 26 h 64"/>
                <a:gd name="T52" fmla="*/ 68 w 147"/>
                <a:gd name="T53" fmla="*/ 32 h 64"/>
                <a:gd name="T54" fmla="*/ 36 w 147"/>
                <a:gd name="T55" fmla="*/ 64 h 64"/>
                <a:gd name="T56" fmla="*/ 14 w 147"/>
                <a:gd name="T57" fmla="*/ 55 h 64"/>
                <a:gd name="T58" fmla="*/ 13 w 147"/>
                <a:gd name="T59" fmla="*/ 54 h 64"/>
                <a:gd name="T60" fmla="*/ 4 w 147"/>
                <a:gd name="T61" fmla="*/ 32 h 64"/>
                <a:gd name="T62" fmla="*/ 5 w 147"/>
                <a:gd name="T63" fmla="*/ 25 h 64"/>
                <a:gd name="T64" fmla="*/ 5 w 147"/>
                <a:gd name="T65" fmla="*/ 25 h 64"/>
                <a:gd name="T66" fmla="*/ 0 w 147"/>
                <a:gd name="T67" fmla="*/ 19 h 64"/>
                <a:gd name="T68" fmla="*/ 5 w 147"/>
                <a:gd name="T69" fmla="*/ 14 h 64"/>
                <a:gd name="T70" fmla="*/ 10 w 147"/>
                <a:gd name="T71" fmla="*/ 14 h 64"/>
                <a:gd name="T72" fmla="*/ 36 w 147"/>
                <a:gd name="T73" fmla="*/ 0 h 64"/>
                <a:gd name="T74" fmla="*/ 59 w 147"/>
                <a:gd name="T75" fmla="*/ 10 h 64"/>
                <a:gd name="T76" fmla="*/ 64 w 147"/>
                <a:gd name="T77" fmla="*/ 16 h 64"/>
                <a:gd name="T78" fmla="*/ 18 w 147"/>
                <a:gd name="T79" fmla="*/ 21 h 64"/>
                <a:gd name="T80" fmla="*/ 18 w 147"/>
                <a:gd name="T81" fmla="*/ 21 h 64"/>
                <a:gd name="T82" fmla="*/ 18 w 147"/>
                <a:gd name="T83" fmla="*/ 22 h 64"/>
                <a:gd name="T84" fmla="*/ 15 w 147"/>
                <a:gd name="T85" fmla="*/ 32 h 64"/>
                <a:gd name="T86" fmla="*/ 21 w 147"/>
                <a:gd name="T87" fmla="*/ 47 h 64"/>
                <a:gd name="T88" fmla="*/ 21 w 147"/>
                <a:gd name="T89" fmla="*/ 47 h 64"/>
                <a:gd name="T90" fmla="*/ 36 w 147"/>
                <a:gd name="T91" fmla="*/ 53 h 64"/>
                <a:gd name="T92" fmla="*/ 57 w 147"/>
                <a:gd name="T93" fmla="*/ 32 h 64"/>
                <a:gd name="T94" fmla="*/ 51 w 147"/>
                <a:gd name="T95" fmla="*/ 17 h 64"/>
                <a:gd name="T96" fmla="*/ 36 w 147"/>
                <a:gd name="T97" fmla="*/ 11 h 64"/>
                <a:gd name="T98" fmla="*/ 18 w 147"/>
                <a:gd name="T99" fmla="*/ 21 h 64"/>
                <a:gd name="T100" fmla="*/ 129 w 147"/>
                <a:gd name="T101" fmla="*/ 22 h 64"/>
                <a:gd name="T102" fmla="*/ 129 w 147"/>
                <a:gd name="T103" fmla="*/ 22 h 64"/>
                <a:gd name="T104" fmla="*/ 129 w 147"/>
                <a:gd name="T105" fmla="*/ 21 h 64"/>
                <a:gd name="T106" fmla="*/ 126 w 147"/>
                <a:gd name="T107" fmla="*/ 17 h 64"/>
                <a:gd name="T108" fmla="*/ 125 w 147"/>
                <a:gd name="T109" fmla="*/ 17 h 64"/>
                <a:gd name="T110" fmla="*/ 110 w 147"/>
                <a:gd name="T111" fmla="*/ 11 h 64"/>
                <a:gd name="T112" fmla="*/ 89 w 147"/>
                <a:gd name="T113" fmla="*/ 32 h 64"/>
                <a:gd name="T114" fmla="*/ 110 w 147"/>
                <a:gd name="T115" fmla="*/ 53 h 64"/>
                <a:gd name="T116" fmla="*/ 125 w 147"/>
                <a:gd name="T117" fmla="*/ 47 h 64"/>
                <a:gd name="T118" fmla="*/ 125 w 147"/>
                <a:gd name="T119" fmla="*/ 47 h 64"/>
                <a:gd name="T120" fmla="*/ 125 w 147"/>
                <a:gd name="T121" fmla="*/ 47 h 64"/>
                <a:gd name="T122" fmla="*/ 132 w 147"/>
                <a:gd name="T123" fmla="*/ 32 h 64"/>
                <a:gd name="T124" fmla="*/ 129 w 147"/>
                <a:gd name="T125" fmla="*/ 2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7" h="64">
                  <a:moveTo>
                    <a:pt x="64" y="16"/>
                  </a:moveTo>
                  <a:cubicBezTo>
                    <a:pt x="65" y="16"/>
                    <a:pt x="66" y="15"/>
                    <a:pt x="67" y="15"/>
                  </a:cubicBezTo>
                  <a:cubicBezTo>
                    <a:pt x="67" y="15"/>
                    <a:pt x="67" y="15"/>
                    <a:pt x="67" y="15"/>
                  </a:cubicBezTo>
                  <a:cubicBezTo>
                    <a:pt x="70" y="15"/>
                    <a:pt x="71" y="14"/>
                    <a:pt x="73" y="14"/>
                  </a:cubicBezTo>
                  <a:cubicBezTo>
                    <a:pt x="75" y="14"/>
                    <a:pt x="78" y="15"/>
                    <a:pt x="80" y="15"/>
                  </a:cubicBezTo>
                  <a:cubicBezTo>
                    <a:pt x="80" y="15"/>
                    <a:pt x="80" y="15"/>
                    <a:pt x="80" y="15"/>
                  </a:cubicBezTo>
                  <a:cubicBezTo>
                    <a:pt x="81" y="15"/>
                    <a:pt x="82" y="16"/>
                    <a:pt x="83" y="16"/>
                  </a:cubicBezTo>
                  <a:cubicBezTo>
                    <a:pt x="89" y="6"/>
                    <a:pt x="99" y="0"/>
                    <a:pt x="110" y="0"/>
                  </a:cubicBezTo>
                  <a:cubicBezTo>
                    <a:pt x="119" y="0"/>
                    <a:pt x="127" y="4"/>
                    <a:pt x="133" y="10"/>
                  </a:cubicBezTo>
                  <a:cubicBezTo>
                    <a:pt x="133" y="10"/>
                    <a:pt x="133" y="10"/>
                    <a:pt x="133" y="10"/>
                  </a:cubicBezTo>
                  <a:cubicBezTo>
                    <a:pt x="134" y="11"/>
                    <a:pt x="135" y="13"/>
                    <a:pt x="136" y="14"/>
                  </a:cubicBezTo>
                  <a:cubicBezTo>
                    <a:pt x="142" y="14"/>
                    <a:pt x="142" y="14"/>
                    <a:pt x="142" y="14"/>
                  </a:cubicBezTo>
                  <a:cubicBezTo>
                    <a:pt x="145" y="14"/>
                    <a:pt x="147" y="16"/>
                    <a:pt x="147" y="19"/>
                  </a:cubicBezTo>
                  <a:cubicBezTo>
                    <a:pt x="147" y="22"/>
                    <a:pt x="145" y="25"/>
                    <a:pt x="142" y="25"/>
                  </a:cubicBezTo>
                  <a:cubicBezTo>
                    <a:pt x="141" y="25"/>
                    <a:pt x="141" y="25"/>
                    <a:pt x="141" y="25"/>
                  </a:cubicBezTo>
                  <a:cubicBezTo>
                    <a:pt x="142" y="27"/>
                    <a:pt x="142" y="30"/>
                    <a:pt x="142" y="32"/>
                  </a:cubicBezTo>
                  <a:cubicBezTo>
                    <a:pt x="142" y="41"/>
                    <a:pt x="139" y="49"/>
                    <a:pt x="133" y="55"/>
                  </a:cubicBezTo>
                  <a:cubicBezTo>
                    <a:pt x="127" y="60"/>
                    <a:pt x="119" y="64"/>
                    <a:pt x="110" y="64"/>
                  </a:cubicBezTo>
                  <a:cubicBezTo>
                    <a:pt x="93" y="64"/>
                    <a:pt x="79" y="50"/>
                    <a:pt x="79" y="32"/>
                  </a:cubicBezTo>
                  <a:cubicBezTo>
                    <a:pt x="79" y="30"/>
                    <a:pt x="79" y="28"/>
                    <a:pt x="79" y="26"/>
                  </a:cubicBezTo>
                  <a:cubicBezTo>
                    <a:pt x="79" y="26"/>
                    <a:pt x="78" y="26"/>
                    <a:pt x="78" y="26"/>
                  </a:cubicBezTo>
                  <a:cubicBezTo>
                    <a:pt x="78" y="26"/>
                    <a:pt x="78" y="26"/>
                    <a:pt x="78" y="26"/>
                  </a:cubicBezTo>
                  <a:cubicBezTo>
                    <a:pt x="76" y="25"/>
                    <a:pt x="75" y="25"/>
                    <a:pt x="73" y="25"/>
                  </a:cubicBezTo>
                  <a:cubicBezTo>
                    <a:pt x="72" y="25"/>
                    <a:pt x="71" y="25"/>
                    <a:pt x="70" y="25"/>
                  </a:cubicBezTo>
                  <a:cubicBezTo>
                    <a:pt x="69" y="26"/>
                    <a:pt x="69" y="26"/>
                    <a:pt x="69" y="26"/>
                  </a:cubicBezTo>
                  <a:cubicBezTo>
                    <a:pt x="69" y="26"/>
                    <a:pt x="68" y="26"/>
                    <a:pt x="68" y="26"/>
                  </a:cubicBezTo>
                  <a:cubicBezTo>
                    <a:pt x="68" y="28"/>
                    <a:pt x="68" y="30"/>
                    <a:pt x="68" y="32"/>
                  </a:cubicBezTo>
                  <a:cubicBezTo>
                    <a:pt x="68" y="50"/>
                    <a:pt x="54" y="64"/>
                    <a:pt x="36" y="64"/>
                  </a:cubicBezTo>
                  <a:cubicBezTo>
                    <a:pt x="28" y="64"/>
                    <a:pt x="20" y="60"/>
                    <a:pt x="14" y="55"/>
                  </a:cubicBezTo>
                  <a:cubicBezTo>
                    <a:pt x="13" y="54"/>
                    <a:pt x="13" y="54"/>
                    <a:pt x="13" y="54"/>
                  </a:cubicBezTo>
                  <a:cubicBezTo>
                    <a:pt x="8" y="49"/>
                    <a:pt x="4" y="41"/>
                    <a:pt x="4" y="32"/>
                  </a:cubicBezTo>
                  <a:cubicBezTo>
                    <a:pt x="4" y="30"/>
                    <a:pt x="5" y="27"/>
                    <a:pt x="5" y="25"/>
                  </a:cubicBezTo>
                  <a:cubicBezTo>
                    <a:pt x="5" y="25"/>
                    <a:pt x="5" y="25"/>
                    <a:pt x="5" y="25"/>
                  </a:cubicBezTo>
                  <a:cubicBezTo>
                    <a:pt x="2" y="25"/>
                    <a:pt x="0" y="22"/>
                    <a:pt x="0" y="19"/>
                  </a:cubicBezTo>
                  <a:cubicBezTo>
                    <a:pt x="0" y="16"/>
                    <a:pt x="2" y="14"/>
                    <a:pt x="5" y="14"/>
                  </a:cubicBezTo>
                  <a:cubicBezTo>
                    <a:pt x="10" y="14"/>
                    <a:pt x="10" y="14"/>
                    <a:pt x="10" y="14"/>
                  </a:cubicBezTo>
                  <a:cubicBezTo>
                    <a:pt x="16" y="5"/>
                    <a:pt x="26" y="0"/>
                    <a:pt x="36" y="0"/>
                  </a:cubicBezTo>
                  <a:cubicBezTo>
                    <a:pt x="45" y="0"/>
                    <a:pt x="53" y="4"/>
                    <a:pt x="59" y="10"/>
                  </a:cubicBezTo>
                  <a:cubicBezTo>
                    <a:pt x="61" y="12"/>
                    <a:pt x="62" y="14"/>
                    <a:pt x="64" y="16"/>
                  </a:cubicBezTo>
                  <a:close/>
                  <a:moveTo>
                    <a:pt x="18" y="21"/>
                  </a:moveTo>
                  <a:cubicBezTo>
                    <a:pt x="18" y="21"/>
                    <a:pt x="18" y="21"/>
                    <a:pt x="18" y="21"/>
                  </a:cubicBezTo>
                  <a:cubicBezTo>
                    <a:pt x="18" y="22"/>
                    <a:pt x="18" y="22"/>
                    <a:pt x="18" y="22"/>
                  </a:cubicBezTo>
                  <a:cubicBezTo>
                    <a:pt x="16" y="25"/>
                    <a:pt x="15" y="29"/>
                    <a:pt x="15" y="32"/>
                  </a:cubicBezTo>
                  <a:cubicBezTo>
                    <a:pt x="15" y="38"/>
                    <a:pt x="17" y="43"/>
                    <a:pt x="21" y="47"/>
                  </a:cubicBezTo>
                  <a:cubicBezTo>
                    <a:pt x="21" y="47"/>
                    <a:pt x="21" y="47"/>
                    <a:pt x="21" y="47"/>
                  </a:cubicBezTo>
                  <a:cubicBezTo>
                    <a:pt x="25" y="51"/>
                    <a:pt x="30" y="53"/>
                    <a:pt x="36" y="53"/>
                  </a:cubicBezTo>
                  <a:cubicBezTo>
                    <a:pt x="48" y="53"/>
                    <a:pt x="57" y="44"/>
                    <a:pt x="57" y="32"/>
                  </a:cubicBezTo>
                  <a:cubicBezTo>
                    <a:pt x="57" y="26"/>
                    <a:pt x="55" y="21"/>
                    <a:pt x="51" y="17"/>
                  </a:cubicBezTo>
                  <a:cubicBezTo>
                    <a:pt x="47" y="13"/>
                    <a:pt x="42" y="11"/>
                    <a:pt x="36" y="11"/>
                  </a:cubicBezTo>
                  <a:cubicBezTo>
                    <a:pt x="29" y="11"/>
                    <a:pt x="22" y="15"/>
                    <a:pt x="18" y="21"/>
                  </a:cubicBezTo>
                  <a:close/>
                  <a:moveTo>
                    <a:pt x="129" y="22"/>
                  </a:moveTo>
                  <a:cubicBezTo>
                    <a:pt x="129" y="22"/>
                    <a:pt x="129" y="22"/>
                    <a:pt x="129" y="22"/>
                  </a:cubicBezTo>
                  <a:cubicBezTo>
                    <a:pt x="129" y="22"/>
                    <a:pt x="129" y="22"/>
                    <a:pt x="129" y="21"/>
                  </a:cubicBezTo>
                  <a:cubicBezTo>
                    <a:pt x="128" y="20"/>
                    <a:pt x="127" y="19"/>
                    <a:pt x="126" y="17"/>
                  </a:cubicBezTo>
                  <a:cubicBezTo>
                    <a:pt x="125" y="17"/>
                    <a:pt x="125" y="17"/>
                    <a:pt x="125" y="17"/>
                  </a:cubicBezTo>
                  <a:cubicBezTo>
                    <a:pt x="122" y="13"/>
                    <a:pt x="116" y="11"/>
                    <a:pt x="110" y="11"/>
                  </a:cubicBezTo>
                  <a:cubicBezTo>
                    <a:pt x="99" y="11"/>
                    <a:pt x="89" y="20"/>
                    <a:pt x="89" y="32"/>
                  </a:cubicBezTo>
                  <a:cubicBezTo>
                    <a:pt x="89" y="44"/>
                    <a:pt x="99" y="53"/>
                    <a:pt x="110" y="53"/>
                  </a:cubicBezTo>
                  <a:cubicBezTo>
                    <a:pt x="116" y="53"/>
                    <a:pt x="122" y="51"/>
                    <a:pt x="125" y="47"/>
                  </a:cubicBezTo>
                  <a:cubicBezTo>
                    <a:pt x="125" y="47"/>
                    <a:pt x="125" y="47"/>
                    <a:pt x="125" y="47"/>
                  </a:cubicBezTo>
                  <a:cubicBezTo>
                    <a:pt x="125" y="47"/>
                    <a:pt x="125" y="47"/>
                    <a:pt x="125" y="47"/>
                  </a:cubicBezTo>
                  <a:cubicBezTo>
                    <a:pt x="129" y="43"/>
                    <a:pt x="132" y="38"/>
                    <a:pt x="132" y="32"/>
                  </a:cubicBezTo>
                  <a:cubicBezTo>
                    <a:pt x="132" y="29"/>
                    <a:pt x="131" y="25"/>
                    <a:pt x="129" y="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1" name="Freeform 274"/>
            <p:cNvSpPr>
              <a:spLocks noEditPoints="1"/>
            </p:cNvSpPr>
            <p:nvPr userDrawn="1"/>
          </p:nvSpPr>
          <p:spPr bwMode="auto">
            <a:xfrm>
              <a:off x="4092" y="3441"/>
              <a:ext cx="288" cy="286"/>
            </a:xfrm>
            <a:custGeom>
              <a:avLst/>
              <a:gdLst>
                <a:gd name="T0" fmla="*/ 25 w 141"/>
                <a:gd name="T1" fmla="*/ 130 h 140"/>
                <a:gd name="T2" fmla="*/ 30 w 141"/>
                <a:gd name="T3" fmla="*/ 135 h 140"/>
                <a:gd name="T4" fmla="*/ 38 w 141"/>
                <a:gd name="T5" fmla="*/ 122 h 140"/>
                <a:gd name="T6" fmla="*/ 93 w 141"/>
                <a:gd name="T7" fmla="*/ 27 h 140"/>
                <a:gd name="T8" fmla="*/ 73 w 141"/>
                <a:gd name="T9" fmla="*/ 47 h 140"/>
                <a:gd name="T10" fmla="*/ 113 w 141"/>
                <a:gd name="T11" fmla="*/ 47 h 140"/>
                <a:gd name="T12" fmla="*/ 93 w 141"/>
                <a:gd name="T13" fmla="*/ 61 h 140"/>
                <a:gd name="T14" fmla="*/ 80 w 141"/>
                <a:gd name="T15" fmla="*/ 47 h 140"/>
                <a:gd name="T16" fmla="*/ 107 w 141"/>
                <a:gd name="T17" fmla="*/ 47 h 140"/>
                <a:gd name="T18" fmla="*/ 10 w 141"/>
                <a:gd name="T19" fmla="*/ 115 h 140"/>
                <a:gd name="T20" fmla="*/ 18 w 141"/>
                <a:gd name="T21" fmla="*/ 107 h 140"/>
                <a:gd name="T22" fmla="*/ 14 w 141"/>
                <a:gd name="T23" fmla="*/ 103 h 140"/>
                <a:gd name="T24" fmla="*/ 6 w 141"/>
                <a:gd name="T25" fmla="*/ 115 h 140"/>
                <a:gd name="T26" fmla="*/ 113 w 141"/>
                <a:gd name="T27" fmla="*/ 95 h 140"/>
                <a:gd name="T28" fmla="*/ 137 w 141"/>
                <a:gd name="T29" fmla="*/ 54 h 140"/>
                <a:gd name="T30" fmla="*/ 137 w 141"/>
                <a:gd name="T31" fmla="*/ 8 h 140"/>
                <a:gd name="T32" fmla="*/ 133 w 141"/>
                <a:gd name="T33" fmla="*/ 4 h 140"/>
                <a:gd name="T34" fmla="*/ 46 w 141"/>
                <a:gd name="T35" fmla="*/ 27 h 140"/>
                <a:gd name="T36" fmla="*/ 46 w 141"/>
                <a:gd name="T37" fmla="*/ 27 h 140"/>
                <a:gd name="T38" fmla="*/ 29 w 141"/>
                <a:gd name="T39" fmla="*/ 28 h 140"/>
                <a:gd name="T40" fmla="*/ 1 w 141"/>
                <a:gd name="T41" fmla="*/ 57 h 140"/>
                <a:gd name="T42" fmla="*/ 5 w 141"/>
                <a:gd name="T43" fmla="*/ 79 h 140"/>
                <a:gd name="T44" fmla="*/ 20 w 141"/>
                <a:gd name="T45" fmla="*/ 75 h 140"/>
                <a:gd name="T46" fmla="*/ 21 w 141"/>
                <a:gd name="T47" fmla="*/ 79 h 140"/>
                <a:gd name="T48" fmla="*/ 21 w 141"/>
                <a:gd name="T49" fmla="*/ 95 h 140"/>
                <a:gd name="T50" fmla="*/ 45 w 141"/>
                <a:gd name="T51" fmla="*/ 119 h 140"/>
                <a:gd name="T52" fmla="*/ 62 w 141"/>
                <a:gd name="T53" fmla="*/ 120 h 140"/>
                <a:gd name="T54" fmla="*/ 66 w 141"/>
                <a:gd name="T55" fmla="*/ 120 h 140"/>
                <a:gd name="T56" fmla="*/ 60 w 141"/>
                <a:gd name="T57" fmla="*/ 129 h 140"/>
                <a:gd name="T58" fmla="*/ 84 w 141"/>
                <a:gd name="T59" fmla="*/ 139 h 140"/>
                <a:gd name="T60" fmla="*/ 103 w 141"/>
                <a:gd name="T61" fmla="*/ 130 h 140"/>
                <a:gd name="T62" fmla="*/ 112 w 141"/>
                <a:gd name="T63" fmla="*/ 95 h 140"/>
                <a:gd name="T64" fmla="*/ 113 w 141"/>
                <a:gd name="T65" fmla="*/ 95 h 140"/>
                <a:gd name="T66" fmla="*/ 106 w 141"/>
                <a:gd name="T67" fmla="*/ 87 h 140"/>
                <a:gd name="T68" fmla="*/ 104 w 141"/>
                <a:gd name="T69" fmla="*/ 88 h 140"/>
                <a:gd name="T70" fmla="*/ 101 w 141"/>
                <a:gd name="T71" fmla="*/ 96 h 140"/>
                <a:gd name="T72" fmla="*/ 96 w 141"/>
                <a:gd name="T73" fmla="*/ 122 h 140"/>
                <a:gd name="T74" fmla="*/ 82 w 141"/>
                <a:gd name="T75" fmla="*/ 129 h 140"/>
                <a:gd name="T76" fmla="*/ 75 w 141"/>
                <a:gd name="T77" fmla="*/ 125 h 140"/>
                <a:gd name="T78" fmla="*/ 73 w 141"/>
                <a:gd name="T79" fmla="*/ 107 h 140"/>
                <a:gd name="T80" fmla="*/ 60 w 141"/>
                <a:gd name="T81" fmla="*/ 109 h 140"/>
                <a:gd name="T82" fmla="*/ 31 w 141"/>
                <a:gd name="T83" fmla="*/ 89 h 140"/>
                <a:gd name="T84" fmla="*/ 33 w 141"/>
                <a:gd name="T85" fmla="*/ 69 h 140"/>
                <a:gd name="T86" fmla="*/ 28 w 141"/>
                <a:gd name="T87" fmla="*/ 63 h 140"/>
                <a:gd name="T88" fmla="*/ 12 w 141"/>
                <a:gd name="T89" fmla="*/ 67 h 140"/>
                <a:gd name="T90" fmla="*/ 19 w 141"/>
                <a:gd name="T91" fmla="*/ 45 h 140"/>
                <a:gd name="T92" fmla="*/ 45 w 141"/>
                <a:gd name="T93" fmla="*/ 39 h 140"/>
                <a:gd name="T94" fmla="*/ 52 w 141"/>
                <a:gd name="T95" fmla="*/ 36 h 140"/>
                <a:gd name="T96" fmla="*/ 54 w 141"/>
                <a:gd name="T97" fmla="*/ 35 h 140"/>
                <a:gd name="T98" fmla="*/ 89 w 141"/>
                <a:gd name="T99" fmla="*/ 14 h 140"/>
                <a:gd name="T100" fmla="*/ 126 w 141"/>
                <a:gd name="T101" fmla="*/ 52 h 140"/>
                <a:gd name="T102" fmla="*/ 28 w 141"/>
                <a:gd name="T103" fmla="*/ 113 h 140"/>
                <a:gd name="T104" fmla="*/ 23 w 141"/>
                <a:gd name="T105" fmla="*/ 113 h 140"/>
                <a:gd name="T106" fmla="*/ 5 w 141"/>
                <a:gd name="T107" fmla="*/ 135 h 140"/>
                <a:gd name="T108" fmla="*/ 28 w 141"/>
                <a:gd name="T109" fmla="*/ 117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1" h="140">
                  <a:moveTo>
                    <a:pt x="33" y="122"/>
                  </a:moveTo>
                  <a:cubicBezTo>
                    <a:pt x="25" y="130"/>
                    <a:pt x="25" y="130"/>
                    <a:pt x="25" y="130"/>
                  </a:cubicBezTo>
                  <a:cubicBezTo>
                    <a:pt x="24" y="132"/>
                    <a:pt x="24" y="134"/>
                    <a:pt x="25" y="135"/>
                  </a:cubicBezTo>
                  <a:cubicBezTo>
                    <a:pt x="27" y="136"/>
                    <a:pt x="29" y="136"/>
                    <a:pt x="30" y="135"/>
                  </a:cubicBezTo>
                  <a:cubicBezTo>
                    <a:pt x="38" y="127"/>
                    <a:pt x="38" y="127"/>
                    <a:pt x="38" y="127"/>
                  </a:cubicBezTo>
                  <a:cubicBezTo>
                    <a:pt x="39" y="126"/>
                    <a:pt x="39" y="124"/>
                    <a:pt x="38" y="122"/>
                  </a:cubicBezTo>
                  <a:cubicBezTo>
                    <a:pt x="36" y="121"/>
                    <a:pt x="34" y="121"/>
                    <a:pt x="33" y="122"/>
                  </a:cubicBezTo>
                  <a:close/>
                  <a:moveTo>
                    <a:pt x="93" y="27"/>
                  </a:moveTo>
                  <a:cubicBezTo>
                    <a:pt x="93" y="27"/>
                    <a:pt x="93" y="27"/>
                    <a:pt x="93" y="27"/>
                  </a:cubicBezTo>
                  <a:cubicBezTo>
                    <a:pt x="82" y="27"/>
                    <a:pt x="73" y="36"/>
                    <a:pt x="73" y="47"/>
                  </a:cubicBezTo>
                  <a:cubicBezTo>
                    <a:pt x="73" y="58"/>
                    <a:pt x="82" y="67"/>
                    <a:pt x="93" y="67"/>
                  </a:cubicBezTo>
                  <a:cubicBezTo>
                    <a:pt x="104" y="67"/>
                    <a:pt x="113" y="58"/>
                    <a:pt x="113" y="47"/>
                  </a:cubicBezTo>
                  <a:cubicBezTo>
                    <a:pt x="113" y="36"/>
                    <a:pt x="104" y="27"/>
                    <a:pt x="93" y="27"/>
                  </a:cubicBezTo>
                  <a:close/>
                  <a:moveTo>
                    <a:pt x="93" y="61"/>
                  </a:moveTo>
                  <a:cubicBezTo>
                    <a:pt x="93" y="61"/>
                    <a:pt x="93" y="61"/>
                    <a:pt x="93" y="61"/>
                  </a:cubicBezTo>
                  <a:cubicBezTo>
                    <a:pt x="86" y="61"/>
                    <a:pt x="80" y="55"/>
                    <a:pt x="80" y="47"/>
                  </a:cubicBezTo>
                  <a:cubicBezTo>
                    <a:pt x="80" y="40"/>
                    <a:pt x="86" y="34"/>
                    <a:pt x="93" y="34"/>
                  </a:cubicBezTo>
                  <a:cubicBezTo>
                    <a:pt x="101" y="34"/>
                    <a:pt x="107" y="40"/>
                    <a:pt x="107" y="47"/>
                  </a:cubicBezTo>
                  <a:cubicBezTo>
                    <a:pt x="107" y="55"/>
                    <a:pt x="101" y="61"/>
                    <a:pt x="93" y="61"/>
                  </a:cubicBezTo>
                  <a:close/>
                  <a:moveTo>
                    <a:pt x="10" y="115"/>
                  </a:moveTo>
                  <a:cubicBezTo>
                    <a:pt x="10" y="115"/>
                    <a:pt x="10" y="115"/>
                    <a:pt x="10" y="115"/>
                  </a:cubicBezTo>
                  <a:cubicBezTo>
                    <a:pt x="18" y="107"/>
                    <a:pt x="18" y="107"/>
                    <a:pt x="18" y="107"/>
                  </a:cubicBezTo>
                  <a:cubicBezTo>
                    <a:pt x="19" y="106"/>
                    <a:pt x="19" y="104"/>
                    <a:pt x="18" y="103"/>
                  </a:cubicBezTo>
                  <a:cubicBezTo>
                    <a:pt x="17" y="102"/>
                    <a:pt x="15" y="102"/>
                    <a:pt x="14" y="103"/>
                  </a:cubicBezTo>
                  <a:cubicBezTo>
                    <a:pt x="6" y="111"/>
                    <a:pt x="6" y="111"/>
                    <a:pt x="6" y="111"/>
                  </a:cubicBezTo>
                  <a:cubicBezTo>
                    <a:pt x="4" y="112"/>
                    <a:pt x="4" y="114"/>
                    <a:pt x="6" y="115"/>
                  </a:cubicBezTo>
                  <a:cubicBezTo>
                    <a:pt x="7" y="117"/>
                    <a:pt x="9" y="117"/>
                    <a:pt x="10" y="115"/>
                  </a:cubicBezTo>
                  <a:close/>
                  <a:moveTo>
                    <a:pt x="113" y="95"/>
                  </a:moveTo>
                  <a:cubicBezTo>
                    <a:pt x="113" y="95"/>
                    <a:pt x="113" y="95"/>
                    <a:pt x="113" y="95"/>
                  </a:cubicBezTo>
                  <a:cubicBezTo>
                    <a:pt x="125" y="83"/>
                    <a:pt x="133" y="69"/>
                    <a:pt x="137" y="54"/>
                  </a:cubicBezTo>
                  <a:cubicBezTo>
                    <a:pt x="141" y="39"/>
                    <a:pt x="141" y="23"/>
                    <a:pt x="137" y="8"/>
                  </a:cubicBezTo>
                  <a:cubicBezTo>
                    <a:pt x="137" y="8"/>
                    <a:pt x="137" y="8"/>
                    <a:pt x="137" y="8"/>
                  </a:cubicBezTo>
                  <a:cubicBezTo>
                    <a:pt x="137" y="8"/>
                    <a:pt x="137" y="8"/>
                    <a:pt x="137" y="8"/>
                  </a:cubicBezTo>
                  <a:cubicBezTo>
                    <a:pt x="136" y="6"/>
                    <a:pt x="135" y="5"/>
                    <a:pt x="133" y="4"/>
                  </a:cubicBezTo>
                  <a:cubicBezTo>
                    <a:pt x="118" y="0"/>
                    <a:pt x="102" y="0"/>
                    <a:pt x="86" y="4"/>
                  </a:cubicBezTo>
                  <a:cubicBezTo>
                    <a:pt x="72" y="8"/>
                    <a:pt x="58" y="16"/>
                    <a:pt x="46" y="27"/>
                  </a:cubicBezTo>
                  <a:cubicBezTo>
                    <a:pt x="46" y="27"/>
                    <a:pt x="46" y="27"/>
                    <a:pt x="46" y="27"/>
                  </a:cubicBezTo>
                  <a:cubicBezTo>
                    <a:pt x="46" y="27"/>
                    <a:pt x="46" y="27"/>
                    <a:pt x="46" y="27"/>
                  </a:cubicBezTo>
                  <a:cubicBezTo>
                    <a:pt x="45" y="28"/>
                    <a:pt x="45" y="28"/>
                    <a:pt x="45" y="28"/>
                  </a:cubicBezTo>
                  <a:cubicBezTo>
                    <a:pt x="40" y="27"/>
                    <a:pt x="34" y="27"/>
                    <a:pt x="29" y="28"/>
                  </a:cubicBezTo>
                  <a:cubicBezTo>
                    <a:pt x="22" y="29"/>
                    <a:pt x="16" y="32"/>
                    <a:pt x="11" y="37"/>
                  </a:cubicBezTo>
                  <a:cubicBezTo>
                    <a:pt x="6" y="43"/>
                    <a:pt x="2" y="50"/>
                    <a:pt x="1" y="57"/>
                  </a:cubicBezTo>
                  <a:cubicBezTo>
                    <a:pt x="0" y="64"/>
                    <a:pt x="1" y="71"/>
                    <a:pt x="4" y="78"/>
                  </a:cubicBezTo>
                  <a:cubicBezTo>
                    <a:pt x="5" y="78"/>
                    <a:pt x="5" y="79"/>
                    <a:pt x="5" y="79"/>
                  </a:cubicBezTo>
                  <a:cubicBezTo>
                    <a:pt x="7" y="82"/>
                    <a:pt x="11" y="82"/>
                    <a:pt x="13" y="80"/>
                  </a:cubicBezTo>
                  <a:cubicBezTo>
                    <a:pt x="15" y="78"/>
                    <a:pt x="18" y="76"/>
                    <a:pt x="20" y="75"/>
                  </a:cubicBezTo>
                  <a:cubicBezTo>
                    <a:pt x="21" y="75"/>
                    <a:pt x="21" y="75"/>
                    <a:pt x="21" y="75"/>
                  </a:cubicBezTo>
                  <a:cubicBezTo>
                    <a:pt x="21" y="76"/>
                    <a:pt x="21" y="77"/>
                    <a:pt x="21" y="79"/>
                  </a:cubicBezTo>
                  <a:cubicBezTo>
                    <a:pt x="20" y="83"/>
                    <a:pt x="20" y="87"/>
                    <a:pt x="20" y="91"/>
                  </a:cubicBezTo>
                  <a:cubicBezTo>
                    <a:pt x="20" y="93"/>
                    <a:pt x="20" y="94"/>
                    <a:pt x="21" y="95"/>
                  </a:cubicBezTo>
                  <a:cubicBezTo>
                    <a:pt x="45" y="119"/>
                    <a:pt x="45" y="119"/>
                    <a:pt x="45" y="119"/>
                  </a:cubicBezTo>
                  <a:cubicBezTo>
                    <a:pt x="45" y="119"/>
                    <a:pt x="45" y="119"/>
                    <a:pt x="45" y="119"/>
                  </a:cubicBezTo>
                  <a:cubicBezTo>
                    <a:pt x="46" y="120"/>
                    <a:pt x="47" y="121"/>
                    <a:pt x="49" y="121"/>
                  </a:cubicBezTo>
                  <a:cubicBezTo>
                    <a:pt x="53" y="121"/>
                    <a:pt x="57" y="121"/>
                    <a:pt x="62" y="120"/>
                  </a:cubicBezTo>
                  <a:cubicBezTo>
                    <a:pt x="63" y="120"/>
                    <a:pt x="65" y="120"/>
                    <a:pt x="66" y="119"/>
                  </a:cubicBezTo>
                  <a:cubicBezTo>
                    <a:pt x="66" y="120"/>
                    <a:pt x="66" y="120"/>
                    <a:pt x="66" y="120"/>
                  </a:cubicBezTo>
                  <a:cubicBezTo>
                    <a:pt x="64" y="123"/>
                    <a:pt x="63" y="126"/>
                    <a:pt x="61" y="128"/>
                  </a:cubicBezTo>
                  <a:cubicBezTo>
                    <a:pt x="61" y="128"/>
                    <a:pt x="60" y="128"/>
                    <a:pt x="60" y="129"/>
                  </a:cubicBezTo>
                  <a:cubicBezTo>
                    <a:pt x="59" y="132"/>
                    <a:pt x="60" y="135"/>
                    <a:pt x="62" y="136"/>
                  </a:cubicBezTo>
                  <a:cubicBezTo>
                    <a:pt x="69" y="139"/>
                    <a:pt x="77" y="140"/>
                    <a:pt x="84" y="139"/>
                  </a:cubicBezTo>
                  <a:cubicBezTo>
                    <a:pt x="91" y="138"/>
                    <a:pt x="97" y="135"/>
                    <a:pt x="103" y="130"/>
                  </a:cubicBezTo>
                  <a:cubicBezTo>
                    <a:pt x="103" y="130"/>
                    <a:pt x="103" y="130"/>
                    <a:pt x="103" y="130"/>
                  </a:cubicBezTo>
                  <a:cubicBezTo>
                    <a:pt x="108" y="125"/>
                    <a:pt x="111" y="118"/>
                    <a:pt x="113" y="112"/>
                  </a:cubicBezTo>
                  <a:cubicBezTo>
                    <a:pt x="114" y="107"/>
                    <a:pt x="114" y="101"/>
                    <a:pt x="112" y="95"/>
                  </a:cubicBezTo>
                  <a:cubicBezTo>
                    <a:pt x="113" y="95"/>
                    <a:pt x="113" y="95"/>
                    <a:pt x="113" y="95"/>
                  </a:cubicBezTo>
                  <a:cubicBezTo>
                    <a:pt x="113" y="95"/>
                    <a:pt x="113" y="95"/>
                    <a:pt x="113" y="95"/>
                  </a:cubicBezTo>
                  <a:close/>
                  <a:moveTo>
                    <a:pt x="106" y="87"/>
                  </a:moveTo>
                  <a:cubicBezTo>
                    <a:pt x="106" y="87"/>
                    <a:pt x="106" y="87"/>
                    <a:pt x="106" y="87"/>
                  </a:cubicBezTo>
                  <a:cubicBezTo>
                    <a:pt x="106" y="87"/>
                    <a:pt x="106" y="87"/>
                    <a:pt x="106" y="87"/>
                  </a:cubicBezTo>
                  <a:cubicBezTo>
                    <a:pt x="104" y="88"/>
                    <a:pt x="104" y="88"/>
                    <a:pt x="104" y="88"/>
                  </a:cubicBezTo>
                  <a:cubicBezTo>
                    <a:pt x="103" y="90"/>
                    <a:pt x="103" y="90"/>
                    <a:pt x="103" y="90"/>
                  </a:cubicBezTo>
                  <a:cubicBezTo>
                    <a:pt x="101" y="92"/>
                    <a:pt x="100" y="94"/>
                    <a:pt x="101" y="96"/>
                  </a:cubicBezTo>
                  <a:cubicBezTo>
                    <a:pt x="103" y="100"/>
                    <a:pt x="103" y="105"/>
                    <a:pt x="102" y="110"/>
                  </a:cubicBezTo>
                  <a:cubicBezTo>
                    <a:pt x="101" y="114"/>
                    <a:pt x="99" y="118"/>
                    <a:pt x="96" y="122"/>
                  </a:cubicBezTo>
                  <a:cubicBezTo>
                    <a:pt x="95" y="122"/>
                    <a:pt x="95" y="122"/>
                    <a:pt x="95" y="122"/>
                  </a:cubicBezTo>
                  <a:cubicBezTo>
                    <a:pt x="92" y="126"/>
                    <a:pt x="87" y="128"/>
                    <a:pt x="82" y="129"/>
                  </a:cubicBezTo>
                  <a:cubicBezTo>
                    <a:pt x="79" y="129"/>
                    <a:pt x="76" y="129"/>
                    <a:pt x="73" y="129"/>
                  </a:cubicBezTo>
                  <a:cubicBezTo>
                    <a:pt x="74" y="127"/>
                    <a:pt x="75" y="126"/>
                    <a:pt x="75" y="125"/>
                  </a:cubicBezTo>
                  <a:cubicBezTo>
                    <a:pt x="77" y="121"/>
                    <a:pt x="78" y="117"/>
                    <a:pt x="78" y="112"/>
                  </a:cubicBezTo>
                  <a:cubicBezTo>
                    <a:pt x="78" y="110"/>
                    <a:pt x="76" y="107"/>
                    <a:pt x="73" y="107"/>
                  </a:cubicBezTo>
                  <a:cubicBezTo>
                    <a:pt x="72" y="107"/>
                    <a:pt x="72" y="107"/>
                    <a:pt x="71" y="107"/>
                  </a:cubicBezTo>
                  <a:cubicBezTo>
                    <a:pt x="68" y="108"/>
                    <a:pt x="64" y="109"/>
                    <a:pt x="60" y="109"/>
                  </a:cubicBezTo>
                  <a:cubicBezTo>
                    <a:pt x="57" y="110"/>
                    <a:pt x="54" y="110"/>
                    <a:pt x="51" y="110"/>
                  </a:cubicBezTo>
                  <a:cubicBezTo>
                    <a:pt x="31" y="89"/>
                    <a:pt x="31" y="89"/>
                    <a:pt x="31" y="89"/>
                  </a:cubicBezTo>
                  <a:cubicBezTo>
                    <a:pt x="31" y="86"/>
                    <a:pt x="31" y="83"/>
                    <a:pt x="31" y="80"/>
                  </a:cubicBezTo>
                  <a:cubicBezTo>
                    <a:pt x="32" y="77"/>
                    <a:pt x="32" y="73"/>
                    <a:pt x="33" y="69"/>
                  </a:cubicBezTo>
                  <a:cubicBezTo>
                    <a:pt x="34" y="66"/>
                    <a:pt x="33" y="64"/>
                    <a:pt x="30" y="63"/>
                  </a:cubicBezTo>
                  <a:cubicBezTo>
                    <a:pt x="29" y="63"/>
                    <a:pt x="29" y="63"/>
                    <a:pt x="28" y="63"/>
                  </a:cubicBezTo>
                  <a:cubicBezTo>
                    <a:pt x="24" y="63"/>
                    <a:pt x="20" y="64"/>
                    <a:pt x="16" y="65"/>
                  </a:cubicBezTo>
                  <a:cubicBezTo>
                    <a:pt x="15" y="66"/>
                    <a:pt x="13" y="66"/>
                    <a:pt x="12" y="67"/>
                  </a:cubicBezTo>
                  <a:cubicBezTo>
                    <a:pt x="11" y="64"/>
                    <a:pt x="11" y="61"/>
                    <a:pt x="12" y="58"/>
                  </a:cubicBezTo>
                  <a:cubicBezTo>
                    <a:pt x="13" y="53"/>
                    <a:pt x="15" y="49"/>
                    <a:pt x="19" y="45"/>
                  </a:cubicBezTo>
                  <a:cubicBezTo>
                    <a:pt x="22" y="42"/>
                    <a:pt x="26" y="39"/>
                    <a:pt x="31" y="38"/>
                  </a:cubicBezTo>
                  <a:cubicBezTo>
                    <a:pt x="35" y="37"/>
                    <a:pt x="40" y="38"/>
                    <a:pt x="45" y="39"/>
                  </a:cubicBezTo>
                  <a:cubicBezTo>
                    <a:pt x="47" y="40"/>
                    <a:pt x="49" y="39"/>
                    <a:pt x="51" y="38"/>
                  </a:cubicBezTo>
                  <a:cubicBezTo>
                    <a:pt x="52" y="36"/>
                    <a:pt x="52" y="36"/>
                    <a:pt x="52" y="36"/>
                  </a:cubicBezTo>
                  <a:cubicBezTo>
                    <a:pt x="52" y="36"/>
                    <a:pt x="52" y="36"/>
                    <a:pt x="52" y="36"/>
                  </a:cubicBezTo>
                  <a:cubicBezTo>
                    <a:pt x="54" y="35"/>
                    <a:pt x="54" y="35"/>
                    <a:pt x="54" y="35"/>
                  </a:cubicBezTo>
                  <a:cubicBezTo>
                    <a:pt x="54" y="35"/>
                    <a:pt x="54" y="35"/>
                    <a:pt x="54" y="35"/>
                  </a:cubicBezTo>
                  <a:cubicBezTo>
                    <a:pt x="64" y="25"/>
                    <a:pt x="76" y="18"/>
                    <a:pt x="89" y="14"/>
                  </a:cubicBezTo>
                  <a:cubicBezTo>
                    <a:pt x="101" y="11"/>
                    <a:pt x="115" y="11"/>
                    <a:pt x="127" y="14"/>
                  </a:cubicBezTo>
                  <a:cubicBezTo>
                    <a:pt x="130" y="26"/>
                    <a:pt x="130" y="39"/>
                    <a:pt x="126" y="52"/>
                  </a:cubicBezTo>
                  <a:cubicBezTo>
                    <a:pt x="123" y="64"/>
                    <a:pt x="116" y="77"/>
                    <a:pt x="106" y="87"/>
                  </a:cubicBezTo>
                  <a:close/>
                  <a:moveTo>
                    <a:pt x="28" y="113"/>
                  </a:moveTo>
                  <a:cubicBezTo>
                    <a:pt x="28" y="113"/>
                    <a:pt x="28" y="113"/>
                    <a:pt x="28" y="113"/>
                  </a:cubicBezTo>
                  <a:cubicBezTo>
                    <a:pt x="27" y="111"/>
                    <a:pt x="25" y="111"/>
                    <a:pt x="23" y="113"/>
                  </a:cubicBezTo>
                  <a:cubicBezTo>
                    <a:pt x="5" y="131"/>
                    <a:pt x="5" y="131"/>
                    <a:pt x="5" y="131"/>
                  </a:cubicBezTo>
                  <a:cubicBezTo>
                    <a:pt x="4" y="132"/>
                    <a:pt x="4" y="134"/>
                    <a:pt x="5" y="135"/>
                  </a:cubicBezTo>
                  <a:cubicBezTo>
                    <a:pt x="7" y="136"/>
                    <a:pt x="9" y="136"/>
                    <a:pt x="10" y="135"/>
                  </a:cubicBezTo>
                  <a:cubicBezTo>
                    <a:pt x="28" y="117"/>
                    <a:pt x="28" y="117"/>
                    <a:pt x="28" y="117"/>
                  </a:cubicBezTo>
                  <a:cubicBezTo>
                    <a:pt x="29" y="116"/>
                    <a:pt x="29" y="114"/>
                    <a:pt x="28" y="1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2" name="Freeform 275"/>
            <p:cNvSpPr>
              <a:spLocks noEditPoints="1"/>
            </p:cNvSpPr>
            <p:nvPr userDrawn="1"/>
          </p:nvSpPr>
          <p:spPr bwMode="auto">
            <a:xfrm>
              <a:off x="4679" y="1544"/>
              <a:ext cx="267" cy="269"/>
            </a:xfrm>
            <a:custGeom>
              <a:avLst/>
              <a:gdLst>
                <a:gd name="T0" fmla="*/ 94 w 131"/>
                <a:gd name="T1" fmla="*/ 102 h 132"/>
                <a:gd name="T2" fmla="*/ 72 w 131"/>
                <a:gd name="T3" fmla="*/ 126 h 132"/>
                <a:gd name="T4" fmla="*/ 15 w 131"/>
                <a:gd name="T5" fmla="*/ 107 h 132"/>
                <a:gd name="T6" fmla="*/ 30 w 131"/>
                <a:gd name="T7" fmla="*/ 52 h 132"/>
                <a:gd name="T8" fmla="*/ 15 w 131"/>
                <a:gd name="T9" fmla="*/ 44 h 132"/>
                <a:gd name="T10" fmla="*/ 15 w 131"/>
                <a:gd name="T11" fmla="*/ 44 h 132"/>
                <a:gd name="T12" fmla="*/ 1 w 131"/>
                <a:gd name="T13" fmla="*/ 16 h 132"/>
                <a:gd name="T14" fmla="*/ 1 w 131"/>
                <a:gd name="T15" fmla="*/ 16 h 132"/>
                <a:gd name="T16" fmla="*/ 30 w 131"/>
                <a:gd name="T17" fmla="*/ 2 h 132"/>
                <a:gd name="T18" fmla="*/ 30 w 131"/>
                <a:gd name="T19" fmla="*/ 2 h 132"/>
                <a:gd name="T20" fmla="*/ 43 w 131"/>
                <a:gd name="T21" fmla="*/ 30 h 132"/>
                <a:gd name="T22" fmla="*/ 43 w 131"/>
                <a:gd name="T23" fmla="*/ 30 h 132"/>
                <a:gd name="T24" fmla="*/ 40 w 131"/>
                <a:gd name="T25" fmla="*/ 47 h 132"/>
                <a:gd name="T26" fmla="*/ 68 w 131"/>
                <a:gd name="T27" fmla="*/ 37 h 132"/>
                <a:gd name="T28" fmla="*/ 43 w 131"/>
                <a:gd name="T29" fmla="*/ 53 h 132"/>
                <a:gd name="T30" fmla="*/ 76 w 131"/>
                <a:gd name="T31" fmla="*/ 53 h 132"/>
                <a:gd name="T32" fmla="*/ 113 w 131"/>
                <a:gd name="T33" fmla="*/ 74 h 132"/>
                <a:gd name="T34" fmla="*/ 128 w 131"/>
                <a:gd name="T35" fmla="*/ 62 h 132"/>
                <a:gd name="T36" fmla="*/ 119 w 131"/>
                <a:gd name="T37" fmla="*/ 84 h 132"/>
                <a:gd name="T38" fmla="*/ 111 w 131"/>
                <a:gd name="T39" fmla="*/ 86 h 132"/>
                <a:gd name="T40" fmla="*/ 33 w 131"/>
                <a:gd name="T41" fmla="*/ 58 h 132"/>
                <a:gd name="T42" fmla="*/ 20 w 131"/>
                <a:gd name="T43" fmla="*/ 76 h 132"/>
                <a:gd name="T44" fmla="*/ 42 w 131"/>
                <a:gd name="T45" fmla="*/ 122 h 132"/>
                <a:gd name="T46" fmla="*/ 88 w 131"/>
                <a:gd name="T47" fmla="*/ 100 h 132"/>
                <a:gd name="T48" fmla="*/ 83 w 131"/>
                <a:gd name="T49" fmla="*/ 67 h 132"/>
                <a:gd name="T50" fmla="*/ 49 w 131"/>
                <a:gd name="T51" fmla="*/ 78 h 132"/>
                <a:gd name="T52" fmla="*/ 42 w 131"/>
                <a:gd name="T53" fmla="*/ 75 h 132"/>
                <a:gd name="T54" fmla="*/ 26 w 131"/>
                <a:gd name="T55" fmla="*/ 12 h 132"/>
                <a:gd name="T56" fmla="*/ 17 w 131"/>
                <a:gd name="T57" fmla="*/ 13 h 132"/>
                <a:gd name="T58" fmla="*/ 11 w 131"/>
                <a:gd name="T59" fmla="*/ 19 h 132"/>
                <a:gd name="T60" fmla="*/ 19 w 131"/>
                <a:gd name="T61" fmla="*/ 34 h 132"/>
                <a:gd name="T62" fmla="*/ 27 w 131"/>
                <a:gd name="T63" fmla="*/ 34 h 132"/>
                <a:gd name="T64" fmla="*/ 27 w 131"/>
                <a:gd name="T65" fmla="*/ 33 h 132"/>
                <a:gd name="T66" fmla="*/ 33 w 131"/>
                <a:gd name="T67" fmla="*/ 18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1" h="132">
                  <a:moveTo>
                    <a:pt x="94" y="74"/>
                  </a:moveTo>
                  <a:cubicBezTo>
                    <a:pt x="97" y="83"/>
                    <a:pt x="97" y="93"/>
                    <a:pt x="94" y="102"/>
                  </a:cubicBezTo>
                  <a:cubicBezTo>
                    <a:pt x="94" y="102"/>
                    <a:pt x="94" y="102"/>
                    <a:pt x="94" y="102"/>
                  </a:cubicBezTo>
                  <a:cubicBezTo>
                    <a:pt x="90" y="112"/>
                    <a:pt x="83" y="121"/>
                    <a:pt x="72" y="126"/>
                  </a:cubicBezTo>
                  <a:cubicBezTo>
                    <a:pt x="62" y="131"/>
                    <a:pt x="50" y="132"/>
                    <a:pt x="40" y="128"/>
                  </a:cubicBezTo>
                  <a:cubicBezTo>
                    <a:pt x="30" y="125"/>
                    <a:pt x="21" y="117"/>
                    <a:pt x="15" y="107"/>
                  </a:cubicBezTo>
                  <a:cubicBezTo>
                    <a:pt x="10" y="96"/>
                    <a:pt x="10" y="84"/>
                    <a:pt x="14" y="74"/>
                  </a:cubicBezTo>
                  <a:cubicBezTo>
                    <a:pt x="17" y="65"/>
                    <a:pt x="22" y="57"/>
                    <a:pt x="30" y="52"/>
                  </a:cubicBezTo>
                  <a:cubicBezTo>
                    <a:pt x="27" y="45"/>
                    <a:pt x="27" y="45"/>
                    <a:pt x="27" y="45"/>
                  </a:cubicBezTo>
                  <a:cubicBezTo>
                    <a:pt x="23" y="46"/>
                    <a:pt x="19" y="45"/>
                    <a:pt x="15" y="44"/>
                  </a:cubicBezTo>
                  <a:cubicBezTo>
                    <a:pt x="15" y="44"/>
                    <a:pt x="15" y="44"/>
                    <a:pt x="15" y="44"/>
                  </a:cubicBezTo>
                  <a:cubicBezTo>
                    <a:pt x="15" y="44"/>
                    <a:pt x="15" y="44"/>
                    <a:pt x="15" y="44"/>
                  </a:cubicBezTo>
                  <a:cubicBezTo>
                    <a:pt x="10" y="42"/>
                    <a:pt x="5" y="38"/>
                    <a:pt x="2" y="33"/>
                  </a:cubicBezTo>
                  <a:cubicBezTo>
                    <a:pt x="0" y="27"/>
                    <a:pt x="0" y="21"/>
                    <a:pt x="1" y="16"/>
                  </a:cubicBezTo>
                  <a:cubicBezTo>
                    <a:pt x="1" y="16"/>
                    <a:pt x="1" y="16"/>
                    <a:pt x="1" y="16"/>
                  </a:cubicBezTo>
                  <a:cubicBezTo>
                    <a:pt x="1" y="16"/>
                    <a:pt x="1" y="16"/>
                    <a:pt x="1" y="16"/>
                  </a:cubicBezTo>
                  <a:cubicBezTo>
                    <a:pt x="3" y="10"/>
                    <a:pt x="7" y="6"/>
                    <a:pt x="13" y="3"/>
                  </a:cubicBezTo>
                  <a:cubicBezTo>
                    <a:pt x="18" y="1"/>
                    <a:pt x="24" y="0"/>
                    <a:pt x="30" y="2"/>
                  </a:cubicBezTo>
                  <a:cubicBezTo>
                    <a:pt x="30" y="2"/>
                    <a:pt x="30" y="2"/>
                    <a:pt x="30" y="2"/>
                  </a:cubicBezTo>
                  <a:cubicBezTo>
                    <a:pt x="30" y="2"/>
                    <a:pt x="30" y="2"/>
                    <a:pt x="30" y="2"/>
                  </a:cubicBezTo>
                  <a:cubicBezTo>
                    <a:pt x="35" y="4"/>
                    <a:pt x="40" y="8"/>
                    <a:pt x="42" y="13"/>
                  </a:cubicBezTo>
                  <a:cubicBezTo>
                    <a:pt x="45" y="19"/>
                    <a:pt x="45" y="25"/>
                    <a:pt x="43" y="30"/>
                  </a:cubicBezTo>
                  <a:cubicBezTo>
                    <a:pt x="43" y="30"/>
                    <a:pt x="43" y="30"/>
                    <a:pt x="43" y="30"/>
                  </a:cubicBezTo>
                  <a:cubicBezTo>
                    <a:pt x="43" y="30"/>
                    <a:pt x="43" y="30"/>
                    <a:pt x="43" y="30"/>
                  </a:cubicBezTo>
                  <a:cubicBezTo>
                    <a:pt x="42" y="34"/>
                    <a:pt x="40" y="38"/>
                    <a:pt x="37" y="40"/>
                  </a:cubicBezTo>
                  <a:cubicBezTo>
                    <a:pt x="40" y="47"/>
                    <a:pt x="40" y="47"/>
                    <a:pt x="40" y="47"/>
                  </a:cubicBezTo>
                  <a:cubicBezTo>
                    <a:pt x="64" y="36"/>
                    <a:pt x="64" y="36"/>
                    <a:pt x="64" y="36"/>
                  </a:cubicBezTo>
                  <a:cubicBezTo>
                    <a:pt x="65" y="35"/>
                    <a:pt x="67" y="36"/>
                    <a:pt x="68" y="37"/>
                  </a:cubicBezTo>
                  <a:cubicBezTo>
                    <a:pt x="69" y="39"/>
                    <a:pt x="68" y="41"/>
                    <a:pt x="66" y="42"/>
                  </a:cubicBezTo>
                  <a:cubicBezTo>
                    <a:pt x="43" y="53"/>
                    <a:pt x="43" y="53"/>
                    <a:pt x="43" y="53"/>
                  </a:cubicBezTo>
                  <a:cubicBezTo>
                    <a:pt x="49" y="66"/>
                    <a:pt x="49" y="66"/>
                    <a:pt x="49" y="66"/>
                  </a:cubicBezTo>
                  <a:cubicBezTo>
                    <a:pt x="76" y="53"/>
                    <a:pt x="76" y="53"/>
                    <a:pt x="76" y="53"/>
                  </a:cubicBezTo>
                  <a:cubicBezTo>
                    <a:pt x="78" y="52"/>
                    <a:pt x="80" y="52"/>
                    <a:pt x="82" y="53"/>
                  </a:cubicBezTo>
                  <a:cubicBezTo>
                    <a:pt x="113" y="74"/>
                    <a:pt x="113" y="74"/>
                    <a:pt x="113" y="74"/>
                  </a:cubicBezTo>
                  <a:cubicBezTo>
                    <a:pt x="120" y="63"/>
                    <a:pt x="120" y="63"/>
                    <a:pt x="120" y="63"/>
                  </a:cubicBezTo>
                  <a:cubicBezTo>
                    <a:pt x="122" y="61"/>
                    <a:pt x="125" y="60"/>
                    <a:pt x="128" y="62"/>
                  </a:cubicBezTo>
                  <a:cubicBezTo>
                    <a:pt x="130" y="64"/>
                    <a:pt x="131" y="67"/>
                    <a:pt x="129" y="69"/>
                  </a:cubicBezTo>
                  <a:cubicBezTo>
                    <a:pt x="119" y="84"/>
                    <a:pt x="119" y="84"/>
                    <a:pt x="119" y="84"/>
                  </a:cubicBezTo>
                  <a:cubicBezTo>
                    <a:pt x="119" y="84"/>
                    <a:pt x="119" y="84"/>
                    <a:pt x="119" y="84"/>
                  </a:cubicBezTo>
                  <a:cubicBezTo>
                    <a:pt x="117" y="87"/>
                    <a:pt x="114" y="88"/>
                    <a:pt x="111" y="86"/>
                  </a:cubicBezTo>
                  <a:cubicBezTo>
                    <a:pt x="94" y="74"/>
                    <a:pt x="94" y="74"/>
                    <a:pt x="94" y="74"/>
                  </a:cubicBezTo>
                  <a:close/>
                  <a:moveTo>
                    <a:pt x="33" y="58"/>
                  </a:moveTo>
                  <a:cubicBezTo>
                    <a:pt x="33" y="58"/>
                    <a:pt x="33" y="58"/>
                    <a:pt x="33" y="58"/>
                  </a:cubicBezTo>
                  <a:cubicBezTo>
                    <a:pt x="27" y="63"/>
                    <a:pt x="22" y="69"/>
                    <a:pt x="20" y="76"/>
                  </a:cubicBezTo>
                  <a:cubicBezTo>
                    <a:pt x="17" y="85"/>
                    <a:pt x="17" y="95"/>
                    <a:pt x="21" y="104"/>
                  </a:cubicBezTo>
                  <a:cubicBezTo>
                    <a:pt x="26" y="113"/>
                    <a:pt x="33" y="119"/>
                    <a:pt x="42" y="122"/>
                  </a:cubicBezTo>
                  <a:cubicBezTo>
                    <a:pt x="51" y="125"/>
                    <a:pt x="61" y="125"/>
                    <a:pt x="70" y="120"/>
                  </a:cubicBezTo>
                  <a:cubicBezTo>
                    <a:pt x="79" y="116"/>
                    <a:pt x="85" y="108"/>
                    <a:pt x="88" y="100"/>
                  </a:cubicBezTo>
                  <a:cubicBezTo>
                    <a:pt x="91" y="91"/>
                    <a:pt x="91" y="81"/>
                    <a:pt x="86" y="72"/>
                  </a:cubicBezTo>
                  <a:cubicBezTo>
                    <a:pt x="85" y="70"/>
                    <a:pt x="84" y="69"/>
                    <a:pt x="83" y="67"/>
                  </a:cubicBezTo>
                  <a:cubicBezTo>
                    <a:pt x="78" y="63"/>
                    <a:pt x="78" y="63"/>
                    <a:pt x="78" y="63"/>
                  </a:cubicBezTo>
                  <a:cubicBezTo>
                    <a:pt x="49" y="78"/>
                    <a:pt x="49" y="78"/>
                    <a:pt x="49" y="78"/>
                  </a:cubicBezTo>
                  <a:cubicBezTo>
                    <a:pt x="49" y="78"/>
                    <a:pt x="49" y="78"/>
                    <a:pt x="49" y="78"/>
                  </a:cubicBezTo>
                  <a:cubicBezTo>
                    <a:pt x="46" y="79"/>
                    <a:pt x="43" y="78"/>
                    <a:pt x="42" y="75"/>
                  </a:cubicBezTo>
                  <a:cubicBezTo>
                    <a:pt x="33" y="58"/>
                    <a:pt x="33" y="58"/>
                    <a:pt x="33" y="58"/>
                  </a:cubicBezTo>
                  <a:close/>
                  <a:moveTo>
                    <a:pt x="26" y="12"/>
                  </a:moveTo>
                  <a:cubicBezTo>
                    <a:pt x="26" y="12"/>
                    <a:pt x="26" y="12"/>
                    <a:pt x="26" y="12"/>
                  </a:cubicBezTo>
                  <a:cubicBezTo>
                    <a:pt x="23" y="11"/>
                    <a:pt x="20" y="11"/>
                    <a:pt x="17" y="13"/>
                  </a:cubicBezTo>
                  <a:cubicBezTo>
                    <a:pt x="14" y="14"/>
                    <a:pt x="12" y="17"/>
                    <a:pt x="12" y="19"/>
                  </a:cubicBezTo>
                  <a:cubicBezTo>
                    <a:pt x="11" y="19"/>
                    <a:pt x="11" y="19"/>
                    <a:pt x="11" y="19"/>
                  </a:cubicBezTo>
                  <a:cubicBezTo>
                    <a:pt x="11" y="22"/>
                    <a:pt x="11" y="25"/>
                    <a:pt x="12" y="28"/>
                  </a:cubicBezTo>
                  <a:cubicBezTo>
                    <a:pt x="13" y="31"/>
                    <a:pt x="16" y="33"/>
                    <a:pt x="19" y="34"/>
                  </a:cubicBezTo>
                  <a:cubicBezTo>
                    <a:pt x="19" y="34"/>
                    <a:pt x="19" y="34"/>
                    <a:pt x="19" y="34"/>
                  </a:cubicBezTo>
                  <a:cubicBezTo>
                    <a:pt x="21" y="35"/>
                    <a:pt x="24" y="35"/>
                    <a:pt x="27" y="34"/>
                  </a:cubicBezTo>
                  <a:cubicBezTo>
                    <a:pt x="27" y="33"/>
                    <a:pt x="27" y="33"/>
                    <a:pt x="27" y="33"/>
                  </a:cubicBezTo>
                  <a:cubicBezTo>
                    <a:pt x="27" y="33"/>
                    <a:pt x="27" y="33"/>
                    <a:pt x="27" y="33"/>
                  </a:cubicBezTo>
                  <a:cubicBezTo>
                    <a:pt x="30" y="32"/>
                    <a:pt x="32" y="30"/>
                    <a:pt x="33" y="27"/>
                  </a:cubicBezTo>
                  <a:cubicBezTo>
                    <a:pt x="34" y="24"/>
                    <a:pt x="34" y="21"/>
                    <a:pt x="33" y="18"/>
                  </a:cubicBezTo>
                  <a:cubicBezTo>
                    <a:pt x="31" y="15"/>
                    <a:pt x="29" y="13"/>
                    <a:pt x="2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3" name="Freeform 276"/>
            <p:cNvSpPr>
              <a:spLocks noEditPoints="1"/>
            </p:cNvSpPr>
            <p:nvPr userDrawn="1"/>
          </p:nvSpPr>
          <p:spPr bwMode="auto">
            <a:xfrm>
              <a:off x="4435" y="3690"/>
              <a:ext cx="226" cy="289"/>
            </a:xfrm>
            <a:custGeom>
              <a:avLst/>
              <a:gdLst>
                <a:gd name="T0" fmla="*/ 100 w 111"/>
                <a:gd name="T1" fmla="*/ 127 h 142"/>
                <a:gd name="T2" fmla="*/ 53 w 111"/>
                <a:gd name="T3" fmla="*/ 140 h 142"/>
                <a:gd name="T4" fmla="*/ 12 w 111"/>
                <a:gd name="T5" fmla="*/ 95 h 142"/>
                <a:gd name="T6" fmla="*/ 4 w 111"/>
                <a:gd name="T7" fmla="*/ 65 h 142"/>
                <a:gd name="T8" fmla="*/ 13 w 111"/>
                <a:gd name="T9" fmla="*/ 60 h 142"/>
                <a:gd name="T10" fmla="*/ 25 w 111"/>
                <a:gd name="T11" fmla="*/ 67 h 142"/>
                <a:gd name="T12" fmla="*/ 30 w 111"/>
                <a:gd name="T13" fmla="*/ 19 h 142"/>
                <a:gd name="T14" fmla="*/ 41 w 111"/>
                <a:gd name="T15" fmla="*/ 7 h 142"/>
                <a:gd name="T16" fmla="*/ 49 w 111"/>
                <a:gd name="T17" fmla="*/ 10 h 142"/>
                <a:gd name="T18" fmla="*/ 61 w 111"/>
                <a:gd name="T19" fmla="*/ 0 h 142"/>
                <a:gd name="T20" fmla="*/ 72 w 111"/>
                <a:gd name="T21" fmla="*/ 10 h 142"/>
                <a:gd name="T22" fmla="*/ 80 w 111"/>
                <a:gd name="T23" fmla="*/ 7 h 142"/>
                <a:gd name="T24" fmla="*/ 92 w 111"/>
                <a:gd name="T25" fmla="*/ 19 h 142"/>
                <a:gd name="T26" fmla="*/ 95 w 111"/>
                <a:gd name="T27" fmla="*/ 20 h 142"/>
                <a:gd name="T28" fmla="*/ 99 w 111"/>
                <a:gd name="T29" fmla="*/ 20 h 142"/>
                <a:gd name="T30" fmla="*/ 111 w 111"/>
                <a:gd name="T31" fmla="*/ 31 h 142"/>
                <a:gd name="T32" fmla="*/ 95 w 111"/>
                <a:gd name="T33" fmla="*/ 123 h 142"/>
                <a:gd name="T34" fmla="*/ 105 w 111"/>
                <a:gd name="T35" fmla="*/ 97 h 142"/>
                <a:gd name="T36" fmla="*/ 102 w 111"/>
                <a:gd name="T37" fmla="*/ 26 h 142"/>
                <a:gd name="T38" fmla="*/ 97 w 111"/>
                <a:gd name="T39" fmla="*/ 26 h 142"/>
                <a:gd name="T40" fmla="*/ 94 w 111"/>
                <a:gd name="T41" fmla="*/ 31 h 142"/>
                <a:gd name="T42" fmla="*/ 93 w 111"/>
                <a:gd name="T43" fmla="*/ 65 h 142"/>
                <a:gd name="T44" fmla="*/ 89 w 111"/>
                <a:gd name="T45" fmla="*/ 67 h 142"/>
                <a:gd name="T46" fmla="*/ 87 w 111"/>
                <a:gd name="T47" fmla="*/ 66 h 142"/>
                <a:gd name="T48" fmla="*/ 86 w 111"/>
                <a:gd name="T49" fmla="*/ 65 h 142"/>
                <a:gd name="T50" fmla="*/ 85 w 111"/>
                <a:gd name="T51" fmla="*/ 19 h 142"/>
                <a:gd name="T52" fmla="*/ 80 w 111"/>
                <a:gd name="T53" fmla="*/ 14 h 142"/>
                <a:gd name="T54" fmla="*/ 75 w 111"/>
                <a:gd name="T55" fmla="*/ 19 h 142"/>
                <a:gd name="T56" fmla="*/ 74 w 111"/>
                <a:gd name="T57" fmla="*/ 65 h 142"/>
                <a:gd name="T58" fmla="*/ 70 w 111"/>
                <a:gd name="T59" fmla="*/ 67 h 142"/>
                <a:gd name="T60" fmla="*/ 67 w 111"/>
                <a:gd name="T61" fmla="*/ 65 h 142"/>
                <a:gd name="T62" fmla="*/ 66 w 111"/>
                <a:gd name="T63" fmla="*/ 12 h 142"/>
                <a:gd name="T64" fmla="*/ 61 w 111"/>
                <a:gd name="T65" fmla="*/ 7 h 142"/>
                <a:gd name="T66" fmla="*/ 55 w 111"/>
                <a:gd name="T67" fmla="*/ 12 h 142"/>
                <a:gd name="T68" fmla="*/ 54 w 111"/>
                <a:gd name="T69" fmla="*/ 65 h 142"/>
                <a:gd name="T70" fmla="*/ 51 w 111"/>
                <a:gd name="T71" fmla="*/ 67 h 142"/>
                <a:gd name="T72" fmla="*/ 48 w 111"/>
                <a:gd name="T73" fmla="*/ 66 h 142"/>
                <a:gd name="T74" fmla="*/ 47 w 111"/>
                <a:gd name="T75" fmla="*/ 62 h 142"/>
                <a:gd name="T76" fmla="*/ 44 w 111"/>
                <a:gd name="T77" fmla="*/ 14 h 142"/>
                <a:gd name="T78" fmla="*/ 39 w 111"/>
                <a:gd name="T79" fmla="*/ 14 h 142"/>
                <a:gd name="T80" fmla="*/ 36 w 111"/>
                <a:gd name="T81" fmla="*/ 19 h 142"/>
                <a:gd name="T82" fmla="*/ 36 w 111"/>
                <a:gd name="T83" fmla="*/ 80 h 142"/>
                <a:gd name="T84" fmla="*/ 35 w 111"/>
                <a:gd name="T85" fmla="*/ 83 h 142"/>
                <a:gd name="T86" fmla="*/ 32 w 111"/>
                <a:gd name="T87" fmla="*/ 85 h 142"/>
                <a:gd name="T88" fmla="*/ 27 w 111"/>
                <a:gd name="T89" fmla="*/ 82 h 142"/>
                <a:gd name="T90" fmla="*/ 20 w 111"/>
                <a:gd name="T91" fmla="*/ 70 h 142"/>
                <a:gd name="T92" fmla="*/ 11 w 111"/>
                <a:gd name="T93" fmla="*/ 68 h 142"/>
                <a:gd name="T94" fmla="*/ 9 w 111"/>
                <a:gd name="T95" fmla="*/ 76 h 142"/>
                <a:gd name="T96" fmla="*/ 33 w 111"/>
                <a:gd name="T97" fmla="*/ 118 h 142"/>
                <a:gd name="T98" fmla="*/ 77 w 111"/>
                <a:gd name="T99" fmla="*/ 134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1" h="142">
                  <a:moveTo>
                    <a:pt x="111" y="97"/>
                  </a:moveTo>
                  <a:cubicBezTo>
                    <a:pt x="111" y="109"/>
                    <a:pt x="106" y="120"/>
                    <a:pt x="100" y="127"/>
                  </a:cubicBezTo>
                  <a:cubicBezTo>
                    <a:pt x="94" y="133"/>
                    <a:pt x="86" y="138"/>
                    <a:pt x="78" y="140"/>
                  </a:cubicBezTo>
                  <a:cubicBezTo>
                    <a:pt x="70" y="142"/>
                    <a:pt x="62" y="142"/>
                    <a:pt x="53" y="140"/>
                  </a:cubicBezTo>
                  <a:cubicBezTo>
                    <a:pt x="43" y="138"/>
                    <a:pt x="34" y="131"/>
                    <a:pt x="27" y="121"/>
                  </a:cubicBezTo>
                  <a:cubicBezTo>
                    <a:pt x="12" y="95"/>
                    <a:pt x="12" y="95"/>
                    <a:pt x="12" y="95"/>
                  </a:cubicBezTo>
                  <a:cubicBezTo>
                    <a:pt x="3" y="79"/>
                    <a:pt x="3" y="79"/>
                    <a:pt x="3" y="79"/>
                  </a:cubicBezTo>
                  <a:cubicBezTo>
                    <a:pt x="0" y="74"/>
                    <a:pt x="1" y="69"/>
                    <a:pt x="4" y="65"/>
                  </a:cubicBezTo>
                  <a:cubicBezTo>
                    <a:pt x="5" y="64"/>
                    <a:pt x="6" y="63"/>
                    <a:pt x="8" y="62"/>
                  </a:cubicBezTo>
                  <a:cubicBezTo>
                    <a:pt x="9" y="61"/>
                    <a:pt x="11" y="61"/>
                    <a:pt x="13" y="60"/>
                  </a:cubicBezTo>
                  <a:cubicBezTo>
                    <a:pt x="17" y="60"/>
                    <a:pt x="22" y="61"/>
                    <a:pt x="25" y="67"/>
                  </a:cubicBezTo>
                  <a:cubicBezTo>
                    <a:pt x="25" y="67"/>
                    <a:pt x="25" y="67"/>
                    <a:pt x="25" y="67"/>
                  </a:cubicBezTo>
                  <a:cubicBezTo>
                    <a:pt x="30" y="75"/>
                    <a:pt x="30" y="75"/>
                    <a:pt x="30" y="75"/>
                  </a:cubicBezTo>
                  <a:cubicBezTo>
                    <a:pt x="30" y="19"/>
                    <a:pt x="30" y="19"/>
                    <a:pt x="30" y="19"/>
                  </a:cubicBezTo>
                  <a:cubicBezTo>
                    <a:pt x="30" y="13"/>
                    <a:pt x="33" y="10"/>
                    <a:pt x="37" y="8"/>
                  </a:cubicBezTo>
                  <a:cubicBezTo>
                    <a:pt x="38" y="8"/>
                    <a:pt x="40" y="7"/>
                    <a:pt x="41" y="7"/>
                  </a:cubicBezTo>
                  <a:cubicBezTo>
                    <a:pt x="43" y="7"/>
                    <a:pt x="44" y="8"/>
                    <a:pt x="46" y="8"/>
                  </a:cubicBezTo>
                  <a:cubicBezTo>
                    <a:pt x="47" y="9"/>
                    <a:pt x="48" y="9"/>
                    <a:pt x="49" y="10"/>
                  </a:cubicBezTo>
                  <a:cubicBezTo>
                    <a:pt x="50" y="5"/>
                    <a:pt x="52" y="2"/>
                    <a:pt x="56" y="1"/>
                  </a:cubicBezTo>
                  <a:cubicBezTo>
                    <a:pt x="58" y="0"/>
                    <a:pt x="59" y="0"/>
                    <a:pt x="61" y="0"/>
                  </a:cubicBezTo>
                  <a:cubicBezTo>
                    <a:pt x="62" y="0"/>
                    <a:pt x="64" y="0"/>
                    <a:pt x="65" y="1"/>
                  </a:cubicBezTo>
                  <a:cubicBezTo>
                    <a:pt x="69" y="2"/>
                    <a:pt x="72" y="5"/>
                    <a:pt x="72" y="10"/>
                  </a:cubicBezTo>
                  <a:cubicBezTo>
                    <a:pt x="73" y="9"/>
                    <a:pt x="74" y="9"/>
                    <a:pt x="75" y="8"/>
                  </a:cubicBezTo>
                  <a:cubicBezTo>
                    <a:pt x="77" y="7"/>
                    <a:pt x="78" y="7"/>
                    <a:pt x="80" y="7"/>
                  </a:cubicBezTo>
                  <a:cubicBezTo>
                    <a:pt x="82" y="7"/>
                    <a:pt x="83" y="7"/>
                    <a:pt x="85" y="8"/>
                  </a:cubicBezTo>
                  <a:cubicBezTo>
                    <a:pt x="89" y="10"/>
                    <a:pt x="92" y="13"/>
                    <a:pt x="92" y="19"/>
                  </a:cubicBezTo>
                  <a:cubicBezTo>
                    <a:pt x="92" y="22"/>
                    <a:pt x="92" y="22"/>
                    <a:pt x="92" y="22"/>
                  </a:cubicBezTo>
                  <a:cubicBezTo>
                    <a:pt x="92" y="21"/>
                    <a:pt x="94" y="21"/>
                    <a:pt x="95" y="20"/>
                  </a:cubicBezTo>
                  <a:cubicBezTo>
                    <a:pt x="95" y="20"/>
                    <a:pt x="95" y="20"/>
                    <a:pt x="95" y="20"/>
                  </a:cubicBezTo>
                  <a:cubicBezTo>
                    <a:pt x="96" y="20"/>
                    <a:pt x="98" y="20"/>
                    <a:pt x="99" y="20"/>
                  </a:cubicBezTo>
                  <a:cubicBezTo>
                    <a:pt x="101" y="20"/>
                    <a:pt x="102" y="20"/>
                    <a:pt x="104" y="20"/>
                  </a:cubicBezTo>
                  <a:cubicBezTo>
                    <a:pt x="108" y="22"/>
                    <a:pt x="111" y="26"/>
                    <a:pt x="111" y="31"/>
                  </a:cubicBezTo>
                  <a:cubicBezTo>
                    <a:pt x="111" y="97"/>
                    <a:pt x="111" y="97"/>
                    <a:pt x="111" y="97"/>
                  </a:cubicBezTo>
                  <a:close/>
                  <a:moveTo>
                    <a:pt x="95" y="123"/>
                  </a:moveTo>
                  <a:cubicBezTo>
                    <a:pt x="95" y="123"/>
                    <a:pt x="95" y="123"/>
                    <a:pt x="95" y="123"/>
                  </a:cubicBezTo>
                  <a:cubicBezTo>
                    <a:pt x="101" y="117"/>
                    <a:pt x="105" y="108"/>
                    <a:pt x="105" y="97"/>
                  </a:cubicBezTo>
                  <a:cubicBezTo>
                    <a:pt x="105" y="31"/>
                    <a:pt x="105" y="31"/>
                    <a:pt x="105" y="31"/>
                  </a:cubicBezTo>
                  <a:cubicBezTo>
                    <a:pt x="105" y="29"/>
                    <a:pt x="103" y="27"/>
                    <a:pt x="102" y="26"/>
                  </a:cubicBezTo>
                  <a:cubicBezTo>
                    <a:pt x="101" y="26"/>
                    <a:pt x="100" y="26"/>
                    <a:pt x="99" y="26"/>
                  </a:cubicBezTo>
                  <a:cubicBezTo>
                    <a:pt x="99" y="26"/>
                    <a:pt x="98" y="26"/>
                    <a:pt x="97" y="26"/>
                  </a:cubicBezTo>
                  <a:cubicBezTo>
                    <a:pt x="97" y="26"/>
                    <a:pt x="97" y="26"/>
                    <a:pt x="97" y="26"/>
                  </a:cubicBezTo>
                  <a:cubicBezTo>
                    <a:pt x="95" y="27"/>
                    <a:pt x="94" y="29"/>
                    <a:pt x="94" y="31"/>
                  </a:cubicBezTo>
                  <a:cubicBezTo>
                    <a:pt x="94" y="62"/>
                    <a:pt x="94" y="62"/>
                    <a:pt x="94" y="62"/>
                  </a:cubicBezTo>
                  <a:cubicBezTo>
                    <a:pt x="94" y="64"/>
                    <a:pt x="94" y="65"/>
                    <a:pt x="93" y="65"/>
                  </a:cubicBezTo>
                  <a:cubicBezTo>
                    <a:pt x="92" y="66"/>
                    <a:pt x="91" y="67"/>
                    <a:pt x="90" y="67"/>
                  </a:cubicBezTo>
                  <a:cubicBezTo>
                    <a:pt x="89" y="67"/>
                    <a:pt x="89" y="67"/>
                    <a:pt x="89" y="67"/>
                  </a:cubicBezTo>
                  <a:cubicBezTo>
                    <a:pt x="88" y="67"/>
                    <a:pt x="87" y="66"/>
                    <a:pt x="87" y="66"/>
                  </a:cubicBezTo>
                  <a:cubicBezTo>
                    <a:pt x="87" y="66"/>
                    <a:pt x="87" y="66"/>
                    <a:pt x="87" y="66"/>
                  </a:cubicBezTo>
                  <a:cubicBezTo>
                    <a:pt x="86" y="65"/>
                    <a:pt x="86" y="65"/>
                    <a:pt x="86" y="65"/>
                  </a:cubicBezTo>
                  <a:cubicBezTo>
                    <a:pt x="86" y="65"/>
                    <a:pt x="86" y="65"/>
                    <a:pt x="86" y="65"/>
                  </a:cubicBezTo>
                  <a:cubicBezTo>
                    <a:pt x="86" y="65"/>
                    <a:pt x="85" y="64"/>
                    <a:pt x="85" y="62"/>
                  </a:cubicBezTo>
                  <a:cubicBezTo>
                    <a:pt x="85" y="19"/>
                    <a:pt x="85" y="19"/>
                    <a:pt x="85" y="19"/>
                  </a:cubicBezTo>
                  <a:cubicBezTo>
                    <a:pt x="85" y="16"/>
                    <a:pt x="84" y="15"/>
                    <a:pt x="82" y="14"/>
                  </a:cubicBezTo>
                  <a:cubicBezTo>
                    <a:pt x="82" y="14"/>
                    <a:pt x="81" y="14"/>
                    <a:pt x="80" y="14"/>
                  </a:cubicBezTo>
                  <a:cubicBezTo>
                    <a:pt x="79" y="14"/>
                    <a:pt x="78" y="14"/>
                    <a:pt x="78" y="14"/>
                  </a:cubicBezTo>
                  <a:cubicBezTo>
                    <a:pt x="76" y="15"/>
                    <a:pt x="75" y="16"/>
                    <a:pt x="75" y="19"/>
                  </a:cubicBezTo>
                  <a:cubicBezTo>
                    <a:pt x="75" y="62"/>
                    <a:pt x="75" y="62"/>
                    <a:pt x="75" y="62"/>
                  </a:cubicBezTo>
                  <a:cubicBezTo>
                    <a:pt x="75" y="63"/>
                    <a:pt x="74" y="64"/>
                    <a:pt x="74" y="65"/>
                  </a:cubicBezTo>
                  <a:cubicBezTo>
                    <a:pt x="74" y="65"/>
                    <a:pt x="74" y="65"/>
                    <a:pt x="74" y="65"/>
                  </a:cubicBezTo>
                  <a:cubicBezTo>
                    <a:pt x="73" y="66"/>
                    <a:pt x="72" y="67"/>
                    <a:pt x="70" y="67"/>
                  </a:cubicBezTo>
                  <a:cubicBezTo>
                    <a:pt x="70" y="67"/>
                    <a:pt x="70" y="67"/>
                    <a:pt x="70" y="67"/>
                  </a:cubicBezTo>
                  <a:cubicBezTo>
                    <a:pt x="69" y="67"/>
                    <a:pt x="68" y="66"/>
                    <a:pt x="67" y="65"/>
                  </a:cubicBezTo>
                  <a:cubicBezTo>
                    <a:pt x="66" y="65"/>
                    <a:pt x="66" y="64"/>
                    <a:pt x="66" y="62"/>
                  </a:cubicBezTo>
                  <a:cubicBezTo>
                    <a:pt x="66" y="12"/>
                    <a:pt x="66" y="12"/>
                    <a:pt x="66" y="12"/>
                  </a:cubicBezTo>
                  <a:cubicBezTo>
                    <a:pt x="66" y="9"/>
                    <a:pt x="65" y="8"/>
                    <a:pt x="63" y="7"/>
                  </a:cubicBezTo>
                  <a:cubicBezTo>
                    <a:pt x="62" y="7"/>
                    <a:pt x="61" y="7"/>
                    <a:pt x="61" y="7"/>
                  </a:cubicBezTo>
                  <a:cubicBezTo>
                    <a:pt x="60" y="7"/>
                    <a:pt x="59" y="7"/>
                    <a:pt x="58" y="7"/>
                  </a:cubicBezTo>
                  <a:cubicBezTo>
                    <a:pt x="57" y="8"/>
                    <a:pt x="55" y="9"/>
                    <a:pt x="55" y="12"/>
                  </a:cubicBezTo>
                  <a:cubicBezTo>
                    <a:pt x="55" y="62"/>
                    <a:pt x="55" y="62"/>
                    <a:pt x="55" y="62"/>
                  </a:cubicBezTo>
                  <a:cubicBezTo>
                    <a:pt x="55" y="64"/>
                    <a:pt x="55" y="65"/>
                    <a:pt x="54" y="65"/>
                  </a:cubicBezTo>
                  <a:cubicBezTo>
                    <a:pt x="54" y="65"/>
                    <a:pt x="54" y="65"/>
                    <a:pt x="54" y="65"/>
                  </a:cubicBezTo>
                  <a:cubicBezTo>
                    <a:pt x="53" y="66"/>
                    <a:pt x="52" y="67"/>
                    <a:pt x="51" y="67"/>
                  </a:cubicBezTo>
                  <a:cubicBezTo>
                    <a:pt x="51" y="67"/>
                    <a:pt x="51" y="67"/>
                    <a:pt x="51" y="67"/>
                  </a:cubicBezTo>
                  <a:cubicBezTo>
                    <a:pt x="50" y="67"/>
                    <a:pt x="49" y="66"/>
                    <a:pt x="48" y="66"/>
                  </a:cubicBezTo>
                  <a:cubicBezTo>
                    <a:pt x="48" y="65"/>
                    <a:pt x="48" y="65"/>
                    <a:pt x="48" y="65"/>
                  </a:cubicBezTo>
                  <a:cubicBezTo>
                    <a:pt x="47" y="65"/>
                    <a:pt x="47" y="64"/>
                    <a:pt x="47" y="62"/>
                  </a:cubicBezTo>
                  <a:cubicBezTo>
                    <a:pt x="47" y="19"/>
                    <a:pt x="47" y="19"/>
                    <a:pt x="47" y="19"/>
                  </a:cubicBezTo>
                  <a:cubicBezTo>
                    <a:pt x="47" y="16"/>
                    <a:pt x="45" y="15"/>
                    <a:pt x="44" y="14"/>
                  </a:cubicBezTo>
                  <a:cubicBezTo>
                    <a:pt x="43" y="14"/>
                    <a:pt x="42" y="14"/>
                    <a:pt x="41" y="14"/>
                  </a:cubicBezTo>
                  <a:cubicBezTo>
                    <a:pt x="40" y="14"/>
                    <a:pt x="40" y="14"/>
                    <a:pt x="39" y="14"/>
                  </a:cubicBezTo>
                  <a:cubicBezTo>
                    <a:pt x="37" y="15"/>
                    <a:pt x="36" y="16"/>
                    <a:pt x="36" y="19"/>
                  </a:cubicBezTo>
                  <a:cubicBezTo>
                    <a:pt x="36" y="19"/>
                    <a:pt x="36" y="19"/>
                    <a:pt x="36" y="19"/>
                  </a:cubicBezTo>
                  <a:cubicBezTo>
                    <a:pt x="36" y="80"/>
                    <a:pt x="36" y="80"/>
                    <a:pt x="36" y="80"/>
                  </a:cubicBezTo>
                  <a:cubicBezTo>
                    <a:pt x="36" y="80"/>
                    <a:pt x="36" y="80"/>
                    <a:pt x="36" y="80"/>
                  </a:cubicBezTo>
                  <a:cubicBezTo>
                    <a:pt x="36" y="81"/>
                    <a:pt x="36" y="82"/>
                    <a:pt x="35" y="83"/>
                  </a:cubicBezTo>
                  <a:cubicBezTo>
                    <a:pt x="35" y="83"/>
                    <a:pt x="35" y="83"/>
                    <a:pt x="35" y="83"/>
                  </a:cubicBezTo>
                  <a:cubicBezTo>
                    <a:pt x="35" y="83"/>
                    <a:pt x="35" y="83"/>
                    <a:pt x="35" y="83"/>
                  </a:cubicBezTo>
                  <a:cubicBezTo>
                    <a:pt x="34" y="84"/>
                    <a:pt x="33" y="84"/>
                    <a:pt x="32" y="85"/>
                  </a:cubicBezTo>
                  <a:cubicBezTo>
                    <a:pt x="31" y="85"/>
                    <a:pt x="30" y="85"/>
                    <a:pt x="29" y="85"/>
                  </a:cubicBezTo>
                  <a:cubicBezTo>
                    <a:pt x="28" y="84"/>
                    <a:pt x="27" y="83"/>
                    <a:pt x="27" y="82"/>
                  </a:cubicBezTo>
                  <a:cubicBezTo>
                    <a:pt x="20" y="70"/>
                    <a:pt x="20" y="70"/>
                    <a:pt x="20" y="70"/>
                  </a:cubicBezTo>
                  <a:cubicBezTo>
                    <a:pt x="20" y="70"/>
                    <a:pt x="20" y="70"/>
                    <a:pt x="20" y="70"/>
                  </a:cubicBezTo>
                  <a:cubicBezTo>
                    <a:pt x="18" y="67"/>
                    <a:pt x="16" y="66"/>
                    <a:pt x="14" y="67"/>
                  </a:cubicBezTo>
                  <a:cubicBezTo>
                    <a:pt x="13" y="67"/>
                    <a:pt x="12" y="67"/>
                    <a:pt x="11" y="68"/>
                  </a:cubicBezTo>
                  <a:cubicBezTo>
                    <a:pt x="10" y="68"/>
                    <a:pt x="10" y="69"/>
                    <a:pt x="9" y="69"/>
                  </a:cubicBezTo>
                  <a:cubicBezTo>
                    <a:pt x="8" y="71"/>
                    <a:pt x="7" y="73"/>
                    <a:pt x="9" y="76"/>
                  </a:cubicBezTo>
                  <a:cubicBezTo>
                    <a:pt x="18" y="92"/>
                    <a:pt x="18" y="92"/>
                    <a:pt x="18" y="92"/>
                  </a:cubicBezTo>
                  <a:cubicBezTo>
                    <a:pt x="33" y="118"/>
                    <a:pt x="33" y="118"/>
                    <a:pt x="33" y="118"/>
                  </a:cubicBezTo>
                  <a:cubicBezTo>
                    <a:pt x="38" y="126"/>
                    <a:pt x="46" y="132"/>
                    <a:pt x="55" y="134"/>
                  </a:cubicBezTo>
                  <a:cubicBezTo>
                    <a:pt x="62" y="136"/>
                    <a:pt x="70" y="136"/>
                    <a:pt x="77" y="134"/>
                  </a:cubicBezTo>
                  <a:cubicBezTo>
                    <a:pt x="84" y="132"/>
                    <a:pt x="90" y="128"/>
                    <a:pt x="95"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4" name="Freeform 277"/>
            <p:cNvSpPr>
              <a:spLocks noEditPoints="1"/>
            </p:cNvSpPr>
            <p:nvPr userDrawn="1"/>
          </p:nvSpPr>
          <p:spPr bwMode="auto">
            <a:xfrm>
              <a:off x="2310" y="3778"/>
              <a:ext cx="283" cy="283"/>
            </a:xfrm>
            <a:custGeom>
              <a:avLst/>
              <a:gdLst>
                <a:gd name="T0" fmla="*/ 70 w 139"/>
                <a:gd name="T1" fmla="*/ 26 h 139"/>
                <a:gd name="T2" fmla="*/ 35 w 139"/>
                <a:gd name="T3" fmla="*/ 61 h 139"/>
                <a:gd name="T4" fmla="*/ 70 w 139"/>
                <a:gd name="T5" fmla="*/ 95 h 139"/>
                <a:gd name="T6" fmla="*/ 104 w 139"/>
                <a:gd name="T7" fmla="*/ 61 h 139"/>
                <a:gd name="T8" fmla="*/ 70 w 139"/>
                <a:gd name="T9" fmla="*/ 26 h 139"/>
                <a:gd name="T10" fmla="*/ 70 w 139"/>
                <a:gd name="T11" fmla="*/ 89 h 139"/>
                <a:gd name="T12" fmla="*/ 70 w 139"/>
                <a:gd name="T13" fmla="*/ 89 h 139"/>
                <a:gd name="T14" fmla="*/ 42 w 139"/>
                <a:gd name="T15" fmla="*/ 61 h 139"/>
                <a:gd name="T16" fmla="*/ 70 w 139"/>
                <a:gd name="T17" fmla="*/ 32 h 139"/>
                <a:gd name="T18" fmla="*/ 98 w 139"/>
                <a:gd name="T19" fmla="*/ 61 h 139"/>
                <a:gd name="T20" fmla="*/ 70 w 139"/>
                <a:gd name="T21" fmla="*/ 89 h 139"/>
                <a:gd name="T22" fmla="*/ 70 w 139"/>
                <a:gd name="T23" fmla="*/ 0 h 139"/>
                <a:gd name="T24" fmla="*/ 70 w 139"/>
                <a:gd name="T25" fmla="*/ 0 h 139"/>
                <a:gd name="T26" fmla="*/ 0 w 139"/>
                <a:gd name="T27" fmla="*/ 69 h 139"/>
                <a:gd name="T28" fmla="*/ 70 w 139"/>
                <a:gd name="T29" fmla="*/ 139 h 139"/>
                <a:gd name="T30" fmla="*/ 139 w 139"/>
                <a:gd name="T31" fmla="*/ 69 h 139"/>
                <a:gd name="T32" fmla="*/ 70 w 139"/>
                <a:gd name="T33" fmla="*/ 0 h 139"/>
                <a:gd name="T34" fmla="*/ 70 w 139"/>
                <a:gd name="T35" fmla="*/ 128 h 139"/>
                <a:gd name="T36" fmla="*/ 70 w 139"/>
                <a:gd name="T37" fmla="*/ 128 h 139"/>
                <a:gd name="T38" fmla="*/ 11 w 139"/>
                <a:gd name="T39" fmla="*/ 69 h 139"/>
                <a:gd name="T40" fmla="*/ 70 w 139"/>
                <a:gd name="T41" fmla="*/ 10 h 139"/>
                <a:gd name="T42" fmla="*/ 129 w 139"/>
                <a:gd name="T43" fmla="*/ 69 h 139"/>
                <a:gd name="T44" fmla="*/ 70 w 139"/>
                <a:gd name="T45" fmla="*/ 128 h 139"/>
                <a:gd name="T46" fmla="*/ 84 w 139"/>
                <a:gd name="T47" fmla="*/ 51 h 139"/>
                <a:gd name="T48" fmla="*/ 84 w 139"/>
                <a:gd name="T49" fmla="*/ 51 h 139"/>
                <a:gd name="T50" fmla="*/ 80 w 139"/>
                <a:gd name="T51" fmla="*/ 41 h 139"/>
                <a:gd name="T52" fmla="*/ 70 w 139"/>
                <a:gd name="T53" fmla="*/ 38 h 139"/>
                <a:gd name="T54" fmla="*/ 60 w 139"/>
                <a:gd name="T55" fmla="*/ 41 h 139"/>
                <a:gd name="T56" fmla="*/ 56 w 139"/>
                <a:gd name="T57" fmla="*/ 51 h 139"/>
                <a:gd name="T58" fmla="*/ 60 w 139"/>
                <a:gd name="T59" fmla="*/ 60 h 139"/>
                <a:gd name="T60" fmla="*/ 60 w 139"/>
                <a:gd name="T61" fmla="*/ 61 h 139"/>
                <a:gd name="T62" fmla="*/ 60 w 139"/>
                <a:gd name="T63" fmla="*/ 61 h 139"/>
                <a:gd name="T64" fmla="*/ 56 w 139"/>
                <a:gd name="T65" fmla="*/ 71 h 139"/>
                <a:gd name="T66" fmla="*/ 60 w 139"/>
                <a:gd name="T67" fmla="*/ 80 h 139"/>
                <a:gd name="T68" fmla="*/ 70 w 139"/>
                <a:gd name="T69" fmla="*/ 84 h 139"/>
                <a:gd name="T70" fmla="*/ 80 w 139"/>
                <a:gd name="T71" fmla="*/ 80 h 139"/>
                <a:gd name="T72" fmla="*/ 84 w 139"/>
                <a:gd name="T73" fmla="*/ 71 h 139"/>
                <a:gd name="T74" fmla="*/ 80 w 139"/>
                <a:gd name="T75" fmla="*/ 61 h 139"/>
                <a:gd name="T76" fmla="*/ 79 w 139"/>
                <a:gd name="T77" fmla="*/ 61 h 139"/>
                <a:gd name="T78" fmla="*/ 80 w 139"/>
                <a:gd name="T79" fmla="*/ 60 h 139"/>
                <a:gd name="T80" fmla="*/ 84 w 139"/>
                <a:gd name="T81" fmla="*/ 51 h 139"/>
                <a:gd name="T82" fmla="*/ 76 w 139"/>
                <a:gd name="T83" fmla="*/ 75 h 139"/>
                <a:gd name="T84" fmla="*/ 76 w 139"/>
                <a:gd name="T85" fmla="*/ 75 h 139"/>
                <a:gd name="T86" fmla="*/ 70 w 139"/>
                <a:gd name="T87" fmla="*/ 77 h 139"/>
                <a:gd name="T88" fmla="*/ 64 w 139"/>
                <a:gd name="T89" fmla="*/ 75 h 139"/>
                <a:gd name="T90" fmla="*/ 62 w 139"/>
                <a:gd name="T91" fmla="*/ 71 h 139"/>
                <a:gd name="T92" fmla="*/ 64 w 139"/>
                <a:gd name="T93" fmla="*/ 66 h 139"/>
                <a:gd name="T94" fmla="*/ 70 w 139"/>
                <a:gd name="T95" fmla="*/ 64 h 139"/>
                <a:gd name="T96" fmla="*/ 70 w 139"/>
                <a:gd name="T97" fmla="*/ 64 h 139"/>
                <a:gd name="T98" fmla="*/ 76 w 139"/>
                <a:gd name="T99" fmla="*/ 66 h 139"/>
                <a:gd name="T100" fmla="*/ 78 w 139"/>
                <a:gd name="T101" fmla="*/ 71 h 139"/>
                <a:gd name="T102" fmla="*/ 76 w 139"/>
                <a:gd name="T103" fmla="*/ 75 h 139"/>
                <a:gd name="T104" fmla="*/ 76 w 139"/>
                <a:gd name="T105" fmla="*/ 55 h 139"/>
                <a:gd name="T106" fmla="*/ 76 w 139"/>
                <a:gd name="T107" fmla="*/ 55 h 139"/>
                <a:gd name="T108" fmla="*/ 70 w 139"/>
                <a:gd name="T109" fmla="*/ 57 h 139"/>
                <a:gd name="T110" fmla="*/ 70 w 139"/>
                <a:gd name="T111" fmla="*/ 57 h 139"/>
                <a:gd name="T112" fmla="*/ 64 w 139"/>
                <a:gd name="T113" fmla="*/ 55 h 139"/>
                <a:gd name="T114" fmla="*/ 62 w 139"/>
                <a:gd name="T115" fmla="*/ 51 h 139"/>
                <a:gd name="T116" fmla="*/ 64 w 139"/>
                <a:gd name="T117" fmla="*/ 46 h 139"/>
                <a:gd name="T118" fmla="*/ 70 w 139"/>
                <a:gd name="T119" fmla="*/ 44 h 139"/>
                <a:gd name="T120" fmla="*/ 76 w 139"/>
                <a:gd name="T121" fmla="*/ 46 h 139"/>
                <a:gd name="T122" fmla="*/ 78 w 139"/>
                <a:gd name="T123" fmla="*/ 51 h 139"/>
                <a:gd name="T124" fmla="*/ 76 w 139"/>
                <a:gd name="T125" fmla="*/ 5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9" h="139">
                  <a:moveTo>
                    <a:pt x="70" y="26"/>
                  </a:moveTo>
                  <a:cubicBezTo>
                    <a:pt x="51" y="26"/>
                    <a:pt x="35" y="42"/>
                    <a:pt x="35" y="61"/>
                  </a:cubicBezTo>
                  <a:cubicBezTo>
                    <a:pt x="35" y="80"/>
                    <a:pt x="51" y="95"/>
                    <a:pt x="70" y="95"/>
                  </a:cubicBezTo>
                  <a:cubicBezTo>
                    <a:pt x="89" y="95"/>
                    <a:pt x="104" y="80"/>
                    <a:pt x="104" y="61"/>
                  </a:cubicBezTo>
                  <a:cubicBezTo>
                    <a:pt x="104" y="42"/>
                    <a:pt x="89" y="26"/>
                    <a:pt x="70" y="26"/>
                  </a:cubicBezTo>
                  <a:close/>
                  <a:moveTo>
                    <a:pt x="70" y="89"/>
                  </a:moveTo>
                  <a:cubicBezTo>
                    <a:pt x="70" y="89"/>
                    <a:pt x="70" y="89"/>
                    <a:pt x="70" y="89"/>
                  </a:cubicBezTo>
                  <a:cubicBezTo>
                    <a:pt x="54" y="89"/>
                    <a:pt x="42" y="76"/>
                    <a:pt x="42" y="61"/>
                  </a:cubicBezTo>
                  <a:cubicBezTo>
                    <a:pt x="42" y="45"/>
                    <a:pt x="54" y="32"/>
                    <a:pt x="70" y="32"/>
                  </a:cubicBezTo>
                  <a:cubicBezTo>
                    <a:pt x="85" y="32"/>
                    <a:pt x="98" y="45"/>
                    <a:pt x="98" y="61"/>
                  </a:cubicBezTo>
                  <a:cubicBezTo>
                    <a:pt x="98" y="76"/>
                    <a:pt x="85" y="89"/>
                    <a:pt x="70" y="89"/>
                  </a:cubicBezTo>
                  <a:close/>
                  <a:moveTo>
                    <a:pt x="70" y="0"/>
                  </a:moveTo>
                  <a:cubicBezTo>
                    <a:pt x="70" y="0"/>
                    <a:pt x="70" y="0"/>
                    <a:pt x="70" y="0"/>
                  </a:cubicBezTo>
                  <a:cubicBezTo>
                    <a:pt x="32" y="0"/>
                    <a:pt x="0" y="31"/>
                    <a:pt x="0" y="69"/>
                  </a:cubicBezTo>
                  <a:cubicBezTo>
                    <a:pt x="0" y="107"/>
                    <a:pt x="32" y="139"/>
                    <a:pt x="70" y="139"/>
                  </a:cubicBezTo>
                  <a:cubicBezTo>
                    <a:pt x="108" y="139"/>
                    <a:pt x="139" y="107"/>
                    <a:pt x="139" y="69"/>
                  </a:cubicBezTo>
                  <a:cubicBezTo>
                    <a:pt x="139" y="31"/>
                    <a:pt x="108" y="0"/>
                    <a:pt x="70" y="0"/>
                  </a:cubicBezTo>
                  <a:close/>
                  <a:moveTo>
                    <a:pt x="70" y="128"/>
                  </a:moveTo>
                  <a:cubicBezTo>
                    <a:pt x="70" y="128"/>
                    <a:pt x="70" y="128"/>
                    <a:pt x="70" y="128"/>
                  </a:cubicBezTo>
                  <a:cubicBezTo>
                    <a:pt x="38" y="128"/>
                    <a:pt x="11" y="102"/>
                    <a:pt x="11" y="69"/>
                  </a:cubicBezTo>
                  <a:cubicBezTo>
                    <a:pt x="11" y="37"/>
                    <a:pt x="37" y="10"/>
                    <a:pt x="70" y="10"/>
                  </a:cubicBezTo>
                  <a:cubicBezTo>
                    <a:pt x="102" y="10"/>
                    <a:pt x="129" y="37"/>
                    <a:pt x="129" y="69"/>
                  </a:cubicBezTo>
                  <a:cubicBezTo>
                    <a:pt x="129" y="102"/>
                    <a:pt x="102" y="128"/>
                    <a:pt x="70" y="128"/>
                  </a:cubicBezTo>
                  <a:close/>
                  <a:moveTo>
                    <a:pt x="84" y="51"/>
                  </a:moveTo>
                  <a:cubicBezTo>
                    <a:pt x="84" y="51"/>
                    <a:pt x="84" y="51"/>
                    <a:pt x="84" y="51"/>
                  </a:cubicBezTo>
                  <a:cubicBezTo>
                    <a:pt x="84" y="47"/>
                    <a:pt x="83" y="44"/>
                    <a:pt x="80" y="41"/>
                  </a:cubicBezTo>
                  <a:cubicBezTo>
                    <a:pt x="77" y="39"/>
                    <a:pt x="74" y="38"/>
                    <a:pt x="70" y="38"/>
                  </a:cubicBezTo>
                  <a:cubicBezTo>
                    <a:pt x="66" y="38"/>
                    <a:pt x="62" y="39"/>
                    <a:pt x="60" y="41"/>
                  </a:cubicBezTo>
                  <a:cubicBezTo>
                    <a:pt x="57" y="44"/>
                    <a:pt x="56" y="47"/>
                    <a:pt x="56" y="51"/>
                  </a:cubicBezTo>
                  <a:cubicBezTo>
                    <a:pt x="56" y="54"/>
                    <a:pt x="57" y="58"/>
                    <a:pt x="60" y="60"/>
                  </a:cubicBezTo>
                  <a:cubicBezTo>
                    <a:pt x="60" y="61"/>
                    <a:pt x="60" y="61"/>
                    <a:pt x="60" y="61"/>
                  </a:cubicBezTo>
                  <a:cubicBezTo>
                    <a:pt x="60" y="61"/>
                    <a:pt x="60" y="61"/>
                    <a:pt x="60" y="61"/>
                  </a:cubicBezTo>
                  <a:cubicBezTo>
                    <a:pt x="57" y="64"/>
                    <a:pt x="56" y="67"/>
                    <a:pt x="56" y="71"/>
                  </a:cubicBezTo>
                  <a:cubicBezTo>
                    <a:pt x="56" y="74"/>
                    <a:pt x="57" y="78"/>
                    <a:pt x="60" y="80"/>
                  </a:cubicBezTo>
                  <a:cubicBezTo>
                    <a:pt x="62" y="82"/>
                    <a:pt x="66" y="84"/>
                    <a:pt x="70" y="84"/>
                  </a:cubicBezTo>
                  <a:cubicBezTo>
                    <a:pt x="74" y="84"/>
                    <a:pt x="77" y="82"/>
                    <a:pt x="80" y="80"/>
                  </a:cubicBezTo>
                  <a:cubicBezTo>
                    <a:pt x="83" y="78"/>
                    <a:pt x="84" y="74"/>
                    <a:pt x="84" y="71"/>
                  </a:cubicBezTo>
                  <a:cubicBezTo>
                    <a:pt x="84" y="67"/>
                    <a:pt x="83" y="64"/>
                    <a:pt x="80" y="61"/>
                  </a:cubicBezTo>
                  <a:cubicBezTo>
                    <a:pt x="79" y="61"/>
                    <a:pt x="79" y="61"/>
                    <a:pt x="79" y="61"/>
                  </a:cubicBezTo>
                  <a:cubicBezTo>
                    <a:pt x="80" y="60"/>
                    <a:pt x="80" y="60"/>
                    <a:pt x="80" y="60"/>
                  </a:cubicBezTo>
                  <a:cubicBezTo>
                    <a:pt x="83" y="58"/>
                    <a:pt x="84" y="54"/>
                    <a:pt x="84" y="51"/>
                  </a:cubicBezTo>
                  <a:close/>
                  <a:moveTo>
                    <a:pt x="76" y="75"/>
                  </a:moveTo>
                  <a:cubicBezTo>
                    <a:pt x="76" y="75"/>
                    <a:pt x="76" y="75"/>
                    <a:pt x="76" y="75"/>
                  </a:cubicBezTo>
                  <a:cubicBezTo>
                    <a:pt x="74" y="76"/>
                    <a:pt x="72" y="77"/>
                    <a:pt x="70" y="77"/>
                  </a:cubicBezTo>
                  <a:cubicBezTo>
                    <a:pt x="68" y="77"/>
                    <a:pt x="66" y="76"/>
                    <a:pt x="64" y="75"/>
                  </a:cubicBezTo>
                  <a:cubicBezTo>
                    <a:pt x="63" y="74"/>
                    <a:pt x="62" y="72"/>
                    <a:pt x="62" y="71"/>
                  </a:cubicBezTo>
                  <a:cubicBezTo>
                    <a:pt x="62" y="69"/>
                    <a:pt x="63" y="67"/>
                    <a:pt x="64" y="66"/>
                  </a:cubicBezTo>
                  <a:cubicBezTo>
                    <a:pt x="66" y="65"/>
                    <a:pt x="68" y="64"/>
                    <a:pt x="70" y="64"/>
                  </a:cubicBezTo>
                  <a:cubicBezTo>
                    <a:pt x="70" y="64"/>
                    <a:pt x="70" y="64"/>
                    <a:pt x="70" y="64"/>
                  </a:cubicBezTo>
                  <a:cubicBezTo>
                    <a:pt x="72" y="64"/>
                    <a:pt x="74" y="65"/>
                    <a:pt x="76" y="66"/>
                  </a:cubicBezTo>
                  <a:cubicBezTo>
                    <a:pt x="77" y="67"/>
                    <a:pt x="78" y="69"/>
                    <a:pt x="78" y="71"/>
                  </a:cubicBezTo>
                  <a:cubicBezTo>
                    <a:pt x="78" y="72"/>
                    <a:pt x="77" y="74"/>
                    <a:pt x="76" y="75"/>
                  </a:cubicBezTo>
                  <a:close/>
                  <a:moveTo>
                    <a:pt x="76" y="55"/>
                  </a:moveTo>
                  <a:cubicBezTo>
                    <a:pt x="76" y="55"/>
                    <a:pt x="76" y="55"/>
                    <a:pt x="76" y="55"/>
                  </a:cubicBezTo>
                  <a:cubicBezTo>
                    <a:pt x="74" y="57"/>
                    <a:pt x="72" y="57"/>
                    <a:pt x="70" y="57"/>
                  </a:cubicBezTo>
                  <a:cubicBezTo>
                    <a:pt x="70" y="57"/>
                    <a:pt x="70" y="57"/>
                    <a:pt x="70" y="57"/>
                  </a:cubicBezTo>
                  <a:cubicBezTo>
                    <a:pt x="68" y="57"/>
                    <a:pt x="66" y="57"/>
                    <a:pt x="64" y="55"/>
                  </a:cubicBezTo>
                  <a:cubicBezTo>
                    <a:pt x="63" y="54"/>
                    <a:pt x="62" y="52"/>
                    <a:pt x="62" y="51"/>
                  </a:cubicBezTo>
                  <a:cubicBezTo>
                    <a:pt x="62" y="49"/>
                    <a:pt x="63" y="47"/>
                    <a:pt x="64" y="46"/>
                  </a:cubicBezTo>
                  <a:cubicBezTo>
                    <a:pt x="66" y="45"/>
                    <a:pt x="68" y="44"/>
                    <a:pt x="70" y="44"/>
                  </a:cubicBezTo>
                  <a:cubicBezTo>
                    <a:pt x="72" y="44"/>
                    <a:pt x="74" y="45"/>
                    <a:pt x="76" y="46"/>
                  </a:cubicBezTo>
                  <a:cubicBezTo>
                    <a:pt x="77" y="47"/>
                    <a:pt x="78" y="49"/>
                    <a:pt x="78" y="51"/>
                  </a:cubicBezTo>
                  <a:cubicBezTo>
                    <a:pt x="78" y="52"/>
                    <a:pt x="77" y="54"/>
                    <a:pt x="76"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5" name="Freeform 278"/>
            <p:cNvSpPr>
              <a:spLocks noEditPoints="1"/>
            </p:cNvSpPr>
            <p:nvPr userDrawn="1"/>
          </p:nvSpPr>
          <p:spPr bwMode="auto">
            <a:xfrm>
              <a:off x="4551" y="2492"/>
              <a:ext cx="246" cy="306"/>
            </a:xfrm>
            <a:custGeom>
              <a:avLst/>
              <a:gdLst>
                <a:gd name="T0" fmla="*/ 61 w 121"/>
                <a:gd name="T1" fmla="*/ 25 h 150"/>
                <a:gd name="T2" fmla="*/ 54 w 121"/>
                <a:gd name="T3" fmla="*/ 23 h 150"/>
                <a:gd name="T4" fmla="*/ 56 w 121"/>
                <a:gd name="T5" fmla="*/ 15 h 150"/>
                <a:gd name="T6" fmla="*/ 82 w 121"/>
                <a:gd name="T7" fmla="*/ 1 h 150"/>
                <a:gd name="T8" fmla="*/ 89 w 121"/>
                <a:gd name="T9" fmla="*/ 3 h 150"/>
                <a:gd name="T10" fmla="*/ 89 w 121"/>
                <a:gd name="T11" fmla="*/ 4 h 150"/>
                <a:gd name="T12" fmla="*/ 103 w 121"/>
                <a:gd name="T13" fmla="*/ 29 h 150"/>
                <a:gd name="T14" fmla="*/ 101 w 121"/>
                <a:gd name="T15" fmla="*/ 36 h 150"/>
                <a:gd name="T16" fmla="*/ 94 w 121"/>
                <a:gd name="T17" fmla="*/ 34 h 150"/>
                <a:gd name="T18" fmla="*/ 86 w 121"/>
                <a:gd name="T19" fmla="*/ 20 h 150"/>
                <a:gd name="T20" fmla="*/ 80 w 121"/>
                <a:gd name="T21" fmla="*/ 40 h 150"/>
                <a:gd name="T22" fmla="*/ 107 w 121"/>
                <a:gd name="T23" fmla="*/ 63 h 150"/>
                <a:gd name="T24" fmla="*/ 107 w 121"/>
                <a:gd name="T25" fmla="*/ 63 h 150"/>
                <a:gd name="T26" fmla="*/ 86 w 121"/>
                <a:gd name="T27" fmla="*/ 135 h 150"/>
                <a:gd name="T28" fmla="*/ 14 w 121"/>
                <a:gd name="T29" fmla="*/ 115 h 150"/>
                <a:gd name="T30" fmla="*/ 14 w 121"/>
                <a:gd name="T31" fmla="*/ 115 h 150"/>
                <a:gd name="T32" fmla="*/ 35 w 121"/>
                <a:gd name="T33" fmla="*/ 43 h 150"/>
                <a:gd name="T34" fmla="*/ 70 w 121"/>
                <a:gd name="T35" fmla="*/ 37 h 150"/>
                <a:gd name="T36" fmla="*/ 76 w 121"/>
                <a:gd name="T37" fmla="*/ 17 h 150"/>
                <a:gd name="T38" fmla="*/ 61 w 121"/>
                <a:gd name="T39" fmla="*/ 25 h 150"/>
                <a:gd name="T40" fmla="*/ 40 w 121"/>
                <a:gd name="T41" fmla="*/ 52 h 150"/>
                <a:gd name="T42" fmla="*/ 40 w 121"/>
                <a:gd name="T43" fmla="*/ 52 h 150"/>
                <a:gd name="T44" fmla="*/ 24 w 121"/>
                <a:gd name="T45" fmla="*/ 110 h 150"/>
                <a:gd name="T46" fmla="*/ 24 w 121"/>
                <a:gd name="T47" fmla="*/ 110 h 150"/>
                <a:gd name="T48" fmla="*/ 81 w 121"/>
                <a:gd name="T49" fmla="*/ 126 h 150"/>
                <a:gd name="T50" fmla="*/ 98 w 121"/>
                <a:gd name="T51" fmla="*/ 68 h 150"/>
                <a:gd name="T52" fmla="*/ 98 w 121"/>
                <a:gd name="T53" fmla="*/ 68 h 150"/>
                <a:gd name="T54" fmla="*/ 40 w 121"/>
                <a:gd name="T55" fmla="*/ 5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1" h="150">
                  <a:moveTo>
                    <a:pt x="61" y="25"/>
                  </a:moveTo>
                  <a:cubicBezTo>
                    <a:pt x="59" y="26"/>
                    <a:pt x="56" y="25"/>
                    <a:pt x="54" y="23"/>
                  </a:cubicBezTo>
                  <a:cubicBezTo>
                    <a:pt x="53" y="20"/>
                    <a:pt x="54" y="17"/>
                    <a:pt x="56" y="15"/>
                  </a:cubicBezTo>
                  <a:cubicBezTo>
                    <a:pt x="82" y="1"/>
                    <a:pt x="82" y="1"/>
                    <a:pt x="82" y="1"/>
                  </a:cubicBezTo>
                  <a:cubicBezTo>
                    <a:pt x="84" y="0"/>
                    <a:pt x="88" y="1"/>
                    <a:pt x="89" y="3"/>
                  </a:cubicBezTo>
                  <a:cubicBezTo>
                    <a:pt x="89" y="4"/>
                    <a:pt x="89" y="4"/>
                    <a:pt x="89" y="4"/>
                  </a:cubicBezTo>
                  <a:cubicBezTo>
                    <a:pt x="103" y="29"/>
                    <a:pt x="103" y="29"/>
                    <a:pt x="103" y="29"/>
                  </a:cubicBezTo>
                  <a:cubicBezTo>
                    <a:pt x="105" y="32"/>
                    <a:pt x="104" y="35"/>
                    <a:pt x="101" y="36"/>
                  </a:cubicBezTo>
                  <a:cubicBezTo>
                    <a:pt x="99" y="38"/>
                    <a:pt x="95" y="37"/>
                    <a:pt x="94" y="34"/>
                  </a:cubicBezTo>
                  <a:cubicBezTo>
                    <a:pt x="86" y="20"/>
                    <a:pt x="86" y="20"/>
                    <a:pt x="86" y="20"/>
                  </a:cubicBezTo>
                  <a:cubicBezTo>
                    <a:pt x="80" y="40"/>
                    <a:pt x="80" y="40"/>
                    <a:pt x="80" y="40"/>
                  </a:cubicBezTo>
                  <a:cubicBezTo>
                    <a:pt x="92" y="44"/>
                    <a:pt x="101" y="53"/>
                    <a:pt x="107" y="63"/>
                  </a:cubicBezTo>
                  <a:cubicBezTo>
                    <a:pt x="107" y="63"/>
                    <a:pt x="107" y="63"/>
                    <a:pt x="107" y="63"/>
                  </a:cubicBezTo>
                  <a:cubicBezTo>
                    <a:pt x="121" y="89"/>
                    <a:pt x="112" y="121"/>
                    <a:pt x="86" y="135"/>
                  </a:cubicBezTo>
                  <a:cubicBezTo>
                    <a:pt x="61" y="150"/>
                    <a:pt x="28" y="140"/>
                    <a:pt x="14" y="115"/>
                  </a:cubicBezTo>
                  <a:cubicBezTo>
                    <a:pt x="14" y="115"/>
                    <a:pt x="14" y="115"/>
                    <a:pt x="14" y="115"/>
                  </a:cubicBezTo>
                  <a:cubicBezTo>
                    <a:pt x="0" y="89"/>
                    <a:pt x="9" y="57"/>
                    <a:pt x="35" y="43"/>
                  </a:cubicBezTo>
                  <a:cubicBezTo>
                    <a:pt x="45" y="37"/>
                    <a:pt x="58" y="34"/>
                    <a:pt x="70" y="37"/>
                  </a:cubicBezTo>
                  <a:cubicBezTo>
                    <a:pt x="76" y="17"/>
                    <a:pt x="76" y="17"/>
                    <a:pt x="76" y="17"/>
                  </a:cubicBezTo>
                  <a:cubicBezTo>
                    <a:pt x="61" y="25"/>
                    <a:pt x="61" y="25"/>
                    <a:pt x="61" y="25"/>
                  </a:cubicBezTo>
                  <a:close/>
                  <a:moveTo>
                    <a:pt x="40" y="52"/>
                  </a:moveTo>
                  <a:cubicBezTo>
                    <a:pt x="40" y="52"/>
                    <a:pt x="40" y="52"/>
                    <a:pt x="40" y="52"/>
                  </a:cubicBezTo>
                  <a:cubicBezTo>
                    <a:pt x="20" y="63"/>
                    <a:pt x="12" y="89"/>
                    <a:pt x="24" y="110"/>
                  </a:cubicBezTo>
                  <a:cubicBezTo>
                    <a:pt x="24" y="110"/>
                    <a:pt x="24" y="110"/>
                    <a:pt x="24" y="110"/>
                  </a:cubicBezTo>
                  <a:cubicBezTo>
                    <a:pt x="35" y="130"/>
                    <a:pt x="61" y="137"/>
                    <a:pt x="81" y="126"/>
                  </a:cubicBezTo>
                  <a:cubicBezTo>
                    <a:pt x="102" y="115"/>
                    <a:pt x="109" y="89"/>
                    <a:pt x="98" y="68"/>
                  </a:cubicBezTo>
                  <a:cubicBezTo>
                    <a:pt x="98" y="68"/>
                    <a:pt x="98" y="68"/>
                    <a:pt x="98" y="68"/>
                  </a:cubicBezTo>
                  <a:cubicBezTo>
                    <a:pt x="86" y="48"/>
                    <a:pt x="60" y="41"/>
                    <a:pt x="40" y="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6" name="Freeform 279"/>
            <p:cNvSpPr>
              <a:spLocks noEditPoints="1"/>
            </p:cNvSpPr>
            <p:nvPr userDrawn="1"/>
          </p:nvSpPr>
          <p:spPr bwMode="auto">
            <a:xfrm>
              <a:off x="2518" y="4118"/>
              <a:ext cx="285" cy="257"/>
            </a:xfrm>
            <a:custGeom>
              <a:avLst/>
              <a:gdLst>
                <a:gd name="T0" fmla="*/ 76 w 140"/>
                <a:gd name="T1" fmla="*/ 106 h 126"/>
                <a:gd name="T2" fmla="*/ 93 w 140"/>
                <a:gd name="T3" fmla="*/ 102 h 126"/>
                <a:gd name="T4" fmla="*/ 112 w 140"/>
                <a:gd name="T5" fmla="*/ 89 h 126"/>
                <a:gd name="T6" fmla="*/ 112 w 140"/>
                <a:gd name="T7" fmla="*/ 89 h 126"/>
                <a:gd name="T8" fmla="*/ 113 w 140"/>
                <a:gd name="T9" fmla="*/ 82 h 126"/>
                <a:gd name="T10" fmla="*/ 111 w 140"/>
                <a:gd name="T11" fmla="*/ 72 h 126"/>
                <a:gd name="T12" fmla="*/ 135 w 140"/>
                <a:gd name="T13" fmla="*/ 71 h 126"/>
                <a:gd name="T14" fmla="*/ 136 w 140"/>
                <a:gd name="T15" fmla="*/ 95 h 126"/>
                <a:gd name="T16" fmla="*/ 128 w 140"/>
                <a:gd name="T17" fmla="*/ 87 h 126"/>
                <a:gd name="T18" fmla="*/ 120 w 140"/>
                <a:gd name="T19" fmla="*/ 97 h 126"/>
                <a:gd name="T20" fmla="*/ 98 w 140"/>
                <a:gd name="T21" fmla="*/ 112 h 126"/>
                <a:gd name="T22" fmla="*/ 76 w 140"/>
                <a:gd name="T23" fmla="*/ 117 h 126"/>
                <a:gd name="T24" fmla="*/ 70 w 140"/>
                <a:gd name="T25" fmla="*/ 126 h 126"/>
                <a:gd name="T26" fmla="*/ 65 w 140"/>
                <a:gd name="T27" fmla="*/ 117 h 126"/>
                <a:gd name="T28" fmla="*/ 43 w 140"/>
                <a:gd name="T29" fmla="*/ 112 h 126"/>
                <a:gd name="T30" fmla="*/ 31 w 140"/>
                <a:gd name="T31" fmla="*/ 105 h 126"/>
                <a:gd name="T32" fmla="*/ 21 w 140"/>
                <a:gd name="T33" fmla="*/ 97 h 126"/>
                <a:gd name="T34" fmla="*/ 13 w 140"/>
                <a:gd name="T35" fmla="*/ 87 h 126"/>
                <a:gd name="T36" fmla="*/ 5 w 140"/>
                <a:gd name="T37" fmla="*/ 95 h 126"/>
                <a:gd name="T38" fmla="*/ 6 w 140"/>
                <a:gd name="T39" fmla="*/ 71 h 126"/>
                <a:gd name="T40" fmla="*/ 30 w 140"/>
                <a:gd name="T41" fmla="*/ 72 h 126"/>
                <a:gd name="T42" fmla="*/ 27 w 140"/>
                <a:gd name="T43" fmla="*/ 82 h 126"/>
                <a:gd name="T44" fmla="*/ 29 w 140"/>
                <a:gd name="T45" fmla="*/ 89 h 126"/>
                <a:gd name="T46" fmla="*/ 29 w 140"/>
                <a:gd name="T47" fmla="*/ 89 h 126"/>
                <a:gd name="T48" fmla="*/ 37 w 140"/>
                <a:gd name="T49" fmla="*/ 96 h 126"/>
                <a:gd name="T50" fmla="*/ 47 w 140"/>
                <a:gd name="T51" fmla="*/ 102 h 126"/>
                <a:gd name="T52" fmla="*/ 65 w 140"/>
                <a:gd name="T53" fmla="*/ 106 h 126"/>
                <a:gd name="T54" fmla="*/ 54 w 140"/>
                <a:gd name="T55" fmla="*/ 39 h 126"/>
                <a:gd name="T56" fmla="*/ 54 w 140"/>
                <a:gd name="T57" fmla="*/ 39 h 126"/>
                <a:gd name="T58" fmla="*/ 54 w 140"/>
                <a:gd name="T59" fmla="*/ 7 h 126"/>
                <a:gd name="T60" fmla="*/ 87 w 140"/>
                <a:gd name="T61" fmla="*/ 7 h 126"/>
                <a:gd name="T62" fmla="*/ 87 w 140"/>
                <a:gd name="T63" fmla="*/ 39 h 126"/>
                <a:gd name="T64" fmla="*/ 86 w 140"/>
                <a:gd name="T65" fmla="*/ 39 h 126"/>
                <a:gd name="T66" fmla="*/ 79 w 140"/>
                <a:gd name="T67" fmla="*/ 14 h 126"/>
                <a:gd name="T68" fmla="*/ 70 w 140"/>
                <a:gd name="T69" fmla="*/ 11 h 126"/>
                <a:gd name="T70" fmla="*/ 58 w 140"/>
                <a:gd name="T71" fmla="*/ 23 h 126"/>
                <a:gd name="T72" fmla="*/ 62 w 140"/>
                <a:gd name="T73" fmla="*/ 31 h 126"/>
                <a:gd name="T74" fmla="*/ 79 w 140"/>
                <a:gd name="T75" fmla="*/ 31 h 126"/>
                <a:gd name="T76" fmla="*/ 79 w 140"/>
                <a:gd name="T77" fmla="*/ 1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0" h="126">
                  <a:moveTo>
                    <a:pt x="76" y="45"/>
                  </a:moveTo>
                  <a:cubicBezTo>
                    <a:pt x="76" y="106"/>
                    <a:pt x="76" y="106"/>
                    <a:pt x="76" y="106"/>
                  </a:cubicBezTo>
                  <a:cubicBezTo>
                    <a:pt x="78" y="106"/>
                    <a:pt x="80" y="106"/>
                    <a:pt x="82" y="105"/>
                  </a:cubicBezTo>
                  <a:cubicBezTo>
                    <a:pt x="86" y="104"/>
                    <a:pt x="90" y="103"/>
                    <a:pt x="93" y="102"/>
                  </a:cubicBezTo>
                  <a:cubicBezTo>
                    <a:pt x="97" y="100"/>
                    <a:pt x="100" y="98"/>
                    <a:pt x="103" y="96"/>
                  </a:cubicBezTo>
                  <a:cubicBezTo>
                    <a:pt x="107" y="94"/>
                    <a:pt x="110" y="92"/>
                    <a:pt x="112" y="89"/>
                  </a:cubicBezTo>
                  <a:cubicBezTo>
                    <a:pt x="112" y="89"/>
                    <a:pt x="112" y="89"/>
                    <a:pt x="112" y="89"/>
                  </a:cubicBezTo>
                  <a:cubicBezTo>
                    <a:pt x="112" y="89"/>
                    <a:pt x="112" y="89"/>
                    <a:pt x="112" y="89"/>
                  </a:cubicBezTo>
                  <a:cubicBezTo>
                    <a:pt x="115" y="87"/>
                    <a:pt x="117" y="84"/>
                    <a:pt x="119" y="81"/>
                  </a:cubicBezTo>
                  <a:cubicBezTo>
                    <a:pt x="113" y="82"/>
                    <a:pt x="113" y="82"/>
                    <a:pt x="113" y="82"/>
                  </a:cubicBezTo>
                  <a:cubicBezTo>
                    <a:pt x="111" y="83"/>
                    <a:pt x="108" y="81"/>
                    <a:pt x="107" y="78"/>
                  </a:cubicBezTo>
                  <a:cubicBezTo>
                    <a:pt x="106" y="76"/>
                    <a:pt x="108" y="73"/>
                    <a:pt x="111" y="72"/>
                  </a:cubicBezTo>
                  <a:cubicBezTo>
                    <a:pt x="128" y="67"/>
                    <a:pt x="128" y="67"/>
                    <a:pt x="128" y="67"/>
                  </a:cubicBezTo>
                  <a:cubicBezTo>
                    <a:pt x="131" y="66"/>
                    <a:pt x="134" y="68"/>
                    <a:pt x="135" y="71"/>
                  </a:cubicBezTo>
                  <a:cubicBezTo>
                    <a:pt x="140" y="89"/>
                    <a:pt x="140" y="89"/>
                    <a:pt x="140" y="89"/>
                  </a:cubicBezTo>
                  <a:cubicBezTo>
                    <a:pt x="140" y="91"/>
                    <a:pt x="139" y="94"/>
                    <a:pt x="136" y="95"/>
                  </a:cubicBezTo>
                  <a:cubicBezTo>
                    <a:pt x="133" y="96"/>
                    <a:pt x="130" y="94"/>
                    <a:pt x="129" y="91"/>
                  </a:cubicBezTo>
                  <a:cubicBezTo>
                    <a:pt x="128" y="87"/>
                    <a:pt x="128" y="87"/>
                    <a:pt x="128" y="87"/>
                  </a:cubicBezTo>
                  <a:cubicBezTo>
                    <a:pt x="126" y="90"/>
                    <a:pt x="123" y="94"/>
                    <a:pt x="120" y="97"/>
                  </a:cubicBezTo>
                  <a:cubicBezTo>
                    <a:pt x="120" y="97"/>
                    <a:pt x="120" y="97"/>
                    <a:pt x="120" y="97"/>
                  </a:cubicBezTo>
                  <a:cubicBezTo>
                    <a:pt x="117" y="100"/>
                    <a:pt x="113" y="103"/>
                    <a:pt x="109" y="105"/>
                  </a:cubicBezTo>
                  <a:cubicBezTo>
                    <a:pt x="106" y="108"/>
                    <a:pt x="102" y="110"/>
                    <a:pt x="98" y="112"/>
                  </a:cubicBezTo>
                  <a:cubicBezTo>
                    <a:pt x="93" y="113"/>
                    <a:pt x="89" y="115"/>
                    <a:pt x="84" y="116"/>
                  </a:cubicBezTo>
                  <a:cubicBezTo>
                    <a:pt x="81" y="116"/>
                    <a:pt x="79" y="117"/>
                    <a:pt x="76" y="117"/>
                  </a:cubicBezTo>
                  <a:cubicBezTo>
                    <a:pt x="76" y="120"/>
                    <a:pt x="76" y="120"/>
                    <a:pt x="76" y="120"/>
                  </a:cubicBezTo>
                  <a:cubicBezTo>
                    <a:pt x="76" y="123"/>
                    <a:pt x="73" y="126"/>
                    <a:pt x="70" y="126"/>
                  </a:cubicBezTo>
                  <a:cubicBezTo>
                    <a:pt x="67" y="126"/>
                    <a:pt x="65" y="123"/>
                    <a:pt x="65" y="120"/>
                  </a:cubicBezTo>
                  <a:cubicBezTo>
                    <a:pt x="65" y="117"/>
                    <a:pt x="65" y="117"/>
                    <a:pt x="65" y="117"/>
                  </a:cubicBezTo>
                  <a:cubicBezTo>
                    <a:pt x="62" y="117"/>
                    <a:pt x="59" y="116"/>
                    <a:pt x="57" y="116"/>
                  </a:cubicBezTo>
                  <a:cubicBezTo>
                    <a:pt x="52" y="115"/>
                    <a:pt x="47" y="113"/>
                    <a:pt x="43" y="112"/>
                  </a:cubicBezTo>
                  <a:cubicBezTo>
                    <a:pt x="43" y="111"/>
                    <a:pt x="43" y="111"/>
                    <a:pt x="43" y="111"/>
                  </a:cubicBezTo>
                  <a:cubicBezTo>
                    <a:pt x="39" y="110"/>
                    <a:pt x="35" y="108"/>
                    <a:pt x="31" y="105"/>
                  </a:cubicBezTo>
                  <a:cubicBezTo>
                    <a:pt x="31" y="105"/>
                    <a:pt x="31" y="105"/>
                    <a:pt x="31" y="105"/>
                  </a:cubicBezTo>
                  <a:cubicBezTo>
                    <a:pt x="28" y="103"/>
                    <a:pt x="24" y="100"/>
                    <a:pt x="21" y="97"/>
                  </a:cubicBezTo>
                  <a:cubicBezTo>
                    <a:pt x="21" y="97"/>
                    <a:pt x="21" y="97"/>
                    <a:pt x="21" y="97"/>
                  </a:cubicBezTo>
                  <a:cubicBezTo>
                    <a:pt x="18" y="94"/>
                    <a:pt x="15" y="90"/>
                    <a:pt x="13" y="87"/>
                  </a:cubicBezTo>
                  <a:cubicBezTo>
                    <a:pt x="11" y="91"/>
                    <a:pt x="11" y="91"/>
                    <a:pt x="11" y="91"/>
                  </a:cubicBezTo>
                  <a:cubicBezTo>
                    <a:pt x="11" y="94"/>
                    <a:pt x="8" y="96"/>
                    <a:pt x="5" y="95"/>
                  </a:cubicBezTo>
                  <a:cubicBezTo>
                    <a:pt x="2" y="94"/>
                    <a:pt x="0" y="91"/>
                    <a:pt x="1" y="89"/>
                  </a:cubicBezTo>
                  <a:cubicBezTo>
                    <a:pt x="6" y="71"/>
                    <a:pt x="6" y="71"/>
                    <a:pt x="6" y="71"/>
                  </a:cubicBezTo>
                  <a:cubicBezTo>
                    <a:pt x="7" y="68"/>
                    <a:pt x="10" y="66"/>
                    <a:pt x="12" y="67"/>
                  </a:cubicBezTo>
                  <a:cubicBezTo>
                    <a:pt x="30" y="72"/>
                    <a:pt x="30" y="72"/>
                    <a:pt x="30" y="72"/>
                  </a:cubicBezTo>
                  <a:cubicBezTo>
                    <a:pt x="33" y="73"/>
                    <a:pt x="35" y="76"/>
                    <a:pt x="34" y="78"/>
                  </a:cubicBezTo>
                  <a:cubicBezTo>
                    <a:pt x="33" y="81"/>
                    <a:pt x="30" y="83"/>
                    <a:pt x="27" y="82"/>
                  </a:cubicBezTo>
                  <a:cubicBezTo>
                    <a:pt x="22" y="81"/>
                    <a:pt x="22" y="81"/>
                    <a:pt x="22" y="81"/>
                  </a:cubicBezTo>
                  <a:cubicBezTo>
                    <a:pt x="24" y="84"/>
                    <a:pt x="26" y="86"/>
                    <a:pt x="29" y="89"/>
                  </a:cubicBezTo>
                  <a:cubicBezTo>
                    <a:pt x="29" y="89"/>
                    <a:pt x="29" y="89"/>
                    <a:pt x="29" y="89"/>
                  </a:cubicBezTo>
                  <a:cubicBezTo>
                    <a:pt x="29" y="89"/>
                    <a:pt x="29" y="89"/>
                    <a:pt x="29" y="89"/>
                  </a:cubicBezTo>
                  <a:cubicBezTo>
                    <a:pt x="31" y="92"/>
                    <a:pt x="34" y="94"/>
                    <a:pt x="37" y="96"/>
                  </a:cubicBezTo>
                  <a:cubicBezTo>
                    <a:pt x="37" y="96"/>
                    <a:pt x="37" y="96"/>
                    <a:pt x="37" y="96"/>
                  </a:cubicBezTo>
                  <a:cubicBezTo>
                    <a:pt x="40" y="98"/>
                    <a:pt x="44" y="100"/>
                    <a:pt x="47" y="102"/>
                  </a:cubicBezTo>
                  <a:cubicBezTo>
                    <a:pt x="47" y="102"/>
                    <a:pt x="47" y="102"/>
                    <a:pt x="47" y="102"/>
                  </a:cubicBezTo>
                  <a:cubicBezTo>
                    <a:pt x="51" y="103"/>
                    <a:pt x="55" y="104"/>
                    <a:pt x="59" y="105"/>
                  </a:cubicBezTo>
                  <a:cubicBezTo>
                    <a:pt x="61" y="106"/>
                    <a:pt x="63" y="106"/>
                    <a:pt x="65" y="106"/>
                  </a:cubicBezTo>
                  <a:cubicBezTo>
                    <a:pt x="65" y="45"/>
                    <a:pt x="65" y="45"/>
                    <a:pt x="65" y="45"/>
                  </a:cubicBezTo>
                  <a:cubicBezTo>
                    <a:pt x="61" y="44"/>
                    <a:pt x="57" y="42"/>
                    <a:pt x="54" y="39"/>
                  </a:cubicBezTo>
                  <a:cubicBezTo>
                    <a:pt x="54" y="39"/>
                    <a:pt x="54" y="39"/>
                    <a:pt x="54" y="39"/>
                  </a:cubicBezTo>
                  <a:cubicBezTo>
                    <a:pt x="54" y="39"/>
                    <a:pt x="54" y="39"/>
                    <a:pt x="54" y="39"/>
                  </a:cubicBezTo>
                  <a:cubicBezTo>
                    <a:pt x="50" y="35"/>
                    <a:pt x="47" y="29"/>
                    <a:pt x="47" y="23"/>
                  </a:cubicBezTo>
                  <a:cubicBezTo>
                    <a:pt x="47" y="16"/>
                    <a:pt x="50" y="11"/>
                    <a:pt x="54" y="7"/>
                  </a:cubicBezTo>
                  <a:cubicBezTo>
                    <a:pt x="58" y="2"/>
                    <a:pt x="64" y="0"/>
                    <a:pt x="70" y="0"/>
                  </a:cubicBezTo>
                  <a:cubicBezTo>
                    <a:pt x="77" y="0"/>
                    <a:pt x="82" y="2"/>
                    <a:pt x="87" y="7"/>
                  </a:cubicBezTo>
                  <a:cubicBezTo>
                    <a:pt x="91" y="11"/>
                    <a:pt x="93" y="16"/>
                    <a:pt x="93" y="23"/>
                  </a:cubicBezTo>
                  <a:cubicBezTo>
                    <a:pt x="93" y="29"/>
                    <a:pt x="91" y="35"/>
                    <a:pt x="87" y="39"/>
                  </a:cubicBezTo>
                  <a:cubicBezTo>
                    <a:pt x="86" y="39"/>
                    <a:pt x="86" y="39"/>
                    <a:pt x="86" y="39"/>
                  </a:cubicBezTo>
                  <a:cubicBezTo>
                    <a:pt x="86" y="39"/>
                    <a:pt x="86" y="39"/>
                    <a:pt x="86" y="39"/>
                  </a:cubicBezTo>
                  <a:cubicBezTo>
                    <a:pt x="83" y="42"/>
                    <a:pt x="80" y="44"/>
                    <a:pt x="76" y="45"/>
                  </a:cubicBezTo>
                  <a:close/>
                  <a:moveTo>
                    <a:pt x="79" y="14"/>
                  </a:moveTo>
                  <a:cubicBezTo>
                    <a:pt x="79" y="14"/>
                    <a:pt x="79" y="14"/>
                    <a:pt x="79" y="14"/>
                  </a:cubicBezTo>
                  <a:cubicBezTo>
                    <a:pt x="77" y="12"/>
                    <a:pt x="74" y="11"/>
                    <a:pt x="70" y="11"/>
                  </a:cubicBezTo>
                  <a:cubicBezTo>
                    <a:pt x="67" y="11"/>
                    <a:pt x="64" y="12"/>
                    <a:pt x="62" y="14"/>
                  </a:cubicBezTo>
                  <a:cubicBezTo>
                    <a:pt x="59" y="16"/>
                    <a:pt x="58" y="19"/>
                    <a:pt x="58" y="23"/>
                  </a:cubicBezTo>
                  <a:cubicBezTo>
                    <a:pt x="58" y="26"/>
                    <a:pt x="59" y="29"/>
                    <a:pt x="62" y="31"/>
                  </a:cubicBezTo>
                  <a:cubicBezTo>
                    <a:pt x="62" y="31"/>
                    <a:pt x="62" y="31"/>
                    <a:pt x="62" y="31"/>
                  </a:cubicBezTo>
                  <a:cubicBezTo>
                    <a:pt x="64" y="34"/>
                    <a:pt x="67" y="35"/>
                    <a:pt x="70" y="35"/>
                  </a:cubicBezTo>
                  <a:cubicBezTo>
                    <a:pt x="74" y="35"/>
                    <a:pt x="77" y="34"/>
                    <a:pt x="79" y="31"/>
                  </a:cubicBezTo>
                  <a:cubicBezTo>
                    <a:pt x="81" y="29"/>
                    <a:pt x="83" y="26"/>
                    <a:pt x="83" y="23"/>
                  </a:cubicBezTo>
                  <a:cubicBezTo>
                    <a:pt x="83" y="19"/>
                    <a:pt x="81" y="16"/>
                    <a:pt x="7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7" name="Freeform 280"/>
            <p:cNvSpPr>
              <a:spLocks noEditPoints="1"/>
            </p:cNvSpPr>
            <p:nvPr userDrawn="1"/>
          </p:nvSpPr>
          <p:spPr bwMode="auto">
            <a:xfrm>
              <a:off x="3141" y="-131"/>
              <a:ext cx="196" cy="247"/>
            </a:xfrm>
            <a:custGeom>
              <a:avLst/>
              <a:gdLst>
                <a:gd name="T0" fmla="*/ 83 w 96"/>
                <a:gd name="T1" fmla="*/ 48 h 121"/>
                <a:gd name="T2" fmla="*/ 82 w 96"/>
                <a:gd name="T3" fmla="*/ 34 h 121"/>
                <a:gd name="T4" fmla="*/ 48 w 96"/>
                <a:gd name="T5" fmla="*/ 0 h 121"/>
                <a:gd name="T6" fmla="*/ 24 w 96"/>
                <a:gd name="T7" fmla="*/ 10 h 121"/>
                <a:gd name="T8" fmla="*/ 14 w 96"/>
                <a:gd name="T9" fmla="*/ 48 h 121"/>
                <a:gd name="T10" fmla="*/ 4 w 96"/>
                <a:gd name="T11" fmla="*/ 52 h 121"/>
                <a:gd name="T12" fmla="*/ 0 w 96"/>
                <a:gd name="T13" fmla="*/ 61 h 121"/>
                <a:gd name="T14" fmla="*/ 4 w 96"/>
                <a:gd name="T15" fmla="*/ 117 h 121"/>
                <a:gd name="T16" fmla="*/ 83 w 96"/>
                <a:gd name="T17" fmla="*/ 121 h 121"/>
                <a:gd name="T18" fmla="*/ 92 w 96"/>
                <a:gd name="T19" fmla="*/ 117 h 121"/>
                <a:gd name="T20" fmla="*/ 96 w 96"/>
                <a:gd name="T21" fmla="*/ 61 h 121"/>
                <a:gd name="T22" fmla="*/ 25 w 96"/>
                <a:gd name="T23" fmla="*/ 34 h 121"/>
                <a:gd name="T24" fmla="*/ 32 w 96"/>
                <a:gd name="T25" fmla="*/ 17 h 121"/>
                <a:gd name="T26" fmla="*/ 48 w 96"/>
                <a:gd name="T27" fmla="*/ 11 h 121"/>
                <a:gd name="T28" fmla="*/ 71 w 96"/>
                <a:gd name="T29" fmla="*/ 34 h 121"/>
                <a:gd name="T30" fmla="*/ 25 w 96"/>
                <a:gd name="T31" fmla="*/ 48 h 121"/>
                <a:gd name="T32" fmla="*/ 85 w 96"/>
                <a:gd name="T33" fmla="*/ 108 h 121"/>
                <a:gd name="T34" fmla="*/ 84 w 96"/>
                <a:gd name="T35" fmla="*/ 110 h 121"/>
                <a:gd name="T36" fmla="*/ 83 w 96"/>
                <a:gd name="T37" fmla="*/ 110 h 121"/>
                <a:gd name="T38" fmla="*/ 12 w 96"/>
                <a:gd name="T39" fmla="*/ 110 h 121"/>
                <a:gd name="T40" fmla="*/ 11 w 96"/>
                <a:gd name="T41" fmla="*/ 61 h 121"/>
                <a:gd name="T42" fmla="*/ 12 w 96"/>
                <a:gd name="T43" fmla="*/ 59 h 121"/>
                <a:gd name="T44" fmla="*/ 83 w 96"/>
                <a:gd name="T45" fmla="*/ 59 h 121"/>
                <a:gd name="T46" fmla="*/ 85 w 96"/>
                <a:gd name="T47" fmla="*/ 61 h 121"/>
                <a:gd name="T48" fmla="*/ 48 w 96"/>
                <a:gd name="T49" fmla="*/ 67 h 121"/>
                <a:gd name="T50" fmla="*/ 39 w 96"/>
                <a:gd name="T51" fmla="*/ 71 h 121"/>
                <a:gd name="T52" fmla="*/ 39 w 96"/>
                <a:gd name="T53" fmla="*/ 89 h 121"/>
                <a:gd name="T54" fmla="*/ 45 w 96"/>
                <a:gd name="T55" fmla="*/ 99 h 121"/>
                <a:gd name="T56" fmla="*/ 51 w 96"/>
                <a:gd name="T57" fmla="*/ 99 h 121"/>
                <a:gd name="T58" fmla="*/ 57 w 96"/>
                <a:gd name="T59" fmla="*/ 89 h 121"/>
                <a:gd name="T60" fmla="*/ 57 w 96"/>
                <a:gd name="T61" fmla="*/ 71 h 121"/>
                <a:gd name="T62" fmla="*/ 53 w 96"/>
                <a:gd name="T63" fmla="*/ 84 h 121"/>
                <a:gd name="T64" fmla="*/ 48 w 96"/>
                <a:gd name="T65" fmla="*/ 86 h 121"/>
                <a:gd name="T66" fmla="*/ 43 w 96"/>
                <a:gd name="T67" fmla="*/ 84 h 121"/>
                <a:gd name="T68" fmla="*/ 43 w 96"/>
                <a:gd name="T69" fmla="*/ 75 h 121"/>
                <a:gd name="T70" fmla="*/ 53 w 96"/>
                <a:gd name="T71" fmla="*/ 75 h 121"/>
                <a:gd name="T72" fmla="*/ 53 w 96"/>
                <a:gd name="T73" fmla="*/ 84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 h="121">
                  <a:moveTo>
                    <a:pt x="92" y="52"/>
                  </a:moveTo>
                  <a:cubicBezTo>
                    <a:pt x="90" y="49"/>
                    <a:pt x="86" y="48"/>
                    <a:pt x="83" y="48"/>
                  </a:cubicBezTo>
                  <a:cubicBezTo>
                    <a:pt x="82" y="48"/>
                    <a:pt x="82" y="48"/>
                    <a:pt x="82" y="48"/>
                  </a:cubicBezTo>
                  <a:cubicBezTo>
                    <a:pt x="82" y="34"/>
                    <a:pt x="82" y="34"/>
                    <a:pt x="82" y="34"/>
                  </a:cubicBezTo>
                  <a:cubicBezTo>
                    <a:pt x="82" y="25"/>
                    <a:pt x="78" y="16"/>
                    <a:pt x="72" y="10"/>
                  </a:cubicBezTo>
                  <a:cubicBezTo>
                    <a:pt x="66" y="4"/>
                    <a:pt x="57" y="0"/>
                    <a:pt x="48" y="0"/>
                  </a:cubicBezTo>
                  <a:cubicBezTo>
                    <a:pt x="39" y="0"/>
                    <a:pt x="30" y="4"/>
                    <a:pt x="24" y="10"/>
                  </a:cubicBezTo>
                  <a:cubicBezTo>
                    <a:pt x="24" y="10"/>
                    <a:pt x="24" y="10"/>
                    <a:pt x="24" y="10"/>
                  </a:cubicBezTo>
                  <a:cubicBezTo>
                    <a:pt x="18" y="16"/>
                    <a:pt x="14" y="25"/>
                    <a:pt x="14" y="34"/>
                  </a:cubicBezTo>
                  <a:cubicBezTo>
                    <a:pt x="14" y="48"/>
                    <a:pt x="14" y="48"/>
                    <a:pt x="14" y="48"/>
                  </a:cubicBezTo>
                  <a:cubicBezTo>
                    <a:pt x="13" y="48"/>
                    <a:pt x="13" y="48"/>
                    <a:pt x="13" y="48"/>
                  </a:cubicBezTo>
                  <a:cubicBezTo>
                    <a:pt x="10" y="48"/>
                    <a:pt x="6" y="49"/>
                    <a:pt x="4" y="52"/>
                  </a:cubicBezTo>
                  <a:cubicBezTo>
                    <a:pt x="4" y="52"/>
                    <a:pt x="4" y="52"/>
                    <a:pt x="4" y="52"/>
                  </a:cubicBezTo>
                  <a:cubicBezTo>
                    <a:pt x="2" y="54"/>
                    <a:pt x="0" y="57"/>
                    <a:pt x="0" y="61"/>
                  </a:cubicBezTo>
                  <a:cubicBezTo>
                    <a:pt x="0" y="108"/>
                    <a:pt x="0" y="108"/>
                    <a:pt x="0" y="108"/>
                  </a:cubicBezTo>
                  <a:cubicBezTo>
                    <a:pt x="0" y="112"/>
                    <a:pt x="2" y="115"/>
                    <a:pt x="4" y="117"/>
                  </a:cubicBezTo>
                  <a:cubicBezTo>
                    <a:pt x="6" y="120"/>
                    <a:pt x="10" y="121"/>
                    <a:pt x="13" y="121"/>
                  </a:cubicBezTo>
                  <a:cubicBezTo>
                    <a:pt x="83" y="121"/>
                    <a:pt x="83" y="121"/>
                    <a:pt x="83" y="121"/>
                  </a:cubicBezTo>
                  <a:cubicBezTo>
                    <a:pt x="86" y="121"/>
                    <a:pt x="89" y="120"/>
                    <a:pt x="92" y="118"/>
                  </a:cubicBezTo>
                  <a:cubicBezTo>
                    <a:pt x="92" y="117"/>
                    <a:pt x="92" y="117"/>
                    <a:pt x="92" y="117"/>
                  </a:cubicBezTo>
                  <a:cubicBezTo>
                    <a:pt x="94" y="115"/>
                    <a:pt x="96" y="112"/>
                    <a:pt x="96" y="108"/>
                  </a:cubicBezTo>
                  <a:cubicBezTo>
                    <a:pt x="96" y="61"/>
                    <a:pt x="96" y="61"/>
                    <a:pt x="96" y="61"/>
                  </a:cubicBezTo>
                  <a:cubicBezTo>
                    <a:pt x="96" y="57"/>
                    <a:pt x="94" y="54"/>
                    <a:pt x="92" y="52"/>
                  </a:cubicBezTo>
                  <a:close/>
                  <a:moveTo>
                    <a:pt x="25" y="34"/>
                  </a:moveTo>
                  <a:cubicBezTo>
                    <a:pt x="25" y="34"/>
                    <a:pt x="25" y="34"/>
                    <a:pt x="25" y="34"/>
                  </a:cubicBezTo>
                  <a:cubicBezTo>
                    <a:pt x="25" y="28"/>
                    <a:pt x="27" y="22"/>
                    <a:pt x="32" y="17"/>
                  </a:cubicBezTo>
                  <a:cubicBezTo>
                    <a:pt x="32" y="17"/>
                    <a:pt x="32" y="17"/>
                    <a:pt x="32" y="17"/>
                  </a:cubicBezTo>
                  <a:cubicBezTo>
                    <a:pt x="36" y="13"/>
                    <a:pt x="42" y="11"/>
                    <a:pt x="48" y="11"/>
                  </a:cubicBezTo>
                  <a:cubicBezTo>
                    <a:pt x="54" y="11"/>
                    <a:pt x="60" y="13"/>
                    <a:pt x="64" y="17"/>
                  </a:cubicBezTo>
                  <a:cubicBezTo>
                    <a:pt x="69" y="22"/>
                    <a:pt x="71" y="28"/>
                    <a:pt x="71" y="34"/>
                  </a:cubicBezTo>
                  <a:cubicBezTo>
                    <a:pt x="71" y="48"/>
                    <a:pt x="71" y="48"/>
                    <a:pt x="71" y="48"/>
                  </a:cubicBezTo>
                  <a:cubicBezTo>
                    <a:pt x="25" y="48"/>
                    <a:pt x="25" y="48"/>
                    <a:pt x="25" y="48"/>
                  </a:cubicBezTo>
                  <a:cubicBezTo>
                    <a:pt x="25" y="34"/>
                    <a:pt x="25" y="34"/>
                    <a:pt x="25" y="34"/>
                  </a:cubicBezTo>
                  <a:close/>
                  <a:moveTo>
                    <a:pt x="85" y="108"/>
                  </a:moveTo>
                  <a:cubicBezTo>
                    <a:pt x="85" y="108"/>
                    <a:pt x="85" y="108"/>
                    <a:pt x="85" y="108"/>
                  </a:cubicBezTo>
                  <a:cubicBezTo>
                    <a:pt x="85" y="109"/>
                    <a:pt x="85" y="109"/>
                    <a:pt x="84" y="110"/>
                  </a:cubicBezTo>
                  <a:cubicBezTo>
                    <a:pt x="84" y="110"/>
                    <a:pt x="84" y="110"/>
                    <a:pt x="84" y="110"/>
                  </a:cubicBezTo>
                  <a:cubicBezTo>
                    <a:pt x="84" y="110"/>
                    <a:pt x="83" y="110"/>
                    <a:pt x="83" y="110"/>
                  </a:cubicBezTo>
                  <a:cubicBezTo>
                    <a:pt x="13" y="110"/>
                    <a:pt x="13" y="110"/>
                    <a:pt x="13" y="110"/>
                  </a:cubicBezTo>
                  <a:cubicBezTo>
                    <a:pt x="12" y="110"/>
                    <a:pt x="12" y="110"/>
                    <a:pt x="12" y="110"/>
                  </a:cubicBezTo>
                  <a:cubicBezTo>
                    <a:pt x="11" y="109"/>
                    <a:pt x="11" y="109"/>
                    <a:pt x="11" y="108"/>
                  </a:cubicBezTo>
                  <a:cubicBezTo>
                    <a:pt x="11" y="61"/>
                    <a:pt x="11" y="61"/>
                    <a:pt x="11" y="61"/>
                  </a:cubicBezTo>
                  <a:cubicBezTo>
                    <a:pt x="11" y="60"/>
                    <a:pt x="11" y="60"/>
                    <a:pt x="12" y="59"/>
                  </a:cubicBezTo>
                  <a:cubicBezTo>
                    <a:pt x="12" y="59"/>
                    <a:pt x="12" y="59"/>
                    <a:pt x="12" y="59"/>
                  </a:cubicBezTo>
                  <a:cubicBezTo>
                    <a:pt x="12" y="59"/>
                    <a:pt x="12" y="59"/>
                    <a:pt x="13" y="59"/>
                  </a:cubicBezTo>
                  <a:cubicBezTo>
                    <a:pt x="83" y="59"/>
                    <a:pt x="83" y="59"/>
                    <a:pt x="83" y="59"/>
                  </a:cubicBezTo>
                  <a:cubicBezTo>
                    <a:pt x="83" y="59"/>
                    <a:pt x="84" y="59"/>
                    <a:pt x="84" y="59"/>
                  </a:cubicBezTo>
                  <a:cubicBezTo>
                    <a:pt x="85" y="60"/>
                    <a:pt x="85" y="60"/>
                    <a:pt x="85" y="61"/>
                  </a:cubicBezTo>
                  <a:cubicBezTo>
                    <a:pt x="85" y="108"/>
                    <a:pt x="85" y="108"/>
                    <a:pt x="85" y="108"/>
                  </a:cubicBezTo>
                  <a:close/>
                  <a:moveTo>
                    <a:pt x="48" y="67"/>
                  </a:moveTo>
                  <a:cubicBezTo>
                    <a:pt x="48" y="67"/>
                    <a:pt x="48" y="67"/>
                    <a:pt x="48" y="67"/>
                  </a:cubicBezTo>
                  <a:cubicBezTo>
                    <a:pt x="44" y="67"/>
                    <a:pt x="41" y="68"/>
                    <a:pt x="39" y="71"/>
                  </a:cubicBezTo>
                  <a:cubicBezTo>
                    <a:pt x="37" y="73"/>
                    <a:pt x="35" y="76"/>
                    <a:pt x="35" y="80"/>
                  </a:cubicBezTo>
                  <a:cubicBezTo>
                    <a:pt x="35" y="83"/>
                    <a:pt x="37" y="86"/>
                    <a:pt x="39" y="89"/>
                  </a:cubicBezTo>
                  <a:cubicBezTo>
                    <a:pt x="41" y="90"/>
                    <a:pt x="42" y="92"/>
                    <a:pt x="45" y="92"/>
                  </a:cubicBezTo>
                  <a:cubicBezTo>
                    <a:pt x="45" y="99"/>
                    <a:pt x="45" y="99"/>
                    <a:pt x="45" y="99"/>
                  </a:cubicBezTo>
                  <a:cubicBezTo>
                    <a:pt x="45" y="101"/>
                    <a:pt x="46" y="102"/>
                    <a:pt x="48" y="102"/>
                  </a:cubicBezTo>
                  <a:cubicBezTo>
                    <a:pt x="50" y="102"/>
                    <a:pt x="51" y="101"/>
                    <a:pt x="51" y="99"/>
                  </a:cubicBezTo>
                  <a:cubicBezTo>
                    <a:pt x="51" y="92"/>
                    <a:pt x="51" y="92"/>
                    <a:pt x="51" y="92"/>
                  </a:cubicBezTo>
                  <a:cubicBezTo>
                    <a:pt x="53" y="92"/>
                    <a:pt x="55" y="90"/>
                    <a:pt x="57" y="89"/>
                  </a:cubicBezTo>
                  <a:cubicBezTo>
                    <a:pt x="59" y="86"/>
                    <a:pt x="61" y="83"/>
                    <a:pt x="61" y="80"/>
                  </a:cubicBezTo>
                  <a:cubicBezTo>
                    <a:pt x="61" y="76"/>
                    <a:pt x="59" y="73"/>
                    <a:pt x="57" y="71"/>
                  </a:cubicBezTo>
                  <a:cubicBezTo>
                    <a:pt x="55" y="68"/>
                    <a:pt x="52" y="67"/>
                    <a:pt x="48" y="67"/>
                  </a:cubicBezTo>
                  <a:close/>
                  <a:moveTo>
                    <a:pt x="53" y="84"/>
                  </a:moveTo>
                  <a:cubicBezTo>
                    <a:pt x="53" y="84"/>
                    <a:pt x="53" y="84"/>
                    <a:pt x="53" y="84"/>
                  </a:cubicBezTo>
                  <a:cubicBezTo>
                    <a:pt x="51" y="85"/>
                    <a:pt x="50" y="86"/>
                    <a:pt x="48" y="86"/>
                  </a:cubicBezTo>
                  <a:cubicBezTo>
                    <a:pt x="48" y="86"/>
                    <a:pt x="48" y="86"/>
                    <a:pt x="48" y="86"/>
                  </a:cubicBezTo>
                  <a:cubicBezTo>
                    <a:pt x="46" y="86"/>
                    <a:pt x="45" y="85"/>
                    <a:pt x="43" y="84"/>
                  </a:cubicBezTo>
                  <a:cubicBezTo>
                    <a:pt x="42" y="83"/>
                    <a:pt x="42" y="81"/>
                    <a:pt x="42" y="80"/>
                  </a:cubicBezTo>
                  <a:cubicBezTo>
                    <a:pt x="42" y="78"/>
                    <a:pt x="42" y="76"/>
                    <a:pt x="43" y="75"/>
                  </a:cubicBezTo>
                  <a:cubicBezTo>
                    <a:pt x="45" y="74"/>
                    <a:pt x="46" y="73"/>
                    <a:pt x="48" y="73"/>
                  </a:cubicBezTo>
                  <a:cubicBezTo>
                    <a:pt x="50" y="73"/>
                    <a:pt x="51" y="74"/>
                    <a:pt x="53" y="75"/>
                  </a:cubicBezTo>
                  <a:cubicBezTo>
                    <a:pt x="54" y="76"/>
                    <a:pt x="54" y="78"/>
                    <a:pt x="54" y="80"/>
                  </a:cubicBezTo>
                  <a:cubicBezTo>
                    <a:pt x="54" y="81"/>
                    <a:pt x="54" y="83"/>
                    <a:pt x="53"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8" name="Freeform 281"/>
            <p:cNvSpPr>
              <a:spLocks noEditPoints="1"/>
            </p:cNvSpPr>
            <p:nvPr userDrawn="1"/>
          </p:nvSpPr>
          <p:spPr bwMode="auto">
            <a:xfrm>
              <a:off x="4665" y="4026"/>
              <a:ext cx="332" cy="339"/>
            </a:xfrm>
            <a:custGeom>
              <a:avLst/>
              <a:gdLst>
                <a:gd name="T0" fmla="*/ 162 w 163"/>
                <a:gd name="T1" fmla="*/ 73 h 166"/>
                <a:gd name="T2" fmla="*/ 152 w 163"/>
                <a:gd name="T3" fmla="*/ 62 h 166"/>
                <a:gd name="T4" fmla="*/ 149 w 163"/>
                <a:gd name="T5" fmla="*/ 58 h 166"/>
                <a:gd name="T6" fmla="*/ 144 w 163"/>
                <a:gd name="T7" fmla="*/ 28 h 166"/>
                <a:gd name="T8" fmla="*/ 110 w 163"/>
                <a:gd name="T9" fmla="*/ 29 h 166"/>
                <a:gd name="T10" fmla="*/ 93 w 163"/>
                <a:gd name="T11" fmla="*/ 2 h 166"/>
                <a:gd name="T12" fmla="*/ 66 w 163"/>
                <a:gd name="T13" fmla="*/ 16 h 166"/>
                <a:gd name="T14" fmla="*/ 62 w 163"/>
                <a:gd name="T15" fmla="*/ 16 h 166"/>
                <a:gd name="T16" fmla="*/ 48 w 163"/>
                <a:gd name="T17" fmla="*/ 15 h 166"/>
                <a:gd name="T18" fmla="*/ 2 w 163"/>
                <a:gd name="T19" fmla="*/ 92 h 166"/>
                <a:gd name="T20" fmla="*/ 1 w 163"/>
                <a:gd name="T21" fmla="*/ 107 h 166"/>
                <a:gd name="T22" fmla="*/ 11 w 163"/>
                <a:gd name="T23" fmla="*/ 118 h 166"/>
                <a:gd name="T24" fmla="*/ 115 w 163"/>
                <a:gd name="T25" fmla="*/ 164 h 166"/>
                <a:gd name="T26" fmla="*/ 160 w 163"/>
                <a:gd name="T27" fmla="*/ 87 h 166"/>
                <a:gd name="T28" fmla="*/ 141 w 163"/>
                <a:gd name="T29" fmla="*/ 35 h 166"/>
                <a:gd name="T30" fmla="*/ 142 w 163"/>
                <a:gd name="T31" fmla="*/ 57 h 166"/>
                <a:gd name="T32" fmla="*/ 114 w 163"/>
                <a:gd name="T33" fmla="*/ 35 h 166"/>
                <a:gd name="T34" fmla="*/ 89 w 163"/>
                <a:gd name="T35" fmla="*/ 8 h 166"/>
                <a:gd name="T36" fmla="*/ 110 w 163"/>
                <a:gd name="T37" fmla="*/ 40 h 166"/>
                <a:gd name="T38" fmla="*/ 89 w 163"/>
                <a:gd name="T39" fmla="*/ 8 h 166"/>
                <a:gd name="T40" fmla="*/ 126 w 163"/>
                <a:gd name="T41" fmla="*/ 132 h 166"/>
                <a:gd name="T42" fmla="*/ 89 w 163"/>
                <a:gd name="T43" fmla="*/ 112 h 166"/>
                <a:gd name="T44" fmla="*/ 89 w 163"/>
                <a:gd name="T45" fmla="*/ 111 h 166"/>
                <a:gd name="T46" fmla="*/ 104 w 163"/>
                <a:gd name="T47" fmla="*/ 82 h 166"/>
                <a:gd name="T48" fmla="*/ 106 w 163"/>
                <a:gd name="T49" fmla="*/ 82 h 166"/>
                <a:gd name="T50" fmla="*/ 126 w 163"/>
                <a:gd name="T51" fmla="*/ 132 h 166"/>
                <a:gd name="T52" fmla="*/ 145 w 163"/>
                <a:gd name="T53" fmla="*/ 95 h 166"/>
                <a:gd name="T54" fmla="*/ 102 w 163"/>
                <a:gd name="T55" fmla="*/ 76 h 166"/>
                <a:gd name="T56" fmla="*/ 97 w 163"/>
                <a:gd name="T57" fmla="*/ 80 h 166"/>
                <a:gd name="T58" fmla="*/ 83 w 163"/>
                <a:gd name="T59" fmla="*/ 114 h 166"/>
                <a:gd name="T60" fmla="*/ 123 w 163"/>
                <a:gd name="T61" fmla="*/ 138 h 166"/>
                <a:gd name="T62" fmla="*/ 112 w 163"/>
                <a:gd name="T63" fmla="*/ 154 h 166"/>
                <a:gd name="T64" fmla="*/ 15 w 163"/>
                <a:gd name="T65" fmla="*/ 108 h 166"/>
                <a:gd name="T66" fmla="*/ 12 w 163"/>
                <a:gd name="T67" fmla="*/ 97 h 166"/>
                <a:gd name="T68" fmla="*/ 51 w 163"/>
                <a:gd name="T69" fmla="*/ 25 h 166"/>
                <a:gd name="T70" fmla="*/ 57 w 163"/>
                <a:gd name="T71" fmla="*/ 26 h 166"/>
                <a:gd name="T72" fmla="*/ 151 w 163"/>
                <a:gd name="T73" fmla="*/ 76 h 166"/>
                <a:gd name="T74" fmla="*/ 145 w 163"/>
                <a:gd name="T75" fmla="*/ 95 h 166"/>
                <a:gd name="T76" fmla="*/ 103 w 163"/>
                <a:gd name="T77" fmla="*/ 111 h 166"/>
                <a:gd name="T78" fmla="*/ 109 w 163"/>
                <a:gd name="T79" fmla="*/ 119 h 166"/>
                <a:gd name="T80" fmla="*/ 127 w 163"/>
                <a:gd name="T81" fmla="*/ 113 h 166"/>
                <a:gd name="T82" fmla="*/ 128 w 163"/>
                <a:gd name="T83" fmla="*/ 103 h 166"/>
                <a:gd name="T84" fmla="*/ 111 w 163"/>
                <a:gd name="T85" fmla="*/ 94 h 166"/>
                <a:gd name="T86" fmla="*/ 103 w 163"/>
                <a:gd name="T87" fmla="*/ 101 h 166"/>
                <a:gd name="T88" fmla="*/ 103 w 163"/>
                <a:gd name="T89" fmla="*/ 111 h 166"/>
                <a:gd name="T90" fmla="*/ 113 w 163"/>
                <a:gd name="T91" fmla="*/ 100 h 166"/>
                <a:gd name="T92" fmla="*/ 119 w 163"/>
                <a:gd name="T93" fmla="*/ 101 h 166"/>
                <a:gd name="T94" fmla="*/ 122 w 163"/>
                <a:gd name="T95" fmla="*/ 105 h 166"/>
                <a:gd name="T96" fmla="*/ 118 w 163"/>
                <a:gd name="T97" fmla="*/ 114 h 166"/>
                <a:gd name="T98" fmla="*/ 109 w 163"/>
                <a:gd name="T99" fmla="*/ 109 h 166"/>
                <a:gd name="T100" fmla="*/ 109 w 163"/>
                <a:gd name="T101" fmla="*/ 10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3" h="166">
                  <a:moveTo>
                    <a:pt x="162" y="73"/>
                  </a:moveTo>
                  <a:cubicBezTo>
                    <a:pt x="162" y="73"/>
                    <a:pt x="162" y="73"/>
                    <a:pt x="162" y="73"/>
                  </a:cubicBezTo>
                  <a:cubicBezTo>
                    <a:pt x="162" y="73"/>
                    <a:pt x="162" y="73"/>
                    <a:pt x="162" y="73"/>
                  </a:cubicBezTo>
                  <a:cubicBezTo>
                    <a:pt x="160" y="68"/>
                    <a:pt x="157" y="64"/>
                    <a:pt x="152" y="62"/>
                  </a:cubicBezTo>
                  <a:cubicBezTo>
                    <a:pt x="148" y="60"/>
                    <a:pt x="148" y="60"/>
                    <a:pt x="148" y="60"/>
                  </a:cubicBezTo>
                  <a:cubicBezTo>
                    <a:pt x="148" y="59"/>
                    <a:pt x="149" y="59"/>
                    <a:pt x="149" y="58"/>
                  </a:cubicBezTo>
                  <a:cubicBezTo>
                    <a:pt x="147" y="31"/>
                    <a:pt x="147" y="31"/>
                    <a:pt x="147" y="31"/>
                  </a:cubicBezTo>
                  <a:cubicBezTo>
                    <a:pt x="147" y="29"/>
                    <a:pt x="146" y="28"/>
                    <a:pt x="144" y="28"/>
                  </a:cubicBezTo>
                  <a:cubicBezTo>
                    <a:pt x="144" y="28"/>
                    <a:pt x="144" y="28"/>
                    <a:pt x="144" y="28"/>
                  </a:cubicBezTo>
                  <a:cubicBezTo>
                    <a:pt x="110" y="29"/>
                    <a:pt x="110" y="29"/>
                    <a:pt x="110" y="29"/>
                  </a:cubicBezTo>
                  <a:cubicBezTo>
                    <a:pt x="93" y="2"/>
                    <a:pt x="93" y="2"/>
                    <a:pt x="93" y="2"/>
                  </a:cubicBezTo>
                  <a:cubicBezTo>
                    <a:pt x="93" y="2"/>
                    <a:pt x="93" y="2"/>
                    <a:pt x="93" y="2"/>
                  </a:cubicBezTo>
                  <a:cubicBezTo>
                    <a:pt x="92" y="1"/>
                    <a:pt x="90" y="0"/>
                    <a:pt x="88" y="1"/>
                  </a:cubicBezTo>
                  <a:cubicBezTo>
                    <a:pt x="66" y="16"/>
                    <a:pt x="66" y="16"/>
                    <a:pt x="66" y="16"/>
                  </a:cubicBezTo>
                  <a:cubicBezTo>
                    <a:pt x="65" y="16"/>
                    <a:pt x="65" y="17"/>
                    <a:pt x="64" y="17"/>
                  </a:cubicBezTo>
                  <a:cubicBezTo>
                    <a:pt x="62" y="16"/>
                    <a:pt x="62" y="16"/>
                    <a:pt x="62" y="16"/>
                  </a:cubicBezTo>
                  <a:cubicBezTo>
                    <a:pt x="58" y="14"/>
                    <a:pt x="52" y="13"/>
                    <a:pt x="48" y="15"/>
                  </a:cubicBezTo>
                  <a:cubicBezTo>
                    <a:pt x="48" y="15"/>
                    <a:pt x="48" y="15"/>
                    <a:pt x="48" y="15"/>
                  </a:cubicBezTo>
                  <a:cubicBezTo>
                    <a:pt x="43" y="17"/>
                    <a:pt x="39" y="20"/>
                    <a:pt x="37" y="24"/>
                  </a:cubicBezTo>
                  <a:cubicBezTo>
                    <a:pt x="2" y="92"/>
                    <a:pt x="2" y="92"/>
                    <a:pt x="2" y="92"/>
                  </a:cubicBezTo>
                  <a:cubicBezTo>
                    <a:pt x="0" y="97"/>
                    <a:pt x="0" y="102"/>
                    <a:pt x="1" y="106"/>
                  </a:cubicBezTo>
                  <a:cubicBezTo>
                    <a:pt x="1" y="107"/>
                    <a:pt x="1" y="107"/>
                    <a:pt x="1" y="107"/>
                  </a:cubicBezTo>
                  <a:cubicBezTo>
                    <a:pt x="1" y="107"/>
                    <a:pt x="1" y="107"/>
                    <a:pt x="1" y="107"/>
                  </a:cubicBezTo>
                  <a:cubicBezTo>
                    <a:pt x="3" y="111"/>
                    <a:pt x="6" y="115"/>
                    <a:pt x="11" y="118"/>
                  </a:cubicBezTo>
                  <a:cubicBezTo>
                    <a:pt x="100" y="163"/>
                    <a:pt x="100" y="163"/>
                    <a:pt x="100" y="163"/>
                  </a:cubicBezTo>
                  <a:cubicBezTo>
                    <a:pt x="105" y="166"/>
                    <a:pt x="110" y="166"/>
                    <a:pt x="115" y="164"/>
                  </a:cubicBezTo>
                  <a:cubicBezTo>
                    <a:pt x="120" y="163"/>
                    <a:pt x="124" y="160"/>
                    <a:pt x="126" y="155"/>
                  </a:cubicBezTo>
                  <a:cubicBezTo>
                    <a:pt x="160" y="87"/>
                    <a:pt x="160" y="87"/>
                    <a:pt x="160" y="87"/>
                  </a:cubicBezTo>
                  <a:cubicBezTo>
                    <a:pt x="163" y="83"/>
                    <a:pt x="163" y="78"/>
                    <a:pt x="162" y="73"/>
                  </a:cubicBezTo>
                  <a:close/>
                  <a:moveTo>
                    <a:pt x="141" y="35"/>
                  </a:moveTo>
                  <a:cubicBezTo>
                    <a:pt x="141" y="35"/>
                    <a:pt x="141" y="35"/>
                    <a:pt x="141" y="35"/>
                  </a:cubicBezTo>
                  <a:cubicBezTo>
                    <a:pt x="142" y="57"/>
                    <a:pt x="142" y="57"/>
                    <a:pt x="142" y="57"/>
                  </a:cubicBezTo>
                  <a:cubicBezTo>
                    <a:pt x="121" y="46"/>
                    <a:pt x="121" y="46"/>
                    <a:pt x="121" y="46"/>
                  </a:cubicBezTo>
                  <a:cubicBezTo>
                    <a:pt x="114" y="35"/>
                    <a:pt x="114" y="35"/>
                    <a:pt x="114" y="35"/>
                  </a:cubicBezTo>
                  <a:cubicBezTo>
                    <a:pt x="141" y="35"/>
                    <a:pt x="141" y="35"/>
                    <a:pt x="141" y="35"/>
                  </a:cubicBezTo>
                  <a:close/>
                  <a:moveTo>
                    <a:pt x="89" y="8"/>
                  </a:moveTo>
                  <a:cubicBezTo>
                    <a:pt x="89" y="8"/>
                    <a:pt x="89" y="8"/>
                    <a:pt x="89" y="8"/>
                  </a:cubicBezTo>
                  <a:cubicBezTo>
                    <a:pt x="96" y="19"/>
                    <a:pt x="103" y="30"/>
                    <a:pt x="110" y="40"/>
                  </a:cubicBezTo>
                  <a:cubicBezTo>
                    <a:pt x="70" y="20"/>
                    <a:pt x="70" y="20"/>
                    <a:pt x="70" y="20"/>
                  </a:cubicBezTo>
                  <a:cubicBezTo>
                    <a:pt x="89" y="8"/>
                    <a:pt x="89" y="8"/>
                    <a:pt x="89" y="8"/>
                  </a:cubicBezTo>
                  <a:close/>
                  <a:moveTo>
                    <a:pt x="126" y="132"/>
                  </a:moveTo>
                  <a:cubicBezTo>
                    <a:pt x="126" y="132"/>
                    <a:pt x="126" y="132"/>
                    <a:pt x="126" y="132"/>
                  </a:cubicBezTo>
                  <a:cubicBezTo>
                    <a:pt x="90" y="114"/>
                    <a:pt x="90" y="114"/>
                    <a:pt x="90" y="114"/>
                  </a:cubicBezTo>
                  <a:cubicBezTo>
                    <a:pt x="89" y="113"/>
                    <a:pt x="89" y="113"/>
                    <a:pt x="89" y="112"/>
                  </a:cubicBezTo>
                  <a:cubicBezTo>
                    <a:pt x="89" y="112"/>
                    <a:pt x="89" y="112"/>
                    <a:pt x="89" y="112"/>
                  </a:cubicBezTo>
                  <a:cubicBezTo>
                    <a:pt x="89" y="112"/>
                    <a:pt x="89" y="111"/>
                    <a:pt x="89" y="111"/>
                  </a:cubicBezTo>
                  <a:cubicBezTo>
                    <a:pt x="103" y="83"/>
                    <a:pt x="103" y="83"/>
                    <a:pt x="103" y="83"/>
                  </a:cubicBezTo>
                  <a:cubicBezTo>
                    <a:pt x="103" y="83"/>
                    <a:pt x="104" y="82"/>
                    <a:pt x="104" y="82"/>
                  </a:cubicBezTo>
                  <a:cubicBezTo>
                    <a:pt x="104" y="82"/>
                    <a:pt x="104" y="82"/>
                    <a:pt x="104" y="82"/>
                  </a:cubicBezTo>
                  <a:cubicBezTo>
                    <a:pt x="105" y="82"/>
                    <a:pt x="105" y="82"/>
                    <a:pt x="106" y="82"/>
                  </a:cubicBezTo>
                  <a:cubicBezTo>
                    <a:pt x="142" y="101"/>
                    <a:pt x="142" y="101"/>
                    <a:pt x="142" y="101"/>
                  </a:cubicBezTo>
                  <a:cubicBezTo>
                    <a:pt x="126" y="132"/>
                    <a:pt x="126" y="132"/>
                    <a:pt x="126" y="132"/>
                  </a:cubicBezTo>
                  <a:close/>
                  <a:moveTo>
                    <a:pt x="145" y="95"/>
                  </a:moveTo>
                  <a:cubicBezTo>
                    <a:pt x="145" y="95"/>
                    <a:pt x="145" y="95"/>
                    <a:pt x="145" y="95"/>
                  </a:cubicBezTo>
                  <a:cubicBezTo>
                    <a:pt x="109" y="77"/>
                    <a:pt x="109" y="77"/>
                    <a:pt x="109" y="77"/>
                  </a:cubicBezTo>
                  <a:cubicBezTo>
                    <a:pt x="107" y="76"/>
                    <a:pt x="104" y="76"/>
                    <a:pt x="102" y="76"/>
                  </a:cubicBezTo>
                  <a:cubicBezTo>
                    <a:pt x="102" y="76"/>
                    <a:pt x="102" y="76"/>
                    <a:pt x="102" y="76"/>
                  </a:cubicBezTo>
                  <a:cubicBezTo>
                    <a:pt x="100" y="77"/>
                    <a:pt x="98" y="78"/>
                    <a:pt x="97" y="80"/>
                  </a:cubicBezTo>
                  <a:cubicBezTo>
                    <a:pt x="83" y="108"/>
                    <a:pt x="83" y="108"/>
                    <a:pt x="83" y="108"/>
                  </a:cubicBezTo>
                  <a:cubicBezTo>
                    <a:pt x="82" y="110"/>
                    <a:pt x="82" y="112"/>
                    <a:pt x="83" y="114"/>
                  </a:cubicBezTo>
                  <a:cubicBezTo>
                    <a:pt x="83" y="116"/>
                    <a:pt x="85" y="118"/>
                    <a:pt x="87" y="119"/>
                  </a:cubicBezTo>
                  <a:cubicBezTo>
                    <a:pt x="123" y="138"/>
                    <a:pt x="123" y="138"/>
                    <a:pt x="123" y="138"/>
                  </a:cubicBezTo>
                  <a:cubicBezTo>
                    <a:pt x="117" y="150"/>
                    <a:pt x="117" y="150"/>
                    <a:pt x="117" y="150"/>
                  </a:cubicBezTo>
                  <a:cubicBezTo>
                    <a:pt x="115" y="152"/>
                    <a:pt x="114" y="154"/>
                    <a:pt x="112" y="154"/>
                  </a:cubicBezTo>
                  <a:cubicBezTo>
                    <a:pt x="110" y="155"/>
                    <a:pt x="107" y="155"/>
                    <a:pt x="105" y="154"/>
                  </a:cubicBezTo>
                  <a:cubicBezTo>
                    <a:pt x="15" y="108"/>
                    <a:pt x="15" y="108"/>
                    <a:pt x="15" y="108"/>
                  </a:cubicBezTo>
                  <a:cubicBezTo>
                    <a:pt x="13" y="107"/>
                    <a:pt x="12" y="105"/>
                    <a:pt x="11" y="103"/>
                  </a:cubicBezTo>
                  <a:cubicBezTo>
                    <a:pt x="11" y="101"/>
                    <a:pt x="11" y="99"/>
                    <a:pt x="12" y="97"/>
                  </a:cubicBezTo>
                  <a:cubicBezTo>
                    <a:pt x="46" y="29"/>
                    <a:pt x="46" y="29"/>
                    <a:pt x="46" y="29"/>
                  </a:cubicBezTo>
                  <a:cubicBezTo>
                    <a:pt x="47" y="27"/>
                    <a:pt x="49" y="26"/>
                    <a:pt x="51" y="25"/>
                  </a:cubicBezTo>
                  <a:cubicBezTo>
                    <a:pt x="51" y="25"/>
                    <a:pt x="51" y="25"/>
                    <a:pt x="51" y="25"/>
                  </a:cubicBezTo>
                  <a:cubicBezTo>
                    <a:pt x="53" y="24"/>
                    <a:pt x="55" y="25"/>
                    <a:pt x="57" y="26"/>
                  </a:cubicBezTo>
                  <a:cubicBezTo>
                    <a:pt x="147" y="71"/>
                    <a:pt x="147" y="71"/>
                    <a:pt x="147" y="71"/>
                  </a:cubicBezTo>
                  <a:cubicBezTo>
                    <a:pt x="149" y="72"/>
                    <a:pt x="151" y="74"/>
                    <a:pt x="151" y="76"/>
                  </a:cubicBezTo>
                  <a:cubicBezTo>
                    <a:pt x="152" y="78"/>
                    <a:pt x="152" y="80"/>
                    <a:pt x="151" y="82"/>
                  </a:cubicBezTo>
                  <a:cubicBezTo>
                    <a:pt x="145" y="95"/>
                    <a:pt x="145" y="95"/>
                    <a:pt x="145" y="95"/>
                  </a:cubicBezTo>
                  <a:close/>
                  <a:moveTo>
                    <a:pt x="103" y="111"/>
                  </a:moveTo>
                  <a:cubicBezTo>
                    <a:pt x="103" y="111"/>
                    <a:pt x="103" y="111"/>
                    <a:pt x="103" y="111"/>
                  </a:cubicBezTo>
                  <a:cubicBezTo>
                    <a:pt x="103" y="111"/>
                    <a:pt x="103" y="111"/>
                    <a:pt x="103" y="111"/>
                  </a:cubicBezTo>
                  <a:cubicBezTo>
                    <a:pt x="104" y="114"/>
                    <a:pt x="106" y="117"/>
                    <a:pt x="109" y="119"/>
                  </a:cubicBezTo>
                  <a:cubicBezTo>
                    <a:pt x="113" y="121"/>
                    <a:pt x="116" y="121"/>
                    <a:pt x="120" y="120"/>
                  </a:cubicBezTo>
                  <a:cubicBezTo>
                    <a:pt x="123" y="119"/>
                    <a:pt x="126" y="116"/>
                    <a:pt x="127" y="113"/>
                  </a:cubicBezTo>
                  <a:cubicBezTo>
                    <a:pt x="129" y="110"/>
                    <a:pt x="129" y="106"/>
                    <a:pt x="128" y="103"/>
                  </a:cubicBezTo>
                  <a:cubicBezTo>
                    <a:pt x="128" y="103"/>
                    <a:pt x="128" y="103"/>
                    <a:pt x="128" y="103"/>
                  </a:cubicBezTo>
                  <a:cubicBezTo>
                    <a:pt x="127" y="100"/>
                    <a:pt x="125" y="97"/>
                    <a:pt x="121" y="95"/>
                  </a:cubicBezTo>
                  <a:cubicBezTo>
                    <a:pt x="118" y="93"/>
                    <a:pt x="115" y="93"/>
                    <a:pt x="111" y="94"/>
                  </a:cubicBezTo>
                  <a:cubicBezTo>
                    <a:pt x="111" y="94"/>
                    <a:pt x="111" y="94"/>
                    <a:pt x="111" y="94"/>
                  </a:cubicBezTo>
                  <a:cubicBezTo>
                    <a:pt x="108" y="95"/>
                    <a:pt x="105" y="98"/>
                    <a:pt x="103" y="101"/>
                  </a:cubicBezTo>
                  <a:cubicBezTo>
                    <a:pt x="102" y="104"/>
                    <a:pt x="101" y="108"/>
                    <a:pt x="102" y="111"/>
                  </a:cubicBezTo>
                  <a:cubicBezTo>
                    <a:pt x="103" y="111"/>
                    <a:pt x="103" y="111"/>
                    <a:pt x="103" y="111"/>
                  </a:cubicBezTo>
                  <a:close/>
                  <a:moveTo>
                    <a:pt x="113" y="100"/>
                  </a:moveTo>
                  <a:cubicBezTo>
                    <a:pt x="113" y="100"/>
                    <a:pt x="113" y="100"/>
                    <a:pt x="113" y="100"/>
                  </a:cubicBezTo>
                  <a:cubicBezTo>
                    <a:pt x="113" y="100"/>
                    <a:pt x="113" y="100"/>
                    <a:pt x="113" y="100"/>
                  </a:cubicBezTo>
                  <a:cubicBezTo>
                    <a:pt x="115" y="100"/>
                    <a:pt x="117" y="100"/>
                    <a:pt x="119" y="101"/>
                  </a:cubicBezTo>
                  <a:cubicBezTo>
                    <a:pt x="120" y="102"/>
                    <a:pt x="122" y="103"/>
                    <a:pt x="122" y="105"/>
                  </a:cubicBezTo>
                  <a:cubicBezTo>
                    <a:pt x="122" y="105"/>
                    <a:pt x="122" y="105"/>
                    <a:pt x="122" y="105"/>
                  </a:cubicBezTo>
                  <a:cubicBezTo>
                    <a:pt x="123" y="107"/>
                    <a:pt x="123" y="109"/>
                    <a:pt x="122" y="110"/>
                  </a:cubicBezTo>
                  <a:cubicBezTo>
                    <a:pt x="121" y="112"/>
                    <a:pt x="119" y="113"/>
                    <a:pt x="118" y="114"/>
                  </a:cubicBezTo>
                  <a:cubicBezTo>
                    <a:pt x="116" y="114"/>
                    <a:pt x="114" y="114"/>
                    <a:pt x="112" y="113"/>
                  </a:cubicBezTo>
                  <a:cubicBezTo>
                    <a:pt x="110" y="112"/>
                    <a:pt x="109" y="111"/>
                    <a:pt x="109" y="109"/>
                  </a:cubicBezTo>
                  <a:cubicBezTo>
                    <a:pt x="109" y="109"/>
                    <a:pt x="109" y="109"/>
                    <a:pt x="109" y="109"/>
                  </a:cubicBezTo>
                  <a:cubicBezTo>
                    <a:pt x="108" y="107"/>
                    <a:pt x="108" y="106"/>
                    <a:pt x="109" y="104"/>
                  </a:cubicBezTo>
                  <a:cubicBezTo>
                    <a:pt x="110" y="102"/>
                    <a:pt x="111" y="101"/>
                    <a:pt x="113" y="10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9" name="Freeform 282"/>
            <p:cNvSpPr>
              <a:spLocks noEditPoints="1"/>
            </p:cNvSpPr>
            <p:nvPr userDrawn="1"/>
          </p:nvSpPr>
          <p:spPr bwMode="auto">
            <a:xfrm>
              <a:off x="5003" y="1673"/>
              <a:ext cx="281" cy="299"/>
            </a:xfrm>
            <a:custGeom>
              <a:avLst/>
              <a:gdLst>
                <a:gd name="T0" fmla="*/ 119 w 138"/>
                <a:gd name="T1" fmla="*/ 15 h 147"/>
                <a:gd name="T2" fmla="*/ 111 w 138"/>
                <a:gd name="T3" fmla="*/ 2 h 147"/>
                <a:gd name="T4" fmla="*/ 104 w 138"/>
                <a:gd name="T5" fmla="*/ 1 h 147"/>
                <a:gd name="T6" fmla="*/ 4 w 138"/>
                <a:gd name="T7" fmla="*/ 46 h 147"/>
                <a:gd name="T8" fmla="*/ 1 w 138"/>
                <a:gd name="T9" fmla="*/ 51 h 147"/>
                <a:gd name="T10" fmla="*/ 4 w 138"/>
                <a:gd name="T11" fmla="*/ 66 h 147"/>
                <a:gd name="T12" fmla="*/ 9 w 138"/>
                <a:gd name="T13" fmla="*/ 80 h 147"/>
                <a:gd name="T14" fmla="*/ 49 w 138"/>
                <a:gd name="T15" fmla="*/ 128 h 147"/>
                <a:gd name="T16" fmla="*/ 107 w 138"/>
                <a:gd name="T17" fmla="*/ 147 h 147"/>
                <a:gd name="T18" fmla="*/ 111 w 138"/>
                <a:gd name="T19" fmla="*/ 145 h 147"/>
                <a:gd name="T20" fmla="*/ 136 w 138"/>
                <a:gd name="T21" fmla="*/ 90 h 147"/>
                <a:gd name="T22" fmla="*/ 126 w 138"/>
                <a:gd name="T23" fmla="*/ 28 h 147"/>
                <a:gd name="T24" fmla="*/ 119 w 138"/>
                <a:gd name="T25" fmla="*/ 15 h 147"/>
                <a:gd name="T26" fmla="*/ 125 w 138"/>
                <a:gd name="T27" fmla="*/ 88 h 147"/>
                <a:gd name="T28" fmla="*/ 125 w 138"/>
                <a:gd name="T29" fmla="*/ 88 h 147"/>
                <a:gd name="T30" fmla="*/ 105 w 138"/>
                <a:gd name="T31" fmla="*/ 136 h 147"/>
                <a:gd name="T32" fmla="*/ 55 w 138"/>
                <a:gd name="T33" fmla="*/ 119 h 147"/>
                <a:gd name="T34" fmla="*/ 19 w 138"/>
                <a:gd name="T35" fmla="*/ 76 h 147"/>
                <a:gd name="T36" fmla="*/ 14 w 138"/>
                <a:gd name="T37" fmla="*/ 63 h 147"/>
                <a:gd name="T38" fmla="*/ 12 w 138"/>
                <a:gd name="T39" fmla="*/ 54 h 147"/>
                <a:gd name="T40" fmla="*/ 105 w 138"/>
                <a:gd name="T41" fmla="*/ 12 h 147"/>
                <a:gd name="T42" fmla="*/ 110 w 138"/>
                <a:gd name="T43" fmla="*/ 20 h 147"/>
                <a:gd name="T44" fmla="*/ 117 w 138"/>
                <a:gd name="T45" fmla="*/ 32 h 147"/>
                <a:gd name="T46" fmla="*/ 125 w 138"/>
                <a:gd name="T47" fmla="*/ 88 h 147"/>
                <a:gd name="T48" fmla="*/ 104 w 138"/>
                <a:gd name="T49" fmla="*/ 34 h 147"/>
                <a:gd name="T50" fmla="*/ 104 w 138"/>
                <a:gd name="T51" fmla="*/ 34 h 147"/>
                <a:gd name="T52" fmla="*/ 104 w 138"/>
                <a:gd name="T53" fmla="*/ 34 h 147"/>
                <a:gd name="T54" fmla="*/ 104 w 138"/>
                <a:gd name="T55" fmla="*/ 34 h 147"/>
                <a:gd name="T56" fmla="*/ 102 w 138"/>
                <a:gd name="T57" fmla="*/ 30 h 147"/>
                <a:gd name="T58" fmla="*/ 98 w 138"/>
                <a:gd name="T59" fmla="*/ 29 h 147"/>
                <a:gd name="T60" fmla="*/ 29 w 138"/>
                <a:gd name="T61" fmla="*/ 60 h 147"/>
                <a:gd name="T62" fmla="*/ 27 w 138"/>
                <a:gd name="T63" fmla="*/ 64 h 147"/>
                <a:gd name="T64" fmla="*/ 28 w 138"/>
                <a:gd name="T65" fmla="*/ 68 h 147"/>
                <a:gd name="T66" fmla="*/ 29 w 138"/>
                <a:gd name="T67" fmla="*/ 68 h 147"/>
                <a:gd name="T68" fmla="*/ 30 w 138"/>
                <a:gd name="T69" fmla="*/ 71 h 147"/>
                <a:gd name="T70" fmla="*/ 57 w 138"/>
                <a:gd name="T71" fmla="*/ 106 h 147"/>
                <a:gd name="T72" fmla="*/ 97 w 138"/>
                <a:gd name="T73" fmla="*/ 123 h 147"/>
                <a:gd name="T74" fmla="*/ 100 w 138"/>
                <a:gd name="T75" fmla="*/ 121 h 147"/>
                <a:gd name="T76" fmla="*/ 114 w 138"/>
                <a:gd name="T77" fmla="*/ 81 h 147"/>
                <a:gd name="T78" fmla="*/ 106 w 138"/>
                <a:gd name="T79" fmla="*/ 37 h 147"/>
                <a:gd name="T80" fmla="*/ 104 w 138"/>
                <a:gd name="T81" fmla="*/ 34 h 147"/>
                <a:gd name="T82" fmla="*/ 36 w 138"/>
                <a:gd name="T83" fmla="*/ 68 h 147"/>
                <a:gd name="T84" fmla="*/ 36 w 138"/>
                <a:gd name="T85" fmla="*/ 68 h 147"/>
                <a:gd name="T86" fmla="*/ 34 w 138"/>
                <a:gd name="T87" fmla="*/ 65 h 147"/>
                <a:gd name="T88" fmla="*/ 34 w 138"/>
                <a:gd name="T89" fmla="*/ 65 h 147"/>
                <a:gd name="T90" fmla="*/ 34 w 138"/>
                <a:gd name="T91" fmla="*/ 65 h 147"/>
                <a:gd name="T92" fmla="*/ 90 w 138"/>
                <a:gd name="T93" fmla="*/ 40 h 147"/>
                <a:gd name="T94" fmla="*/ 61 w 138"/>
                <a:gd name="T95" fmla="*/ 101 h 147"/>
                <a:gd name="T96" fmla="*/ 36 w 138"/>
                <a:gd name="T97" fmla="*/ 68 h 147"/>
                <a:gd name="T98" fmla="*/ 107 w 138"/>
                <a:gd name="T99" fmla="*/ 80 h 147"/>
                <a:gd name="T100" fmla="*/ 107 w 138"/>
                <a:gd name="T101" fmla="*/ 80 h 147"/>
                <a:gd name="T102" fmla="*/ 96 w 138"/>
                <a:gd name="T103" fmla="*/ 116 h 147"/>
                <a:gd name="T104" fmla="*/ 70 w 138"/>
                <a:gd name="T105" fmla="*/ 107 h 147"/>
                <a:gd name="T106" fmla="*/ 101 w 138"/>
                <a:gd name="T107" fmla="*/ 42 h 147"/>
                <a:gd name="T108" fmla="*/ 107 w 138"/>
                <a:gd name="T109" fmla="*/ 8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8" h="147">
                  <a:moveTo>
                    <a:pt x="119" y="15"/>
                  </a:moveTo>
                  <a:cubicBezTo>
                    <a:pt x="117" y="10"/>
                    <a:pt x="114" y="6"/>
                    <a:pt x="111" y="2"/>
                  </a:cubicBezTo>
                  <a:cubicBezTo>
                    <a:pt x="109" y="0"/>
                    <a:pt x="107" y="0"/>
                    <a:pt x="104" y="1"/>
                  </a:cubicBezTo>
                  <a:cubicBezTo>
                    <a:pt x="4" y="46"/>
                    <a:pt x="4" y="46"/>
                    <a:pt x="4" y="46"/>
                  </a:cubicBezTo>
                  <a:cubicBezTo>
                    <a:pt x="2" y="47"/>
                    <a:pt x="0" y="49"/>
                    <a:pt x="1" y="51"/>
                  </a:cubicBezTo>
                  <a:cubicBezTo>
                    <a:pt x="2" y="56"/>
                    <a:pt x="3" y="61"/>
                    <a:pt x="4" y="66"/>
                  </a:cubicBezTo>
                  <a:cubicBezTo>
                    <a:pt x="6" y="71"/>
                    <a:pt x="7" y="76"/>
                    <a:pt x="9" y="80"/>
                  </a:cubicBezTo>
                  <a:cubicBezTo>
                    <a:pt x="19" y="101"/>
                    <a:pt x="33" y="117"/>
                    <a:pt x="49" y="128"/>
                  </a:cubicBezTo>
                  <a:cubicBezTo>
                    <a:pt x="67" y="140"/>
                    <a:pt x="87" y="147"/>
                    <a:pt x="107" y="147"/>
                  </a:cubicBezTo>
                  <a:cubicBezTo>
                    <a:pt x="108" y="146"/>
                    <a:pt x="110" y="146"/>
                    <a:pt x="111" y="145"/>
                  </a:cubicBezTo>
                  <a:cubicBezTo>
                    <a:pt x="124" y="130"/>
                    <a:pt x="133" y="110"/>
                    <a:pt x="136" y="90"/>
                  </a:cubicBezTo>
                  <a:cubicBezTo>
                    <a:pt x="138" y="70"/>
                    <a:pt x="135" y="48"/>
                    <a:pt x="126" y="28"/>
                  </a:cubicBezTo>
                  <a:cubicBezTo>
                    <a:pt x="124" y="23"/>
                    <a:pt x="122" y="19"/>
                    <a:pt x="119" y="15"/>
                  </a:cubicBezTo>
                  <a:close/>
                  <a:moveTo>
                    <a:pt x="125" y="88"/>
                  </a:moveTo>
                  <a:cubicBezTo>
                    <a:pt x="125" y="88"/>
                    <a:pt x="125" y="88"/>
                    <a:pt x="125" y="88"/>
                  </a:cubicBezTo>
                  <a:cubicBezTo>
                    <a:pt x="123" y="106"/>
                    <a:pt x="116" y="123"/>
                    <a:pt x="105" y="136"/>
                  </a:cubicBezTo>
                  <a:cubicBezTo>
                    <a:pt x="87" y="135"/>
                    <a:pt x="70" y="130"/>
                    <a:pt x="55" y="119"/>
                  </a:cubicBezTo>
                  <a:cubicBezTo>
                    <a:pt x="40" y="109"/>
                    <a:pt x="28" y="94"/>
                    <a:pt x="19" y="76"/>
                  </a:cubicBezTo>
                  <a:cubicBezTo>
                    <a:pt x="17" y="72"/>
                    <a:pt x="16" y="67"/>
                    <a:pt x="14" y="63"/>
                  </a:cubicBezTo>
                  <a:cubicBezTo>
                    <a:pt x="14" y="60"/>
                    <a:pt x="13" y="57"/>
                    <a:pt x="12" y="54"/>
                  </a:cubicBezTo>
                  <a:cubicBezTo>
                    <a:pt x="105" y="12"/>
                    <a:pt x="105" y="12"/>
                    <a:pt x="105" y="12"/>
                  </a:cubicBezTo>
                  <a:cubicBezTo>
                    <a:pt x="107" y="15"/>
                    <a:pt x="108" y="17"/>
                    <a:pt x="110" y="20"/>
                  </a:cubicBezTo>
                  <a:cubicBezTo>
                    <a:pt x="112" y="24"/>
                    <a:pt x="115" y="28"/>
                    <a:pt x="117" y="32"/>
                  </a:cubicBezTo>
                  <a:cubicBezTo>
                    <a:pt x="125" y="51"/>
                    <a:pt x="127" y="70"/>
                    <a:pt x="125" y="88"/>
                  </a:cubicBezTo>
                  <a:close/>
                  <a:moveTo>
                    <a:pt x="104" y="34"/>
                  </a:moveTo>
                  <a:cubicBezTo>
                    <a:pt x="104" y="34"/>
                    <a:pt x="104" y="34"/>
                    <a:pt x="104" y="34"/>
                  </a:cubicBezTo>
                  <a:cubicBezTo>
                    <a:pt x="104" y="34"/>
                    <a:pt x="104" y="34"/>
                    <a:pt x="104" y="34"/>
                  </a:cubicBezTo>
                  <a:cubicBezTo>
                    <a:pt x="104" y="34"/>
                    <a:pt x="104" y="34"/>
                    <a:pt x="104" y="34"/>
                  </a:cubicBezTo>
                  <a:cubicBezTo>
                    <a:pt x="104" y="32"/>
                    <a:pt x="103" y="31"/>
                    <a:pt x="102" y="30"/>
                  </a:cubicBezTo>
                  <a:cubicBezTo>
                    <a:pt x="102" y="29"/>
                    <a:pt x="100" y="28"/>
                    <a:pt x="98" y="29"/>
                  </a:cubicBezTo>
                  <a:cubicBezTo>
                    <a:pt x="29" y="60"/>
                    <a:pt x="29" y="60"/>
                    <a:pt x="29" y="60"/>
                  </a:cubicBezTo>
                  <a:cubicBezTo>
                    <a:pt x="27" y="61"/>
                    <a:pt x="27" y="63"/>
                    <a:pt x="27" y="64"/>
                  </a:cubicBezTo>
                  <a:cubicBezTo>
                    <a:pt x="28" y="65"/>
                    <a:pt x="28" y="66"/>
                    <a:pt x="28" y="68"/>
                  </a:cubicBezTo>
                  <a:cubicBezTo>
                    <a:pt x="29" y="68"/>
                    <a:pt x="29" y="68"/>
                    <a:pt x="29" y="68"/>
                  </a:cubicBezTo>
                  <a:cubicBezTo>
                    <a:pt x="29" y="69"/>
                    <a:pt x="30" y="70"/>
                    <a:pt x="30" y="71"/>
                  </a:cubicBezTo>
                  <a:cubicBezTo>
                    <a:pt x="36" y="85"/>
                    <a:pt x="46" y="97"/>
                    <a:pt x="57" y="106"/>
                  </a:cubicBezTo>
                  <a:cubicBezTo>
                    <a:pt x="69" y="115"/>
                    <a:pt x="82" y="121"/>
                    <a:pt x="97" y="123"/>
                  </a:cubicBezTo>
                  <a:cubicBezTo>
                    <a:pt x="98" y="123"/>
                    <a:pt x="99" y="122"/>
                    <a:pt x="100" y="121"/>
                  </a:cubicBezTo>
                  <a:cubicBezTo>
                    <a:pt x="108" y="109"/>
                    <a:pt x="113" y="95"/>
                    <a:pt x="114" y="81"/>
                  </a:cubicBezTo>
                  <a:cubicBezTo>
                    <a:pt x="115" y="66"/>
                    <a:pt x="112" y="51"/>
                    <a:pt x="106" y="37"/>
                  </a:cubicBezTo>
                  <a:cubicBezTo>
                    <a:pt x="105" y="36"/>
                    <a:pt x="105" y="35"/>
                    <a:pt x="104" y="34"/>
                  </a:cubicBezTo>
                  <a:close/>
                  <a:moveTo>
                    <a:pt x="36" y="68"/>
                  </a:moveTo>
                  <a:cubicBezTo>
                    <a:pt x="36" y="68"/>
                    <a:pt x="36" y="68"/>
                    <a:pt x="36" y="68"/>
                  </a:cubicBezTo>
                  <a:cubicBezTo>
                    <a:pt x="35" y="67"/>
                    <a:pt x="35" y="66"/>
                    <a:pt x="34" y="65"/>
                  </a:cubicBezTo>
                  <a:cubicBezTo>
                    <a:pt x="34" y="65"/>
                    <a:pt x="34" y="65"/>
                    <a:pt x="34" y="65"/>
                  </a:cubicBezTo>
                  <a:cubicBezTo>
                    <a:pt x="34" y="65"/>
                    <a:pt x="34" y="65"/>
                    <a:pt x="34" y="65"/>
                  </a:cubicBezTo>
                  <a:cubicBezTo>
                    <a:pt x="90" y="40"/>
                    <a:pt x="90" y="40"/>
                    <a:pt x="90" y="40"/>
                  </a:cubicBezTo>
                  <a:cubicBezTo>
                    <a:pt x="61" y="101"/>
                    <a:pt x="61" y="101"/>
                    <a:pt x="61" y="101"/>
                  </a:cubicBezTo>
                  <a:cubicBezTo>
                    <a:pt x="50" y="92"/>
                    <a:pt x="42" y="81"/>
                    <a:pt x="36" y="68"/>
                  </a:cubicBezTo>
                  <a:close/>
                  <a:moveTo>
                    <a:pt x="107" y="80"/>
                  </a:moveTo>
                  <a:cubicBezTo>
                    <a:pt x="107" y="80"/>
                    <a:pt x="107" y="80"/>
                    <a:pt x="107" y="80"/>
                  </a:cubicBezTo>
                  <a:cubicBezTo>
                    <a:pt x="106" y="93"/>
                    <a:pt x="103" y="105"/>
                    <a:pt x="96" y="116"/>
                  </a:cubicBezTo>
                  <a:cubicBezTo>
                    <a:pt x="87" y="115"/>
                    <a:pt x="78" y="112"/>
                    <a:pt x="70" y="107"/>
                  </a:cubicBezTo>
                  <a:cubicBezTo>
                    <a:pt x="101" y="42"/>
                    <a:pt x="101" y="42"/>
                    <a:pt x="101" y="42"/>
                  </a:cubicBezTo>
                  <a:cubicBezTo>
                    <a:pt x="106" y="54"/>
                    <a:pt x="108" y="67"/>
                    <a:pt x="107" y="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50" name="Freeform 283"/>
            <p:cNvSpPr>
              <a:spLocks noEditPoints="1"/>
            </p:cNvSpPr>
            <p:nvPr userDrawn="1"/>
          </p:nvSpPr>
          <p:spPr bwMode="auto">
            <a:xfrm>
              <a:off x="4989" y="825"/>
              <a:ext cx="275" cy="196"/>
            </a:xfrm>
            <a:custGeom>
              <a:avLst/>
              <a:gdLst>
                <a:gd name="T0" fmla="*/ 135 w 135"/>
                <a:gd name="T1" fmla="*/ 3 h 96"/>
                <a:gd name="T2" fmla="*/ 135 w 135"/>
                <a:gd name="T3" fmla="*/ 3 h 96"/>
                <a:gd name="T4" fmla="*/ 135 w 135"/>
                <a:gd name="T5" fmla="*/ 3 h 96"/>
                <a:gd name="T6" fmla="*/ 135 w 135"/>
                <a:gd name="T7" fmla="*/ 3 h 96"/>
                <a:gd name="T8" fmla="*/ 135 w 135"/>
                <a:gd name="T9" fmla="*/ 2 h 96"/>
                <a:gd name="T10" fmla="*/ 135 w 135"/>
                <a:gd name="T11" fmla="*/ 2 h 96"/>
                <a:gd name="T12" fmla="*/ 135 w 135"/>
                <a:gd name="T13" fmla="*/ 2 h 96"/>
                <a:gd name="T14" fmla="*/ 135 w 135"/>
                <a:gd name="T15" fmla="*/ 2 h 96"/>
                <a:gd name="T16" fmla="*/ 135 w 135"/>
                <a:gd name="T17" fmla="*/ 2 h 96"/>
                <a:gd name="T18" fmla="*/ 134 w 135"/>
                <a:gd name="T19" fmla="*/ 2 h 96"/>
                <a:gd name="T20" fmla="*/ 134 w 135"/>
                <a:gd name="T21" fmla="*/ 1 h 96"/>
                <a:gd name="T22" fmla="*/ 134 w 135"/>
                <a:gd name="T23" fmla="*/ 1 h 96"/>
                <a:gd name="T24" fmla="*/ 134 w 135"/>
                <a:gd name="T25" fmla="*/ 1 h 96"/>
                <a:gd name="T26" fmla="*/ 134 w 135"/>
                <a:gd name="T27" fmla="*/ 1 h 96"/>
                <a:gd name="T28" fmla="*/ 134 w 135"/>
                <a:gd name="T29" fmla="*/ 1 h 96"/>
                <a:gd name="T30" fmla="*/ 134 w 135"/>
                <a:gd name="T31" fmla="*/ 1 h 96"/>
                <a:gd name="T32" fmla="*/ 134 w 135"/>
                <a:gd name="T33" fmla="*/ 1 h 96"/>
                <a:gd name="T34" fmla="*/ 133 w 135"/>
                <a:gd name="T35" fmla="*/ 1 h 96"/>
                <a:gd name="T36" fmla="*/ 133 w 135"/>
                <a:gd name="T37" fmla="*/ 1 h 96"/>
                <a:gd name="T38" fmla="*/ 133 w 135"/>
                <a:gd name="T39" fmla="*/ 1 h 96"/>
                <a:gd name="T40" fmla="*/ 133 w 135"/>
                <a:gd name="T41" fmla="*/ 1 h 96"/>
                <a:gd name="T42" fmla="*/ 133 w 135"/>
                <a:gd name="T43" fmla="*/ 0 h 96"/>
                <a:gd name="T44" fmla="*/ 133 w 135"/>
                <a:gd name="T45" fmla="*/ 0 h 96"/>
                <a:gd name="T46" fmla="*/ 133 w 135"/>
                <a:gd name="T47" fmla="*/ 0 h 96"/>
                <a:gd name="T48" fmla="*/ 132 w 135"/>
                <a:gd name="T49" fmla="*/ 0 h 96"/>
                <a:gd name="T50" fmla="*/ 132 w 135"/>
                <a:gd name="T51" fmla="*/ 0 h 96"/>
                <a:gd name="T52" fmla="*/ 132 w 135"/>
                <a:gd name="T53" fmla="*/ 0 h 96"/>
                <a:gd name="T54" fmla="*/ 132 w 135"/>
                <a:gd name="T55" fmla="*/ 0 h 96"/>
                <a:gd name="T56" fmla="*/ 132 w 135"/>
                <a:gd name="T57" fmla="*/ 0 h 96"/>
                <a:gd name="T58" fmla="*/ 132 w 135"/>
                <a:gd name="T59" fmla="*/ 0 h 96"/>
                <a:gd name="T60" fmla="*/ 131 w 135"/>
                <a:gd name="T61" fmla="*/ 0 h 96"/>
                <a:gd name="T62" fmla="*/ 131 w 135"/>
                <a:gd name="T63" fmla="*/ 0 h 96"/>
                <a:gd name="T64" fmla="*/ 131 w 135"/>
                <a:gd name="T65" fmla="*/ 0 h 96"/>
                <a:gd name="T66" fmla="*/ 131 w 135"/>
                <a:gd name="T67" fmla="*/ 0 h 96"/>
                <a:gd name="T68" fmla="*/ 131 w 135"/>
                <a:gd name="T69" fmla="*/ 1 h 96"/>
                <a:gd name="T70" fmla="*/ 3 w 135"/>
                <a:gd name="T71" fmla="*/ 49 h 96"/>
                <a:gd name="T72" fmla="*/ 41 w 135"/>
                <a:gd name="T73" fmla="*/ 71 h 96"/>
                <a:gd name="T74" fmla="*/ 51 w 135"/>
                <a:gd name="T75" fmla="*/ 95 h 96"/>
                <a:gd name="T76" fmla="*/ 98 w 135"/>
                <a:gd name="T77" fmla="*/ 90 h 96"/>
                <a:gd name="T78" fmla="*/ 135 w 135"/>
                <a:gd name="T79" fmla="*/ 5 h 96"/>
                <a:gd name="T80" fmla="*/ 135 w 135"/>
                <a:gd name="T81" fmla="*/ 5 h 96"/>
                <a:gd name="T82" fmla="*/ 135 w 135"/>
                <a:gd name="T83" fmla="*/ 5 h 96"/>
                <a:gd name="T84" fmla="*/ 135 w 135"/>
                <a:gd name="T85" fmla="*/ 4 h 96"/>
                <a:gd name="T86" fmla="*/ 135 w 135"/>
                <a:gd name="T87" fmla="*/ 4 h 96"/>
                <a:gd name="T88" fmla="*/ 135 w 135"/>
                <a:gd name="T89" fmla="*/ 4 h 96"/>
                <a:gd name="T90" fmla="*/ 135 w 135"/>
                <a:gd name="T91" fmla="*/ 4 h 96"/>
                <a:gd name="T92" fmla="*/ 135 w 135"/>
                <a:gd name="T93" fmla="*/ 4 h 96"/>
                <a:gd name="T94" fmla="*/ 135 w 135"/>
                <a:gd name="T95" fmla="*/ 4 h 96"/>
                <a:gd name="T96" fmla="*/ 135 w 135"/>
                <a:gd name="T97" fmla="*/ 3 h 96"/>
                <a:gd name="T98" fmla="*/ 44 w 135"/>
                <a:gd name="T99" fmla="*/ 65 h 96"/>
                <a:gd name="T100" fmla="*/ 44 w 135"/>
                <a:gd name="T101" fmla="*/ 65 h 96"/>
                <a:gd name="T102" fmla="*/ 48 w 135"/>
                <a:gd name="T103" fmla="*/ 74 h 96"/>
                <a:gd name="T104" fmla="*/ 94 w 135"/>
                <a:gd name="T105" fmla="*/ 85 h 96"/>
                <a:gd name="T106" fmla="*/ 124 w 135"/>
                <a:gd name="T107" fmla="*/ 13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96">
                  <a:moveTo>
                    <a:pt x="135" y="3"/>
                  </a:move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3"/>
                    <a:pt x="135" y="3"/>
                    <a:pt x="135" y="3"/>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5" y="2"/>
                    <a:pt x="135" y="2"/>
                    <a:pt x="135" y="2"/>
                  </a:cubicBezTo>
                  <a:cubicBezTo>
                    <a:pt x="134" y="2"/>
                    <a:pt x="134" y="2"/>
                    <a:pt x="134" y="2"/>
                  </a:cubicBezTo>
                  <a:cubicBezTo>
                    <a:pt x="134" y="2"/>
                    <a:pt x="134" y="2"/>
                    <a:pt x="134" y="2"/>
                  </a:cubicBezTo>
                  <a:cubicBezTo>
                    <a:pt x="134" y="2"/>
                    <a:pt x="134" y="2"/>
                    <a:pt x="134" y="2"/>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4" y="1"/>
                    <a:pt x="134" y="1"/>
                    <a:pt x="134" y="1"/>
                  </a:cubicBezTo>
                  <a:cubicBezTo>
                    <a:pt x="133" y="1"/>
                    <a:pt x="133" y="1"/>
                    <a:pt x="133" y="1"/>
                  </a:cubicBezTo>
                  <a:cubicBezTo>
                    <a:pt x="133" y="1"/>
                    <a:pt x="133" y="1"/>
                    <a:pt x="133" y="1"/>
                  </a:cubicBezTo>
                  <a:cubicBezTo>
                    <a:pt x="133" y="1"/>
                    <a:pt x="133" y="1"/>
                    <a:pt x="133" y="1"/>
                  </a:cubicBezTo>
                  <a:cubicBezTo>
                    <a:pt x="133" y="1"/>
                    <a:pt x="133" y="1"/>
                    <a:pt x="133" y="1"/>
                  </a:cubicBezTo>
                  <a:cubicBezTo>
                    <a:pt x="133" y="1"/>
                    <a:pt x="133" y="1"/>
                    <a:pt x="133" y="1"/>
                  </a:cubicBezTo>
                  <a:cubicBezTo>
                    <a:pt x="133" y="1"/>
                    <a:pt x="133" y="1"/>
                    <a:pt x="133" y="1"/>
                  </a:cubicBezTo>
                  <a:cubicBezTo>
                    <a:pt x="133" y="1"/>
                    <a:pt x="133" y="1"/>
                    <a:pt x="133" y="1"/>
                  </a:cubicBezTo>
                  <a:cubicBezTo>
                    <a:pt x="133" y="1"/>
                    <a:pt x="133" y="1"/>
                    <a:pt x="133" y="1"/>
                  </a:cubicBezTo>
                  <a:cubicBezTo>
                    <a:pt x="133" y="1"/>
                    <a:pt x="133" y="1"/>
                    <a:pt x="133" y="1"/>
                  </a:cubicBezTo>
                  <a:cubicBezTo>
                    <a:pt x="133" y="1"/>
                    <a:pt x="133" y="1"/>
                    <a:pt x="133" y="1"/>
                  </a:cubicBezTo>
                  <a:cubicBezTo>
                    <a:pt x="133" y="1"/>
                    <a:pt x="133" y="1"/>
                    <a:pt x="133" y="1"/>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3" y="0"/>
                    <a:pt x="133" y="0"/>
                    <a:pt x="133"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2" y="0"/>
                    <a:pt x="132" y="0"/>
                    <a:pt x="132"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0"/>
                    <a:pt x="131" y="0"/>
                    <a:pt x="131" y="0"/>
                  </a:cubicBezTo>
                  <a:cubicBezTo>
                    <a:pt x="131" y="1"/>
                    <a:pt x="131" y="1"/>
                    <a:pt x="131" y="1"/>
                  </a:cubicBezTo>
                  <a:cubicBezTo>
                    <a:pt x="131" y="1"/>
                    <a:pt x="131" y="1"/>
                    <a:pt x="131" y="1"/>
                  </a:cubicBezTo>
                  <a:cubicBezTo>
                    <a:pt x="131" y="1"/>
                    <a:pt x="131" y="1"/>
                    <a:pt x="131" y="1"/>
                  </a:cubicBezTo>
                  <a:cubicBezTo>
                    <a:pt x="3" y="49"/>
                    <a:pt x="3" y="49"/>
                    <a:pt x="3" y="49"/>
                  </a:cubicBezTo>
                  <a:cubicBezTo>
                    <a:pt x="1" y="50"/>
                    <a:pt x="0" y="52"/>
                    <a:pt x="1" y="54"/>
                  </a:cubicBezTo>
                  <a:cubicBezTo>
                    <a:pt x="1" y="55"/>
                    <a:pt x="2" y="55"/>
                    <a:pt x="3" y="55"/>
                  </a:cubicBezTo>
                  <a:cubicBezTo>
                    <a:pt x="41" y="71"/>
                    <a:pt x="41" y="71"/>
                    <a:pt x="41" y="71"/>
                  </a:cubicBezTo>
                  <a:cubicBezTo>
                    <a:pt x="45" y="93"/>
                    <a:pt x="45" y="93"/>
                    <a:pt x="45" y="93"/>
                  </a:cubicBezTo>
                  <a:cubicBezTo>
                    <a:pt x="45" y="95"/>
                    <a:pt x="47" y="96"/>
                    <a:pt x="49" y="96"/>
                  </a:cubicBezTo>
                  <a:cubicBezTo>
                    <a:pt x="50" y="96"/>
                    <a:pt x="50" y="95"/>
                    <a:pt x="51" y="95"/>
                  </a:cubicBezTo>
                  <a:cubicBezTo>
                    <a:pt x="65" y="80"/>
                    <a:pt x="65" y="80"/>
                    <a:pt x="65" y="80"/>
                  </a:cubicBezTo>
                  <a:cubicBezTo>
                    <a:pt x="94" y="92"/>
                    <a:pt x="94" y="92"/>
                    <a:pt x="94" y="92"/>
                  </a:cubicBezTo>
                  <a:cubicBezTo>
                    <a:pt x="96" y="93"/>
                    <a:pt x="97" y="92"/>
                    <a:pt x="98" y="90"/>
                  </a:cubicBezTo>
                  <a:cubicBezTo>
                    <a:pt x="135" y="5"/>
                    <a:pt x="135" y="5"/>
                    <a:pt x="135" y="5"/>
                  </a:cubicBezTo>
                  <a:cubicBezTo>
                    <a:pt x="135" y="5"/>
                    <a:pt x="135" y="5"/>
                    <a:pt x="135" y="5"/>
                  </a:cubicBezTo>
                  <a:cubicBezTo>
                    <a:pt x="135" y="5"/>
                    <a:pt x="135" y="5"/>
                    <a:pt x="135" y="5"/>
                  </a:cubicBezTo>
                  <a:cubicBezTo>
                    <a:pt x="135" y="5"/>
                    <a:pt x="135" y="5"/>
                    <a:pt x="135" y="5"/>
                  </a:cubicBezTo>
                  <a:cubicBezTo>
                    <a:pt x="135" y="5"/>
                    <a:pt x="135" y="5"/>
                    <a:pt x="135" y="5"/>
                  </a:cubicBezTo>
                  <a:cubicBezTo>
                    <a:pt x="135" y="5"/>
                    <a:pt x="135" y="5"/>
                    <a:pt x="135" y="5"/>
                  </a:cubicBezTo>
                  <a:cubicBezTo>
                    <a:pt x="135" y="5"/>
                    <a:pt x="135" y="5"/>
                    <a:pt x="135" y="5"/>
                  </a:cubicBezTo>
                  <a:cubicBezTo>
                    <a:pt x="135" y="5"/>
                    <a:pt x="135" y="5"/>
                    <a:pt x="135" y="5"/>
                  </a:cubicBezTo>
                  <a:cubicBezTo>
                    <a:pt x="135" y="5"/>
                    <a:pt x="135" y="5"/>
                    <a:pt x="135" y="5"/>
                  </a:cubicBezTo>
                  <a:cubicBezTo>
                    <a:pt x="135" y="5"/>
                    <a:pt x="135" y="5"/>
                    <a:pt x="135" y="5"/>
                  </a:cubicBezTo>
                  <a:cubicBezTo>
                    <a:pt x="135" y="5"/>
                    <a:pt x="135" y="5"/>
                    <a:pt x="135" y="5"/>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4"/>
                    <a:pt x="135" y="4"/>
                    <a:pt x="135" y="4"/>
                  </a:cubicBezTo>
                  <a:cubicBezTo>
                    <a:pt x="135" y="3"/>
                    <a:pt x="135" y="3"/>
                    <a:pt x="135" y="3"/>
                  </a:cubicBezTo>
                  <a:cubicBezTo>
                    <a:pt x="135" y="3"/>
                    <a:pt x="135" y="3"/>
                    <a:pt x="135" y="3"/>
                  </a:cubicBezTo>
                  <a:close/>
                  <a:moveTo>
                    <a:pt x="44" y="65"/>
                  </a:moveTo>
                  <a:cubicBezTo>
                    <a:pt x="44" y="65"/>
                    <a:pt x="44" y="65"/>
                    <a:pt x="44" y="65"/>
                  </a:cubicBezTo>
                  <a:cubicBezTo>
                    <a:pt x="13" y="53"/>
                    <a:pt x="13" y="53"/>
                    <a:pt x="13" y="53"/>
                  </a:cubicBezTo>
                  <a:cubicBezTo>
                    <a:pt x="111" y="15"/>
                    <a:pt x="111" y="15"/>
                    <a:pt x="111" y="15"/>
                  </a:cubicBezTo>
                  <a:cubicBezTo>
                    <a:pt x="44" y="65"/>
                    <a:pt x="44" y="65"/>
                    <a:pt x="44" y="65"/>
                  </a:cubicBezTo>
                  <a:close/>
                  <a:moveTo>
                    <a:pt x="50" y="86"/>
                  </a:moveTo>
                  <a:cubicBezTo>
                    <a:pt x="50" y="86"/>
                    <a:pt x="50" y="86"/>
                    <a:pt x="50" y="86"/>
                  </a:cubicBezTo>
                  <a:cubicBezTo>
                    <a:pt x="48" y="74"/>
                    <a:pt x="48" y="74"/>
                    <a:pt x="48" y="74"/>
                  </a:cubicBezTo>
                  <a:cubicBezTo>
                    <a:pt x="58" y="78"/>
                    <a:pt x="58" y="78"/>
                    <a:pt x="58" y="78"/>
                  </a:cubicBezTo>
                  <a:cubicBezTo>
                    <a:pt x="50" y="86"/>
                    <a:pt x="50" y="86"/>
                    <a:pt x="50" y="86"/>
                  </a:cubicBezTo>
                  <a:close/>
                  <a:moveTo>
                    <a:pt x="94" y="85"/>
                  </a:moveTo>
                  <a:cubicBezTo>
                    <a:pt x="94" y="85"/>
                    <a:pt x="94" y="85"/>
                    <a:pt x="94" y="85"/>
                  </a:cubicBezTo>
                  <a:cubicBezTo>
                    <a:pt x="50" y="68"/>
                    <a:pt x="50" y="68"/>
                    <a:pt x="50" y="68"/>
                  </a:cubicBezTo>
                  <a:cubicBezTo>
                    <a:pt x="124" y="13"/>
                    <a:pt x="124" y="13"/>
                    <a:pt x="124" y="13"/>
                  </a:cubicBezTo>
                  <a:cubicBezTo>
                    <a:pt x="94" y="85"/>
                    <a:pt x="94" y="85"/>
                    <a:pt x="94"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51" name="Freeform 284"/>
            <p:cNvSpPr>
              <a:spLocks noEditPoints="1"/>
            </p:cNvSpPr>
            <p:nvPr userDrawn="1"/>
          </p:nvSpPr>
          <p:spPr bwMode="auto">
            <a:xfrm>
              <a:off x="3872" y="1367"/>
              <a:ext cx="225" cy="251"/>
            </a:xfrm>
            <a:custGeom>
              <a:avLst/>
              <a:gdLst>
                <a:gd name="T0" fmla="*/ 3 w 110"/>
                <a:gd name="T1" fmla="*/ 0 h 123"/>
                <a:gd name="T2" fmla="*/ 2 w 110"/>
                <a:gd name="T3" fmla="*/ 0 h 123"/>
                <a:gd name="T4" fmla="*/ 2 w 110"/>
                <a:gd name="T5" fmla="*/ 0 h 123"/>
                <a:gd name="T6" fmla="*/ 2 w 110"/>
                <a:gd name="T7" fmla="*/ 0 h 123"/>
                <a:gd name="T8" fmla="*/ 2 w 110"/>
                <a:gd name="T9" fmla="*/ 0 h 123"/>
                <a:gd name="T10" fmla="*/ 2 w 110"/>
                <a:gd name="T11" fmla="*/ 0 h 123"/>
                <a:gd name="T12" fmla="*/ 2 w 110"/>
                <a:gd name="T13" fmla="*/ 0 h 123"/>
                <a:gd name="T14" fmla="*/ 2 w 110"/>
                <a:gd name="T15" fmla="*/ 0 h 123"/>
                <a:gd name="T16" fmla="*/ 1 w 110"/>
                <a:gd name="T17" fmla="*/ 0 h 123"/>
                <a:gd name="T18" fmla="*/ 1 w 110"/>
                <a:gd name="T19" fmla="*/ 1 h 123"/>
                <a:gd name="T20" fmla="*/ 1 w 110"/>
                <a:gd name="T21" fmla="*/ 1 h 123"/>
                <a:gd name="T22" fmla="*/ 1 w 110"/>
                <a:gd name="T23" fmla="*/ 1 h 123"/>
                <a:gd name="T24" fmla="*/ 1 w 110"/>
                <a:gd name="T25" fmla="*/ 1 h 123"/>
                <a:gd name="T26" fmla="*/ 1 w 110"/>
                <a:gd name="T27" fmla="*/ 1 h 123"/>
                <a:gd name="T28" fmla="*/ 1 w 110"/>
                <a:gd name="T29" fmla="*/ 1 h 123"/>
                <a:gd name="T30" fmla="*/ 1 w 110"/>
                <a:gd name="T31" fmla="*/ 2 h 123"/>
                <a:gd name="T32" fmla="*/ 1 w 110"/>
                <a:gd name="T33" fmla="*/ 2 h 123"/>
                <a:gd name="T34" fmla="*/ 1 w 110"/>
                <a:gd name="T35" fmla="*/ 2 h 123"/>
                <a:gd name="T36" fmla="*/ 1 w 110"/>
                <a:gd name="T37" fmla="*/ 2 h 123"/>
                <a:gd name="T38" fmla="*/ 0 w 110"/>
                <a:gd name="T39" fmla="*/ 2 h 123"/>
                <a:gd name="T40" fmla="*/ 1 w 110"/>
                <a:gd name="T41" fmla="*/ 2 h 123"/>
                <a:gd name="T42" fmla="*/ 0 w 110"/>
                <a:gd name="T43" fmla="*/ 3 h 123"/>
                <a:gd name="T44" fmla="*/ 0 w 110"/>
                <a:gd name="T45" fmla="*/ 3 h 123"/>
                <a:gd name="T46" fmla="*/ 0 w 110"/>
                <a:gd name="T47" fmla="*/ 3 h 123"/>
                <a:gd name="T48" fmla="*/ 0 w 110"/>
                <a:gd name="T49" fmla="*/ 3 h 123"/>
                <a:gd name="T50" fmla="*/ 0 w 110"/>
                <a:gd name="T51" fmla="*/ 3 h 123"/>
                <a:gd name="T52" fmla="*/ 0 w 110"/>
                <a:gd name="T53" fmla="*/ 3 h 123"/>
                <a:gd name="T54" fmla="*/ 0 w 110"/>
                <a:gd name="T55" fmla="*/ 3 h 123"/>
                <a:gd name="T56" fmla="*/ 1 w 110"/>
                <a:gd name="T57" fmla="*/ 3 h 123"/>
                <a:gd name="T58" fmla="*/ 1 w 110"/>
                <a:gd name="T59" fmla="*/ 4 h 123"/>
                <a:gd name="T60" fmla="*/ 1 w 110"/>
                <a:gd name="T61" fmla="*/ 4 h 123"/>
                <a:gd name="T62" fmla="*/ 1 w 110"/>
                <a:gd name="T63" fmla="*/ 4 h 123"/>
                <a:gd name="T64" fmla="*/ 1 w 110"/>
                <a:gd name="T65" fmla="*/ 4 h 123"/>
                <a:gd name="T66" fmla="*/ 1 w 110"/>
                <a:gd name="T67" fmla="*/ 4 h 123"/>
                <a:gd name="T68" fmla="*/ 1 w 110"/>
                <a:gd name="T69" fmla="*/ 4 h 123"/>
                <a:gd name="T70" fmla="*/ 73 w 110"/>
                <a:gd name="T71" fmla="*/ 121 h 123"/>
                <a:gd name="T72" fmla="*/ 87 w 110"/>
                <a:gd name="T73" fmla="*/ 79 h 123"/>
                <a:gd name="T74" fmla="*/ 108 w 110"/>
                <a:gd name="T75" fmla="*/ 66 h 123"/>
                <a:gd name="T76" fmla="*/ 95 w 110"/>
                <a:gd name="T77" fmla="*/ 20 h 123"/>
                <a:gd name="T78" fmla="*/ 4 w 110"/>
                <a:gd name="T79" fmla="*/ 0 h 123"/>
                <a:gd name="T80" fmla="*/ 4 w 110"/>
                <a:gd name="T81" fmla="*/ 0 h 123"/>
                <a:gd name="T82" fmla="*/ 4 w 110"/>
                <a:gd name="T83" fmla="*/ 0 h 123"/>
                <a:gd name="T84" fmla="*/ 4 w 110"/>
                <a:gd name="T85" fmla="*/ 0 h 123"/>
                <a:gd name="T86" fmla="*/ 4 w 110"/>
                <a:gd name="T87" fmla="*/ 0 h 123"/>
                <a:gd name="T88" fmla="*/ 4 w 110"/>
                <a:gd name="T89" fmla="*/ 0 h 123"/>
                <a:gd name="T90" fmla="*/ 4 w 110"/>
                <a:gd name="T91" fmla="*/ 0 h 123"/>
                <a:gd name="T92" fmla="*/ 4 w 110"/>
                <a:gd name="T93" fmla="*/ 0 h 123"/>
                <a:gd name="T94" fmla="*/ 3 w 110"/>
                <a:gd name="T95" fmla="*/ 0 h 123"/>
                <a:gd name="T96" fmla="*/ 3 w 110"/>
                <a:gd name="T97" fmla="*/ 0 h 123"/>
                <a:gd name="T98" fmla="*/ 80 w 110"/>
                <a:gd name="T99" fmla="*/ 78 h 123"/>
                <a:gd name="T100" fmla="*/ 80 w 110"/>
                <a:gd name="T101" fmla="*/ 78 h 123"/>
                <a:gd name="T102" fmla="*/ 88 w 110"/>
                <a:gd name="T103" fmla="*/ 72 h 123"/>
                <a:gd name="T104" fmla="*/ 91 w 110"/>
                <a:gd name="T105" fmla="*/ 25 h 123"/>
                <a:gd name="T106" fmla="*/ 14 w 110"/>
                <a:gd name="T107" fmla="*/ 8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123">
                  <a:moveTo>
                    <a:pt x="3" y="0"/>
                  </a:moveTo>
                  <a:cubicBezTo>
                    <a:pt x="3" y="0"/>
                    <a:pt x="3" y="0"/>
                    <a:pt x="3" y="0"/>
                  </a:cubicBezTo>
                  <a:cubicBezTo>
                    <a:pt x="3" y="0"/>
                    <a:pt x="3" y="0"/>
                    <a:pt x="3" y="0"/>
                  </a:cubicBezTo>
                  <a:cubicBezTo>
                    <a:pt x="3" y="0"/>
                    <a:pt x="3" y="0"/>
                    <a:pt x="3"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0" y="2"/>
                    <a:pt x="0" y="2"/>
                    <a:pt x="0" y="2"/>
                  </a:cubicBezTo>
                  <a:cubicBezTo>
                    <a:pt x="0" y="2"/>
                    <a:pt x="0" y="2"/>
                    <a:pt x="0" y="2"/>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1" y="3"/>
                    <a:pt x="1" y="3"/>
                    <a:pt x="1" y="3"/>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73" y="121"/>
                    <a:pt x="73" y="121"/>
                    <a:pt x="73" y="121"/>
                  </a:cubicBezTo>
                  <a:cubicBezTo>
                    <a:pt x="74" y="123"/>
                    <a:pt x="76" y="123"/>
                    <a:pt x="77" y="122"/>
                  </a:cubicBezTo>
                  <a:cubicBezTo>
                    <a:pt x="78" y="122"/>
                    <a:pt x="79" y="121"/>
                    <a:pt x="79" y="120"/>
                  </a:cubicBezTo>
                  <a:cubicBezTo>
                    <a:pt x="87" y="79"/>
                    <a:pt x="87" y="79"/>
                    <a:pt x="87" y="79"/>
                  </a:cubicBezTo>
                  <a:cubicBezTo>
                    <a:pt x="108" y="71"/>
                    <a:pt x="108" y="71"/>
                    <a:pt x="108" y="71"/>
                  </a:cubicBezTo>
                  <a:cubicBezTo>
                    <a:pt x="109" y="71"/>
                    <a:pt x="110" y="69"/>
                    <a:pt x="110" y="67"/>
                  </a:cubicBezTo>
                  <a:cubicBezTo>
                    <a:pt x="109" y="67"/>
                    <a:pt x="109" y="66"/>
                    <a:pt x="108" y="66"/>
                  </a:cubicBezTo>
                  <a:cubicBezTo>
                    <a:pt x="92" y="54"/>
                    <a:pt x="92" y="54"/>
                    <a:pt x="92" y="54"/>
                  </a:cubicBezTo>
                  <a:cubicBezTo>
                    <a:pt x="98" y="24"/>
                    <a:pt x="98" y="24"/>
                    <a:pt x="98" y="24"/>
                  </a:cubicBezTo>
                  <a:cubicBezTo>
                    <a:pt x="98" y="22"/>
                    <a:pt x="97" y="20"/>
                    <a:pt x="95" y="2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lose/>
                  <a:moveTo>
                    <a:pt x="80" y="78"/>
                  </a:moveTo>
                  <a:cubicBezTo>
                    <a:pt x="80" y="78"/>
                    <a:pt x="80" y="78"/>
                    <a:pt x="80" y="78"/>
                  </a:cubicBezTo>
                  <a:cubicBezTo>
                    <a:pt x="74" y="111"/>
                    <a:pt x="74" y="111"/>
                    <a:pt x="74" y="111"/>
                  </a:cubicBezTo>
                  <a:cubicBezTo>
                    <a:pt x="19" y="21"/>
                    <a:pt x="19" y="21"/>
                    <a:pt x="19" y="21"/>
                  </a:cubicBezTo>
                  <a:cubicBezTo>
                    <a:pt x="80" y="78"/>
                    <a:pt x="80" y="78"/>
                    <a:pt x="80" y="78"/>
                  </a:cubicBezTo>
                  <a:close/>
                  <a:moveTo>
                    <a:pt x="100" y="68"/>
                  </a:moveTo>
                  <a:cubicBezTo>
                    <a:pt x="100" y="68"/>
                    <a:pt x="100" y="68"/>
                    <a:pt x="100" y="68"/>
                  </a:cubicBezTo>
                  <a:cubicBezTo>
                    <a:pt x="88" y="72"/>
                    <a:pt x="88" y="72"/>
                    <a:pt x="88" y="72"/>
                  </a:cubicBezTo>
                  <a:cubicBezTo>
                    <a:pt x="90" y="61"/>
                    <a:pt x="90" y="61"/>
                    <a:pt x="90" y="61"/>
                  </a:cubicBezTo>
                  <a:cubicBezTo>
                    <a:pt x="100" y="68"/>
                    <a:pt x="100" y="68"/>
                    <a:pt x="100" y="68"/>
                  </a:cubicBezTo>
                  <a:close/>
                  <a:moveTo>
                    <a:pt x="91" y="25"/>
                  </a:moveTo>
                  <a:cubicBezTo>
                    <a:pt x="91" y="25"/>
                    <a:pt x="91" y="25"/>
                    <a:pt x="91" y="25"/>
                  </a:cubicBezTo>
                  <a:cubicBezTo>
                    <a:pt x="82" y="71"/>
                    <a:pt x="82" y="71"/>
                    <a:pt x="82" y="71"/>
                  </a:cubicBezTo>
                  <a:cubicBezTo>
                    <a:pt x="14" y="8"/>
                    <a:pt x="14" y="8"/>
                    <a:pt x="14" y="8"/>
                  </a:cubicBezTo>
                  <a:cubicBezTo>
                    <a:pt x="91" y="25"/>
                    <a:pt x="91" y="25"/>
                    <a:pt x="91"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52" name="Freeform 285"/>
            <p:cNvSpPr>
              <a:spLocks noEditPoints="1"/>
            </p:cNvSpPr>
            <p:nvPr userDrawn="1"/>
          </p:nvSpPr>
          <p:spPr bwMode="auto">
            <a:xfrm>
              <a:off x="3312" y="2033"/>
              <a:ext cx="275" cy="255"/>
            </a:xfrm>
            <a:custGeom>
              <a:avLst/>
              <a:gdLst>
                <a:gd name="T0" fmla="*/ 104 w 135"/>
                <a:gd name="T1" fmla="*/ 61 h 125"/>
                <a:gd name="T2" fmla="*/ 135 w 135"/>
                <a:gd name="T3" fmla="*/ 42 h 125"/>
                <a:gd name="T4" fmla="*/ 122 w 135"/>
                <a:gd name="T5" fmla="*/ 40 h 125"/>
                <a:gd name="T6" fmla="*/ 105 w 135"/>
                <a:gd name="T7" fmla="*/ 32 h 125"/>
                <a:gd name="T8" fmla="*/ 116 w 135"/>
                <a:gd name="T9" fmla="*/ 16 h 125"/>
                <a:gd name="T10" fmla="*/ 126 w 135"/>
                <a:gd name="T11" fmla="*/ 8 h 125"/>
                <a:gd name="T12" fmla="*/ 82 w 135"/>
                <a:gd name="T13" fmla="*/ 16 h 125"/>
                <a:gd name="T14" fmla="*/ 79 w 135"/>
                <a:gd name="T15" fmla="*/ 39 h 125"/>
                <a:gd name="T16" fmla="*/ 55 w 135"/>
                <a:gd name="T17" fmla="*/ 24 h 125"/>
                <a:gd name="T18" fmla="*/ 61 w 135"/>
                <a:gd name="T19" fmla="*/ 15 h 125"/>
                <a:gd name="T20" fmla="*/ 71 w 135"/>
                <a:gd name="T21" fmla="*/ 13 h 125"/>
                <a:gd name="T22" fmla="*/ 40 w 135"/>
                <a:gd name="T23" fmla="*/ 6 h 125"/>
                <a:gd name="T24" fmla="*/ 35 w 135"/>
                <a:gd name="T25" fmla="*/ 9 h 125"/>
                <a:gd name="T26" fmla="*/ 15 w 135"/>
                <a:gd name="T27" fmla="*/ 21 h 125"/>
                <a:gd name="T28" fmla="*/ 16 w 135"/>
                <a:gd name="T29" fmla="*/ 28 h 125"/>
                <a:gd name="T30" fmla="*/ 14 w 135"/>
                <a:gd name="T31" fmla="*/ 31 h 125"/>
                <a:gd name="T32" fmla="*/ 1 w 135"/>
                <a:gd name="T33" fmla="*/ 39 h 125"/>
                <a:gd name="T34" fmla="*/ 9 w 135"/>
                <a:gd name="T35" fmla="*/ 51 h 125"/>
                <a:gd name="T36" fmla="*/ 10 w 135"/>
                <a:gd name="T37" fmla="*/ 52 h 125"/>
                <a:gd name="T38" fmla="*/ 10 w 135"/>
                <a:gd name="T39" fmla="*/ 52 h 125"/>
                <a:gd name="T40" fmla="*/ 10 w 135"/>
                <a:gd name="T41" fmla="*/ 52 h 125"/>
                <a:gd name="T42" fmla="*/ 30 w 135"/>
                <a:gd name="T43" fmla="*/ 53 h 125"/>
                <a:gd name="T44" fmla="*/ 31 w 135"/>
                <a:gd name="T45" fmla="*/ 48 h 125"/>
                <a:gd name="T46" fmla="*/ 31 w 135"/>
                <a:gd name="T47" fmla="*/ 47 h 125"/>
                <a:gd name="T48" fmla="*/ 35 w 135"/>
                <a:gd name="T49" fmla="*/ 45 h 125"/>
                <a:gd name="T50" fmla="*/ 14 w 135"/>
                <a:gd name="T51" fmla="*/ 109 h 125"/>
                <a:gd name="T52" fmla="*/ 72 w 135"/>
                <a:gd name="T53" fmla="*/ 83 h 125"/>
                <a:gd name="T54" fmla="*/ 132 w 135"/>
                <a:gd name="T55" fmla="*/ 110 h 125"/>
                <a:gd name="T56" fmla="*/ 38 w 135"/>
                <a:gd name="T57" fmla="*/ 39 h 125"/>
                <a:gd name="T58" fmla="*/ 31 w 135"/>
                <a:gd name="T59" fmla="*/ 40 h 125"/>
                <a:gd name="T60" fmla="*/ 25 w 135"/>
                <a:gd name="T61" fmla="*/ 46 h 125"/>
                <a:gd name="T62" fmla="*/ 14 w 135"/>
                <a:gd name="T63" fmla="*/ 47 h 125"/>
                <a:gd name="T64" fmla="*/ 14 w 135"/>
                <a:gd name="T65" fmla="*/ 47 h 125"/>
                <a:gd name="T66" fmla="*/ 14 w 135"/>
                <a:gd name="T67" fmla="*/ 47 h 125"/>
                <a:gd name="T68" fmla="*/ 12 w 135"/>
                <a:gd name="T69" fmla="*/ 37 h 125"/>
                <a:gd name="T70" fmla="*/ 21 w 135"/>
                <a:gd name="T71" fmla="*/ 33 h 125"/>
                <a:gd name="T72" fmla="*/ 23 w 135"/>
                <a:gd name="T73" fmla="*/ 28 h 125"/>
                <a:gd name="T74" fmla="*/ 31 w 135"/>
                <a:gd name="T75" fmla="*/ 14 h 125"/>
                <a:gd name="T76" fmla="*/ 40 w 135"/>
                <a:gd name="T77" fmla="*/ 13 h 125"/>
                <a:gd name="T78" fmla="*/ 44 w 135"/>
                <a:gd name="T79" fmla="*/ 11 h 125"/>
                <a:gd name="T80" fmla="*/ 58 w 135"/>
                <a:gd name="T81" fmla="*/ 9 h 125"/>
                <a:gd name="T82" fmla="*/ 49 w 135"/>
                <a:gd name="T83" fmla="*/ 21 h 125"/>
                <a:gd name="T84" fmla="*/ 47 w 135"/>
                <a:gd name="T85" fmla="*/ 30 h 125"/>
                <a:gd name="T86" fmla="*/ 58 w 135"/>
                <a:gd name="T87" fmla="*/ 60 h 125"/>
                <a:gd name="T88" fmla="*/ 30 w 135"/>
                <a:gd name="T89" fmla="*/ 116 h 125"/>
                <a:gd name="T90" fmla="*/ 85 w 135"/>
                <a:gd name="T91" fmla="*/ 42 h 125"/>
                <a:gd name="T92" fmla="*/ 85 w 135"/>
                <a:gd name="T93" fmla="*/ 37 h 125"/>
                <a:gd name="T94" fmla="*/ 101 w 135"/>
                <a:gd name="T95" fmla="*/ 9 h 125"/>
                <a:gd name="T96" fmla="*/ 114 w 135"/>
                <a:gd name="T97" fmla="*/ 10 h 125"/>
                <a:gd name="T98" fmla="*/ 99 w 135"/>
                <a:gd name="T99" fmla="*/ 32 h 125"/>
                <a:gd name="T100" fmla="*/ 106 w 135"/>
                <a:gd name="T101" fmla="*/ 41 h 125"/>
                <a:gd name="T102" fmla="*/ 124 w 135"/>
                <a:gd name="T103" fmla="*/ 46 h 125"/>
                <a:gd name="T104" fmla="*/ 113 w 135"/>
                <a:gd name="T105" fmla="*/ 54 h 125"/>
                <a:gd name="T106" fmla="*/ 94 w 135"/>
                <a:gd name="T107" fmla="*/ 53 h 125"/>
                <a:gd name="T108" fmla="*/ 115 w 135"/>
                <a:gd name="T109" fmla="*/ 117 h 125"/>
                <a:gd name="T110" fmla="*/ 125 w 135"/>
                <a:gd name="T111" fmla="*/ 107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5" h="125">
                  <a:moveTo>
                    <a:pt x="91" y="64"/>
                  </a:moveTo>
                  <a:cubicBezTo>
                    <a:pt x="97" y="59"/>
                    <a:pt x="97" y="59"/>
                    <a:pt x="97" y="59"/>
                  </a:cubicBezTo>
                  <a:cubicBezTo>
                    <a:pt x="99" y="60"/>
                    <a:pt x="102" y="60"/>
                    <a:pt x="104" y="61"/>
                  </a:cubicBezTo>
                  <a:cubicBezTo>
                    <a:pt x="108" y="61"/>
                    <a:pt x="111" y="61"/>
                    <a:pt x="115" y="60"/>
                  </a:cubicBezTo>
                  <a:cubicBezTo>
                    <a:pt x="119" y="59"/>
                    <a:pt x="124" y="56"/>
                    <a:pt x="127" y="53"/>
                  </a:cubicBezTo>
                  <a:cubicBezTo>
                    <a:pt x="130" y="50"/>
                    <a:pt x="133" y="46"/>
                    <a:pt x="135" y="42"/>
                  </a:cubicBezTo>
                  <a:cubicBezTo>
                    <a:pt x="135" y="40"/>
                    <a:pt x="135" y="39"/>
                    <a:pt x="133" y="38"/>
                  </a:cubicBezTo>
                  <a:cubicBezTo>
                    <a:pt x="132" y="38"/>
                    <a:pt x="132" y="38"/>
                    <a:pt x="131" y="38"/>
                  </a:cubicBezTo>
                  <a:cubicBezTo>
                    <a:pt x="122" y="40"/>
                    <a:pt x="122" y="40"/>
                    <a:pt x="122" y="40"/>
                  </a:cubicBezTo>
                  <a:cubicBezTo>
                    <a:pt x="115" y="42"/>
                    <a:pt x="115" y="42"/>
                    <a:pt x="115" y="42"/>
                  </a:cubicBezTo>
                  <a:cubicBezTo>
                    <a:pt x="110" y="37"/>
                    <a:pt x="110" y="37"/>
                    <a:pt x="110" y="37"/>
                  </a:cubicBezTo>
                  <a:cubicBezTo>
                    <a:pt x="105" y="32"/>
                    <a:pt x="105" y="32"/>
                    <a:pt x="105" y="32"/>
                  </a:cubicBezTo>
                  <a:cubicBezTo>
                    <a:pt x="107" y="25"/>
                    <a:pt x="107" y="25"/>
                    <a:pt x="107" y="25"/>
                  </a:cubicBezTo>
                  <a:cubicBezTo>
                    <a:pt x="109" y="18"/>
                    <a:pt x="109" y="18"/>
                    <a:pt x="109" y="18"/>
                  </a:cubicBezTo>
                  <a:cubicBezTo>
                    <a:pt x="116" y="16"/>
                    <a:pt x="116" y="16"/>
                    <a:pt x="116" y="16"/>
                  </a:cubicBezTo>
                  <a:cubicBezTo>
                    <a:pt x="124" y="14"/>
                    <a:pt x="124" y="14"/>
                    <a:pt x="124" y="14"/>
                  </a:cubicBezTo>
                  <a:cubicBezTo>
                    <a:pt x="126" y="13"/>
                    <a:pt x="127" y="12"/>
                    <a:pt x="127" y="10"/>
                  </a:cubicBezTo>
                  <a:cubicBezTo>
                    <a:pt x="127" y="9"/>
                    <a:pt x="126" y="9"/>
                    <a:pt x="126" y="8"/>
                  </a:cubicBezTo>
                  <a:cubicBezTo>
                    <a:pt x="122" y="5"/>
                    <a:pt x="118" y="3"/>
                    <a:pt x="113" y="2"/>
                  </a:cubicBezTo>
                  <a:cubicBezTo>
                    <a:pt x="109" y="1"/>
                    <a:pt x="104" y="1"/>
                    <a:pt x="100" y="3"/>
                  </a:cubicBezTo>
                  <a:cubicBezTo>
                    <a:pt x="92" y="5"/>
                    <a:pt x="85" y="10"/>
                    <a:pt x="82" y="16"/>
                  </a:cubicBezTo>
                  <a:cubicBezTo>
                    <a:pt x="78" y="23"/>
                    <a:pt x="77" y="31"/>
                    <a:pt x="79" y="39"/>
                  </a:cubicBezTo>
                  <a:cubicBezTo>
                    <a:pt x="79" y="39"/>
                    <a:pt x="79" y="39"/>
                    <a:pt x="79" y="39"/>
                  </a:cubicBezTo>
                  <a:cubicBezTo>
                    <a:pt x="79" y="39"/>
                    <a:pt x="79" y="39"/>
                    <a:pt x="79" y="39"/>
                  </a:cubicBezTo>
                  <a:cubicBezTo>
                    <a:pt x="72" y="46"/>
                    <a:pt x="72" y="46"/>
                    <a:pt x="72" y="46"/>
                  </a:cubicBezTo>
                  <a:cubicBezTo>
                    <a:pt x="53" y="27"/>
                    <a:pt x="53" y="27"/>
                    <a:pt x="53" y="27"/>
                  </a:cubicBezTo>
                  <a:cubicBezTo>
                    <a:pt x="54" y="26"/>
                    <a:pt x="54" y="25"/>
                    <a:pt x="55" y="24"/>
                  </a:cubicBezTo>
                  <a:cubicBezTo>
                    <a:pt x="55" y="24"/>
                    <a:pt x="55" y="24"/>
                    <a:pt x="55" y="24"/>
                  </a:cubicBezTo>
                  <a:cubicBezTo>
                    <a:pt x="56" y="22"/>
                    <a:pt x="56" y="20"/>
                    <a:pt x="57" y="19"/>
                  </a:cubicBezTo>
                  <a:cubicBezTo>
                    <a:pt x="58" y="17"/>
                    <a:pt x="59" y="16"/>
                    <a:pt x="61" y="15"/>
                  </a:cubicBezTo>
                  <a:cubicBezTo>
                    <a:pt x="61" y="15"/>
                    <a:pt x="61" y="15"/>
                    <a:pt x="61" y="15"/>
                  </a:cubicBezTo>
                  <a:cubicBezTo>
                    <a:pt x="63" y="14"/>
                    <a:pt x="65" y="14"/>
                    <a:pt x="68" y="14"/>
                  </a:cubicBezTo>
                  <a:cubicBezTo>
                    <a:pt x="69" y="14"/>
                    <a:pt x="70" y="14"/>
                    <a:pt x="71" y="13"/>
                  </a:cubicBezTo>
                  <a:cubicBezTo>
                    <a:pt x="72" y="12"/>
                    <a:pt x="72" y="10"/>
                    <a:pt x="71" y="8"/>
                  </a:cubicBezTo>
                  <a:cubicBezTo>
                    <a:pt x="66" y="4"/>
                    <a:pt x="61" y="1"/>
                    <a:pt x="55" y="1"/>
                  </a:cubicBezTo>
                  <a:cubicBezTo>
                    <a:pt x="50" y="0"/>
                    <a:pt x="45" y="2"/>
                    <a:pt x="40" y="6"/>
                  </a:cubicBezTo>
                  <a:cubicBezTo>
                    <a:pt x="39" y="7"/>
                    <a:pt x="38" y="7"/>
                    <a:pt x="37" y="8"/>
                  </a:cubicBezTo>
                  <a:cubicBezTo>
                    <a:pt x="37" y="8"/>
                    <a:pt x="37" y="8"/>
                    <a:pt x="37" y="8"/>
                  </a:cubicBezTo>
                  <a:cubicBezTo>
                    <a:pt x="36" y="8"/>
                    <a:pt x="36" y="8"/>
                    <a:pt x="35" y="9"/>
                  </a:cubicBezTo>
                  <a:cubicBezTo>
                    <a:pt x="33" y="7"/>
                    <a:pt x="33" y="7"/>
                    <a:pt x="33" y="7"/>
                  </a:cubicBezTo>
                  <a:cubicBezTo>
                    <a:pt x="32" y="6"/>
                    <a:pt x="30" y="6"/>
                    <a:pt x="29" y="7"/>
                  </a:cubicBezTo>
                  <a:cubicBezTo>
                    <a:pt x="15" y="21"/>
                    <a:pt x="15" y="21"/>
                    <a:pt x="15" y="21"/>
                  </a:cubicBezTo>
                  <a:cubicBezTo>
                    <a:pt x="14" y="22"/>
                    <a:pt x="14" y="24"/>
                    <a:pt x="15" y="26"/>
                  </a:cubicBezTo>
                  <a:cubicBezTo>
                    <a:pt x="17" y="27"/>
                    <a:pt x="17" y="27"/>
                    <a:pt x="17" y="27"/>
                  </a:cubicBezTo>
                  <a:cubicBezTo>
                    <a:pt x="16" y="28"/>
                    <a:pt x="16" y="28"/>
                    <a:pt x="16" y="28"/>
                  </a:cubicBezTo>
                  <a:cubicBezTo>
                    <a:pt x="16" y="28"/>
                    <a:pt x="16" y="28"/>
                    <a:pt x="16" y="28"/>
                  </a:cubicBezTo>
                  <a:cubicBezTo>
                    <a:pt x="16" y="29"/>
                    <a:pt x="15" y="29"/>
                    <a:pt x="15" y="30"/>
                  </a:cubicBezTo>
                  <a:cubicBezTo>
                    <a:pt x="15" y="31"/>
                    <a:pt x="14" y="31"/>
                    <a:pt x="14" y="31"/>
                  </a:cubicBezTo>
                  <a:cubicBezTo>
                    <a:pt x="13" y="31"/>
                    <a:pt x="12" y="31"/>
                    <a:pt x="11" y="31"/>
                  </a:cubicBezTo>
                  <a:cubicBezTo>
                    <a:pt x="10" y="31"/>
                    <a:pt x="9" y="31"/>
                    <a:pt x="8" y="32"/>
                  </a:cubicBezTo>
                  <a:cubicBezTo>
                    <a:pt x="1" y="39"/>
                    <a:pt x="1" y="39"/>
                    <a:pt x="1" y="39"/>
                  </a:cubicBezTo>
                  <a:cubicBezTo>
                    <a:pt x="1" y="39"/>
                    <a:pt x="1" y="39"/>
                    <a:pt x="1" y="39"/>
                  </a:cubicBezTo>
                  <a:cubicBezTo>
                    <a:pt x="0" y="40"/>
                    <a:pt x="0" y="42"/>
                    <a:pt x="1" y="43"/>
                  </a:cubicBezTo>
                  <a:cubicBezTo>
                    <a:pt x="9" y="51"/>
                    <a:pt x="9" y="51"/>
                    <a:pt x="9" y="51"/>
                  </a:cubicBezTo>
                  <a:cubicBezTo>
                    <a:pt x="10" y="52"/>
                    <a:pt x="10" y="52"/>
                    <a:pt x="10" y="52"/>
                  </a:cubicBezTo>
                  <a:cubicBezTo>
                    <a:pt x="10" y="52"/>
                    <a:pt x="10" y="52"/>
                    <a:pt x="10" y="52"/>
                  </a:cubicBezTo>
                  <a:cubicBezTo>
                    <a:pt x="10" y="52"/>
                    <a:pt x="10" y="52"/>
                    <a:pt x="10" y="52"/>
                  </a:cubicBezTo>
                  <a:cubicBezTo>
                    <a:pt x="10" y="52"/>
                    <a:pt x="10" y="52"/>
                    <a:pt x="10" y="52"/>
                  </a:cubicBezTo>
                  <a:cubicBezTo>
                    <a:pt x="10" y="52"/>
                    <a:pt x="10" y="52"/>
                    <a:pt x="10" y="52"/>
                  </a:cubicBezTo>
                  <a:cubicBezTo>
                    <a:pt x="10" y="52"/>
                    <a:pt x="10" y="52"/>
                    <a:pt x="10" y="52"/>
                  </a:cubicBezTo>
                  <a:cubicBezTo>
                    <a:pt x="10" y="52"/>
                    <a:pt x="10" y="52"/>
                    <a:pt x="10" y="52"/>
                  </a:cubicBezTo>
                  <a:cubicBezTo>
                    <a:pt x="10" y="52"/>
                    <a:pt x="10" y="52"/>
                    <a:pt x="10" y="52"/>
                  </a:cubicBezTo>
                  <a:cubicBezTo>
                    <a:pt x="10" y="52"/>
                    <a:pt x="10" y="52"/>
                    <a:pt x="10" y="52"/>
                  </a:cubicBezTo>
                  <a:cubicBezTo>
                    <a:pt x="18" y="60"/>
                    <a:pt x="18" y="60"/>
                    <a:pt x="18" y="60"/>
                  </a:cubicBezTo>
                  <a:cubicBezTo>
                    <a:pt x="19" y="61"/>
                    <a:pt x="21" y="61"/>
                    <a:pt x="23" y="60"/>
                  </a:cubicBezTo>
                  <a:cubicBezTo>
                    <a:pt x="30" y="53"/>
                    <a:pt x="30" y="53"/>
                    <a:pt x="30" y="53"/>
                  </a:cubicBezTo>
                  <a:cubicBezTo>
                    <a:pt x="30" y="53"/>
                    <a:pt x="30" y="53"/>
                    <a:pt x="30" y="53"/>
                  </a:cubicBezTo>
                  <a:cubicBezTo>
                    <a:pt x="30" y="53"/>
                    <a:pt x="31" y="52"/>
                    <a:pt x="31" y="51"/>
                  </a:cubicBezTo>
                  <a:cubicBezTo>
                    <a:pt x="30" y="50"/>
                    <a:pt x="31" y="49"/>
                    <a:pt x="31" y="48"/>
                  </a:cubicBezTo>
                  <a:cubicBezTo>
                    <a:pt x="31" y="48"/>
                    <a:pt x="31" y="48"/>
                    <a:pt x="31" y="48"/>
                  </a:cubicBezTo>
                  <a:cubicBezTo>
                    <a:pt x="31" y="48"/>
                    <a:pt x="31" y="48"/>
                    <a:pt x="31" y="48"/>
                  </a:cubicBezTo>
                  <a:cubicBezTo>
                    <a:pt x="31" y="48"/>
                    <a:pt x="31" y="48"/>
                    <a:pt x="31" y="47"/>
                  </a:cubicBezTo>
                  <a:cubicBezTo>
                    <a:pt x="32" y="47"/>
                    <a:pt x="33" y="46"/>
                    <a:pt x="34" y="46"/>
                  </a:cubicBezTo>
                  <a:cubicBezTo>
                    <a:pt x="34" y="46"/>
                    <a:pt x="34" y="46"/>
                    <a:pt x="34" y="46"/>
                  </a:cubicBezTo>
                  <a:cubicBezTo>
                    <a:pt x="35" y="45"/>
                    <a:pt x="35" y="45"/>
                    <a:pt x="35" y="45"/>
                  </a:cubicBezTo>
                  <a:cubicBezTo>
                    <a:pt x="54" y="64"/>
                    <a:pt x="54" y="64"/>
                    <a:pt x="54" y="64"/>
                  </a:cubicBezTo>
                  <a:cubicBezTo>
                    <a:pt x="14" y="104"/>
                    <a:pt x="14" y="104"/>
                    <a:pt x="14" y="104"/>
                  </a:cubicBezTo>
                  <a:cubicBezTo>
                    <a:pt x="13" y="105"/>
                    <a:pt x="13" y="107"/>
                    <a:pt x="14" y="109"/>
                  </a:cubicBezTo>
                  <a:cubicBezTo>
                    <a:pt x="28" y="123"/>
                    <a:pt x="28" y="123"/>
                    <a:pt x="28" y="123"/>
                  </a:cubicBezTo>
                  <a:cubicBezTo>
                    <a:pt x="29" y="124"/>
                    <a:pt x="31" y="124"/>
                    <a:pt x="33" y="123"/>
                  </a:cubicBezTo>
                  <a:cubicBezTo>
                    <a:pt x="72" y="83"/>
                    <a:pt x="72" y="83"/>
                    <a:pt x="72" y="83"/>
                  </a:cubicBezTo>
                  <a:cubicBezTo>
                    <a:pt x="113" y="124"/>
                    <a:pt x="113" y="124"/>
                    <a:pt x="113" y="124"/>
                  </a:cubicBezTo>
                  <a:cubicBezTo>
                    <a:pt x="114" y="125"/>
                    <a:pt x="116" y="125"/>
                    <a:pt x="118" y="124"/>
                  </a:cubicBezTo>
                  <a:cubicBezTo>
                    <a:pt x="132" y="110"/>
                    <a:pt x="132" y="110"/>
                    <a:pt x="132" y="110"/>
                  </a:cubicBezTo>
                  <a:cubicBezTo>
                    <a:pt x="133" y="108"/>
                    <a:pt x="133" y="106"/>
                    <a:pt x="132" y="105"/>
                  </a:cubicBezTo>
                  <a:cubicBezTo>
                    <a:pt x="91" y="64"/>
                    <a:pt x="91" y="64"/>
                    <a:pt x="91" y="64"/>
                  </a:cubicBezTo>
                  <a:close/>
                  <a:moveTo>
                    <a:pt x="38" y="39"/>
                  </a:moveTo>
                  <a:cubicBezTo>
                    <a:pt x="38" y="39"/>
                    <a:pt x="38" y="39"/>
                    <a:pt x="38" y="39"/>
                  </a:cubicBezTo>
                  <a:cubicBezTo>
                    <a:pt x="36" y="38"/>
                    <a:pt x="35" y="38"/>
                    <a:pt x="33" y="39"/>
                  </a:cubicBezTo>
                  <a:cubicBezTo>
                    <a:pt x="32" y="39"/>
                    <a:pt x="32" y="40"/>
                    <a:pt x="31" y="40"/>
                  </a:cubicBezTo>
                  <a:cubicBezTo>
                    <a:pt x="30" y="41"/>
                    <a:pt x="29" y="41"/>
                    <a:pt x="28" y="42"/>
                  </a:cubicBezTo>
                  <a:cubicBezTo>
                    <a:pt x="28" y="42"/>
                    <a:pt x="27" y="42"/>
                    <a:pt x="27" y="43"/>
                  </a:cubicBezTo>
                  <a:cubicBezTo>
                    <a:pt x="26" y="44"/>
                    <a:pt x="25" y="45"/>
                    <a:pt x="25" y="46"/>
                  </a:cubicBezTo>
                  <a:cubicBezTo>
                    <a:pt x="24" y="47"/>
                    <a:pt x="24" y="49"/>
                    <a:pt x="24" y="50"/>
                  </a:cubicBezTo>
                  <a:cubicBezTo>
                    <a:pt x="20" y="53"/>
                    <a:pt x="20" y="53"/>
                    <a:pt x="20" y="53"/>
                  </a:cubicBezTo>
                  <a:cubicBezTo>
                    <a:pt x="14" y="47"/>
                    <a:pt x="14" y="47"/>
                    <a:pt x="14" y="47"/>
                  </a:cubicBezTo>
                  <a:cubicBezTo>
                    <a:pt x="14" y="47"/>
                    <a:pt x="14" y="47"/>
                    <a:pt x="14" y="47"/>
                  </a:cubicBezTo>
                  <a:cubicBezTo>
                    <a:pt x="14" y="47"/>
                    <a:pt x="14" y="47"/>
                    <a:pt x="14" y="47"/>
                  </a:cubicBezTo>
                  <a:cubicBezTo>
                    <a:pt x="14" y="47"/>
                    <a:pt x="14" y="47"/>
                    <a:pt x="14" y="47"/>
                  </a:cubicBezTo>
                  <a:cubicBezTo>
                    <a:pt x="14" y="47"/>
                    <a:pt x="14" y="47"/>
                    <a:pt x="14" y="47"/>
                  </a:cubicBezTo>
                  <a:cubicBezTo>
                    <a:pt x="14" y="47"/>
                    <a:pt x="14" y="47"/>
                    <a:pt x="14" y="47"/>
                  </a:cubicBezTo>
                  <a:cubicBezTo>
                    <a:pt x="14" y="47"/>
                    <a:pt x="14" y="47"/>
                    <a:pt x="14" y="47"/>
                  </a:cubicBezTo>
                  <a:cubicBezTo>
                    <a:pt x="14" y="47"/>
                    <a:pt x="14" y="47"/>
                    <a:pt x="14" y="47"/>
                  </a:cubicBezTo>
                  <a:cubicBezTo>
                    <a:pt x="8" y="41"/>
                    <a:pt x="8" y="41"/>
                    <a:pt x="8" y="41"/>
                  </a:cubicBezTo>
                  <a:cubicBezTo>
                    <a:pt x="12" y="37"/>
                    <a:pt x="12" y="37"/>
                    <a:pt x="12" y="37"/>
                  </a:cubicBezTo>
                  <a:cubicBezTo>
                    <a:pt x="13" y="37"/>
                    <a:pt x="14" y="37"/>
                    <a:pt x="15" y="37"/>
                  </a:cubicBezTo>
                  <a:cubicBezTo>
                    <a:pt x="17" y="37"/>
                    <a:pt x="19" y="36"/>
                    <a:pt x="20" y="35"/>
                  </a:cubicBezTo>
                  <a:cubicBezTo>
                    <a:pt x="20" y="34"/>
                    <a:pt x="20" y="34"/>
                    <a:pt x="21" y="33"/>
                  </a:cubicBezTo>
                  <a:cubicBezTo>
                    <a:pt x="21" y="33"/>
                    <a:pt x="21" y="32"/>
                    <a:pt x="22" y="31"/>
                  </a:cubicBezTo>
                  <a:cubicBezTo>
                    <a:pt x="22" y="31"/>
                    <a:pt x="22" y="31"/>
                    <a:pt x="22" y="31"/>
                  </a:cubicBezTo>
                  <a:cubicBezTo>
                    <a:pt x="22" y="30"/>
                    <a:pt x="23" y="29"/>
                    <a:pt x="23" y="28"/>
                  </a:cubicBezTo>
                  <a:cubicBezTo>
                    <a:pt x="24" y="27"/>
                    <a:pt x="24" y="25"/>
                    <a:pt x="23" y="24"/>
                  </a:cubicBezTo>
                  <a:cubicBezTo>
                    <a:pt x="22" y="23"/>
                    <a:pt x="22" y="23"/>
                    <a:pt x="22" y="23"/>
                  </a:cubicBezTo>
                  <a:cubicBezTo>
                    <a:pt x="31" y="14"/>
                    <a:pt x="31" y="14"/>
                    <a:pt x="31" y="14"/>
                  </a:cubicBezTo>
                  <a:cubicBezTo>
                    <a:pt x="32" y="15"/>
                    <a:pt x="32" y="15"/>
                    <a:pt x="32" y="15"/>
                  </a:cubicBezTo>
                  <a:cubicBezTo>
                    <a:pt x="33" y="16"/>
                    <a:pt x="35" y="16"/>
                    <a:pt x="36" y="15"/>
                  </a:cubicBezTo>
                  <a:cubicBezTo>
                    <a:pt x="38" y="15"/>
                    <a:pt x="39" y="14"/>
                    <a:pt x="40" y="13"/>
                  </a:cubicBezTo>
                  <a:cubicBezTo>
                    <a:pt x="40" y="13"/>
                    <a:pt x="40" y="13"/>
                    <a:pt x="40" y="13"/>
                  </a:cubicBezTo>
                  <a:cubicBezTo>
                    <a:pt x="41" y="13"/>
                    <a:pt x="42" y="12"/>
                    <a:pt x="43" y="12"/>
                  </a:cubicBezTo>
                  <a:cubicBezTo>
                    <a:pt x="43" y="12"/>
                    <a:pt x="44" y="12"/>
                    <a:pt x="44" y="11"/>
                  </a:cubicBezTo>
                  <a:cubicBezTo>
                    <a:pt x="48" y="8"/>
                    <a:pt x="51" y="7"/>
                    <a:pt x="55" y="7"/>
                  </a:cubicBezTo>
                  <a:cubicBezTo>
                    <a:pt x="57" y="7"/>
                    <a:pt x="58" y="8"/>
                    <a:pt x="60" y="8"/>
                  </a:cubicBezTo>
                  <a:cubicBezTo>
                    <a:pt x="59" y="9"/>
                    <a:pt x="59" y="9"/>
                    <a:pt x="58" y="9"/>
                  </a:cubicBezTo>
                  <a:cubicBezTo>
                    <a:pt x="55" y="10"/>
                    <a:pt x="53" y="13"/>
                    <a:pt x="51" y="16"/>
                  </a:cubicBezTo>
                  <a:cubicBezTo>
                    <a:pt x="51" y="16"/>
                    <a:pt x="51" y="17"/>
                    <a:pt x="50" y="17"/>
                  </a:cubicBezTo>
                  <a:cubicBezTo>
                    <a:pt x="50" y="18"/>
                    <a:pt x="50" y="20"/>
                    <a:pt x="49" y="21"/>
                  </a:cubicBezTo>
                  <a:cubicBezTo>
                    <a:pt x="49" y="21"/>
                    <a:pt x="49" y="21"/>
                    <a:pt x="49" y="21"/>
                  </a:cubicBezTo>
                  <a:cubicBezTo>
                    <a:pt x="48" y="23"/>
                    <a:pt x="48" y="24"/>
                    <a:pt x="47" y="26"/>
                  </a:cubicBezTo>
                  <a:cubicBezTo>
                    <a:pt x="46" y="27"/>
                    <a:pt x="46" y="29"/>
                    <a:pt x="47" y="30"/>
                  </a:cubicBezTo>
                  <a:cubicBezTo>
                    <a:pt x="47" y="30"/>
                    <a:pt x="47" y="30"/>
                    <a:pt x="47" y="30"/>
                  </a:cubicBezTo>
                  <a:cubicBezTo>
                    <a:pt x="68" y="50"/>
                    <a:pt x="68" y="50"/>
                    <a:pt x="68" y="50"/>
                  </a:cubicBezTo>
                  <a:cubicBezTo>
                    <a:pt x="58" y="60"/>
                    <a:pt x="58" y="60"/>
                    <a:pt x="58" y="60"/>
                  </a:cubicBezTo>
                  <a:cubicBezTo>
                    <a:pt x="38" y="39"/>
                    <a:pt x="38" y="39"/>
                    <a:pt x="38" y="39"/>
                  </a:cubicBezTo>
                  <a:close/>
                  <a:moveTo>
                    <a:pt x="30" y="116"/>
                  </a:moveTo>
                  <a:cubicBezTo>
                    <a:pt x="30" y="116"/>
                    <a:pt x="30" y="116"/>
                    <a:pt x="30" y="116"/>
                  </a:cubicBezTo>
                  <a:cubicBezTo>
                    <a:pt x="21" y="106"/>
                    <a:pt x="21" y="106"/>
                    <a:pt x="21" y="106"/>
                  </a:cubicBezTo>
                  <a:cubicBezTo>
                    <a:pt x="60" y="67"/>
                    <a:pt x="60" y="67"/>
                    <a:pt x="60" y="67"/>
                  </a:cubicBezTo>
                  <a:cubicBezTo>
                    <a:pt x="85" y="42"/>
                    <a:pt x="85" y="42"/>
                    <a:pt x="85" y="42"/>
                  </a:cubicBezTo>
                  <a:cubicBezTo>
                    <a:pt x="86" y="42"/>
                    <a:pt x="86" y="40"/>
                    <a:pt x="85" y="39"/>
                  </a:cubicBezTo>
                  <a:cubicBezTo>
                    <a:pt x="85" y="38"/>
                    <a:pt x="85" y="38"/>
                    <a:pt x="85" y="38"/>
                  </a:cubicBezTo>
                  <a:cubicBezTo>
                    <a:pt x="85" y="37"/>
                    <a:pt x="85" y="37"/>
                    <a:pt x="85" y="37"/>
                  </a:cubicBezTo>
                  <a:cubicBezTo>
                    <a:pt x="85" y="37"/>
                    <a:pt x="85" y="37"/>
                    <a:pt x="85" y="37"/>
                  </a:cubicBezTo>
                  <a:cubicBezTo>
                    <a:pt x="83" y="31"/>
                    <a:pt x="84" y="25"/>
                    <a:pt x="87" y="20"/>
                  </a:cubicBezTo>
                  <a:cubicBezTo>
                    <a:pt x="90" y="15"/>
                    <a:pt x="95" y="11"/>
                    <a:pt x="101" y="9"/>
                  </a:cubicBezTo>
                  <a:cubicBezTo>
                    <a:pt x="105" y="8"/>
                    <a:pt x="109" y="8"/>
                    <a:pt x="112" y="9"/>
                  </a:cubicBezTo>
                  <a:cubicBezTo>
                    <a:pt x="113" y="9"/>
                    <a:pt x="114" y="9"/>
                    <a:pt x="115" y="10"/>
                  </a:cubicBezTo>
                  <a:cubicBezTo>
                    <a:pt x="114" y="10"/>
                    <a:pt x="114" y="10"/>
                    <a:pt x="114" y="10"/>
                  </a:cubicBezTo>
                  <a:cubicBezTo>
                    <a:pt x="106" y="12"/>
                    <a:pt x="106" y="12"/>
                    <a:pt x="106" y="12"/>
                  </a:cubicBezTo>
                  <a:cubicBezTo>
                    <a:pt x="104" y="12"/>
                    <a:pt x="104" y="13"/>
                    <a:pt x="103" y="14"/>
                  </a:cubicBezTo>
                  <a:cubicBezTo>
                    <a:pt x="99" y="32"/>
                    <a:pt x="99" y="32"/>
                    <a:pt x="99" y="32"/>
                  </a:cubicBezTo>
                  <a:cubicBezTo>
                    <a:pt x="98" y="33"/>
                    <a:pt x="99" y="34"/>
                    <a:pt x="99" y="35"/>
                  </a:cubicBezTo>
                  <a:cubicBezTo>
                    <a:pt x="106" y="41"/>
                    <a:pt x="106" y="41"/>
                    <a:pt x="106" y="41"/>
                  </a:cubicBezTo>
                  <a:cubicBezTo>
                    <a:pt x="106" y="41"/>
                    <a:pt x="106" y="41"/>
                    <a:pt x="106" y="41"/>
                  </a:cubicBezTo>
                  <a:cubicBezTo>
                    <a:pt x="112" y="48"/>
                    <a:pt x="112" y="48"/>
                    <a:pt x="112" y="48"/>
                  </a:cubicBezTo>
                  <a:cubicBezTo>
                    <a:pt x="113" y="48"/>
                    <a:pt x="114" y="49"/>
                    <a:pt x="115" y="49"/>
                  </a:cubicBezTo>
                  <a:cubicBezTo>
                    <a:pt x="124" y="46"/>
                    <a:pt x="124" y="46"/>
                    <a:pt x="124" y="46"/>
                  </a:cubicBezTo>
                  <a:cubicBezTo>
                    <a:pt x="125" y="46"/>
                    <a:pt x="125" y="46"/>
                    <a:pt x="125" y="46"/>
                  </a:cubicBezTo>
                  <a:cubicBezTo>
                    <a:pt x="124" y="47"/>
                    <a:pt x="124" y="48"/>
                    <a:pt x="123" y="49"/>
                  </a:cubicBezTo>
                  <a:cubicBezTo>
                    <a:pt x="120" y="51"/>
                    <a:pt x="117" y="53"/>
                    <a:pt x="113" y="54"/>
                  </a:cubicBezTo>
                  <a:cubicBezTo>
                    <a:pt x="111" y="54"/>
                    <a:pt x="108" y="54"/>
                    <a:pt x="105" y="54"/>
                  </a:cubicBezTo>
                  <a:cubicBezTo>
                    <a:pt x="102" y="54"/>
                    <a:pt x="100" y="53"/>
                    <a:pt x="97" y="52"/>
                  </a:cubicBezTo>
                  <a:cubicBezTo>
                    <a:pt x="96" y="51"/>
                    <a:pt x="95" y="52"/>
                    <a:pt x="94" y="53"/>
                  </a:cubicBezTo>
                  <a:cubicBezTo>
                    <a:pt x="30" y="116"/>
                    <a:pt x="30" y="116"/>
                    <a:pt x="30" y="116"/>
                  </a:cubicBezTo>
                  <a:close/>
                  <a:moveTo>
                    <a:pt x="115" y="117"/>
                  </a:moveTo>
                  <a:cubicBezTo>
                    <a:pt x="115" y="117"/>
                    <a:pt x="115" y="117"/>
                    <a:pt x="115" y="117"/>
                  </a:cubicBezTo>
                  <a:cubicBezTo>
                    <a:pt x="77" y="78"/>
                    <a:pt x="77" y="78"/>
                    <a:pt x="77" y="78"/>
                  </a:cubicBezTo>
                  <a:cubicBezTo>
                    <a:pt x="86" y="69"/>
                    <a:pt x="86" y="69"/>
                    <a:pt x="86" y="69"/>
                  </a:cubicBezTo>
                  <a:cubicBezTo>
                    <a:pt x="125" y="107"/>
                    <a:pt x="125" y="107"/>
                    <a:pt x="125" y="107"/>
                  </a:cubicBezTo>
                  <a:cubicBezTo>
                    <a:pt x="115" y="117"/>
                    <a:pt x="115" y="117"/>
                    <a:pt x="115" y="1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53" name="Freeform 286"/>
            <p:cNvSpPr>
              <a:spLocks noEditPoints="1"/>
            </p:cNvSpPr>
            <p:nvPr userDrawn="1"/>
          </p:nvSpPr>
          <p:spPr bwMode="auto">
            <a:xfrm>
              <a:off x="5610" y="2979"/>
              <a:ext cx="295" cy="295"/>
            </a:xfrm>
            <a:custGeom>
              <a:avLst/>
              <a:gdLst>
                <a:gd name="T0" fmla="*/ 103 w 145"/>
                <a:gd name="T1" fmla="*/ 82 h 145"/>
                <a:gd name="T2" fmla="*/ 138 w 145"/>
                <a:gd name="T3" fmla="*/ 78 h 145"/>
                <a:gd name="T4" fmla="*/ 128 w 145"/>
                <a:gd name="T5" fmla="*/ 71 h 145"/>
                <a:gd name="T6" fmla="*/ 116 w 145"/>
                <a:gd name="T7" fmla="*/ 56 h 145"/>
                <a:gd name="T8" fmla="*/ 133 w 145"/>
                <a:gd name="T9" fmla="*/ 47 h 145"/>
                <a:gd name="T10" fmla="*/ 145 w 145"/>
                <a:gd name="T11" fmla="*/ 44 h 145"/>
                <a:gd name="T12" fmla="*/ 102 w 145"/>
                <a:gd name="T13" fmla="*/ 32 h 145"/>
                <a:gd name="T14" fmla="*/ 89 w 145"/>
                <a:gd name="T15" fmla="*/ 52 h 145"/>
                <a:gd name="T16" fmla="*/ 74 w 145"/>
                <a:gd name="T17" fmla="*/ 27 h 145"/>
                <a:gd name="T18" fmla="*/ 83 w 145"/>
                <a:gd name="T19" fmla="*/ 22 h 145"/>
                <a:gd name="T20" fmla="*/ 93 w 145"/>
                <a:gd name="T21" fmla="*/ 24 h 145"/>
                <a:gd name="T22" fmla="*/ 69 w 145"/>
                <a:gd name="T23" fmla="*/ 5 h 145"/>
                <a:gd name="T24" fmla="*/ 63 w 145"/>
                <a:gd name="T25" fmla="*/ 5 h 145"/>
                <a:gd name="T26" fmla="*/ 39 w 145"/>
                <a:gd name="T27" fmla="*/ 7 h 145"/>
                <a:gd name="T28" fmla="*/ 37 w 145"/>
                <a:gd name="T29" fmla="*/ 14 h 145"/>
                <a:gd name="T30" fmla="*/ 34 w 145"/>
                <a:gd name="T31" fmla="*/ 16 h 145"/>
                <a:gd name="T32" fmla="*/ 19 w 145"/>
                <a:gd name="T33" fmla="*/ 18 h 145"/>
                <a:gd name="T34" fmla="*/ 21 w 145"/>
                <a:gd name="T35" fmla="*/ 32 h 145"/>
                <a:gd name="T36" fmla="*/ 21 w 145"/>
                <a:gd name="T37" fmla="*/ 33 h 145"/>
                <a:gd name="T38" fmla="*/ 21 w 145"/>
                <a:gd name="T39" fmla="*/ 33 h 145"/>
                <a:gd name="T40" fmla="*/ 21 w 145"/>
                <a:gd name="T41" fmla="*/ 33 h 145"/>
                <a:gd name="T42" fmla="*/ 39 w 145"/>
                <a:gd name="T43" fmla="*/ 43 h 145"/>
                <a:gd name="T44" fmla="*/ 42 w 145"/>
                <a:gd name="T45" fmla="*/ 39 h 145"/>
                <a:gd name="T46" fmla="*/ 43 w 145"/>
                <a:gd name="T47" fmla="*/ 38 h 145"/>
                <a:gd name="T48" fmla="*/ 47 w 145"/>
                <a:gd name="T49" fmla="*/ 38 h 145"/>
                <a:gd name="T50" fmla="*/ 1 w 145"/>
                <a:gd name="T51" fmla="*/ 86 h 145"/>
                <a:gd name="T52" fmla="*/ 64 w 145"/>
                <a:gd name="T53" fmla="*/ 88 h 145"/>
                <a:gd name="T54" fmla="*/ 106 w 145"/>
                <a:gd name="T55" fmla="*/ 138 h 145"/>
                <a:gd name="T56" fmla="*/ 52 w 145"/>
                <a:gd name="T57" fmla="*/ 34 h 145"/>
                <a:gd name="T58" fmla="*/ 45 w 145"/>
                <a:gd name="T59" fmla="*/ 32 h 145"/>
                <a:gd name="T60" fmla="*/ 37 w 145"/>
                <a:gd name="T61" fmla="*/ 34 h 145"/>
                <a:gd name="T62" fmla="*/ 28 w 145"/>
                <a:gd name="T63" fmla="*/ 31 h 145"/>
                <a:gd name="T64" fmla="*/ 27 w 145"/>
                <a:gd name="T65" fmla="*/ 31 h 145"/>
                <a:gd name="T66" fmla="*/ 27 w 145"/>
                <a:gd name="T67" fmla="*/ 31 h 145"/>
                <a:gd name="T68" fmla="*/ 29 w 145"/>
                <a:gd name="T69" fmla="*/ 21 h 145"/>
                <a:gd name="T70" fmla="*/ 39 w 145"/>
                <a:gd name="T71" fmla="*/ 21 h 145"/>
                <a:gd name="T72" fmla="*/ 44 w 145"/>
                <a:gd name="T73" fmla="*/ 18 h 145"/>
                <a:gd name="T74" fmla="*/ 57 w 145"/>
                <a:gd name="T75" fmla="*/ 8 h 145"/>
                <a:gd name="T76" fmla="*/ 65 w 145"/>
                <a:gd name="T77" fmla="*/ 11 h 145"/>
                <a:gd name="T78" fmla="*/ 70 w 145"/>
                <a:gd name="T79" fmla="*/ 11 h 145"/>
                <a:gd name="T80" fmla="*/ 84 w 145"/>
                <a:gd name="T81" fmla="*/ 15 h 145"/>
                <a:gd name="T82" fmla="*/ 70 w 145"/>
                <a:gd name="T83" fmla="*/ 22 h 145"/>
                <a:gd name="T84" fmla="*/ 65 w 145"/>
                <a:gd name="T85" fmla="*/ 29 h 145"/>
                <a:gd name="T86" fmla="*/ 62 w 145"/>
                <a:gd name="T87" fmla="*/ 61 h 145"/>
                <a:gd name="T88" fmla="*/ 12 w 145"/>
                <a:gd name="T89" fmla="*/ 100 h 145"/>
                <a:gd name="T90" fmla="*/ 93 w 145"/>
                <a:gd name="T91" fmla="*/ 57 h 145"/>
                <a:gd name="T92" fmla="*/ 95 w 145"/>
                <a:gd name="T93" fmla="*/ 52 h 145"/>
                <a:gd name="T94" fmla="*/ 123 w 145"/>
                <a:gd name="T95" fmla="*/ 34 h 145"/>
                <a:gd name="T96" fmla="*/ 134 w 145"/>
                <a:gd name="T97" fmla="*/ 40 h 145"/>
                <a:gd name="T98" fmla="*/ 110 w 145"/>
                <a:gd name="T99" fmla="*/ 53 h 145"/>
                <a:gd name="T100" fmla="*/ 113 w 145"/>
                <a:gd name="T101" fmla="*/ 65 h 145"/>
                <a:gd name="T102" fmla="*/ 127 w 145"/>
                <a:gd name="T103" fmla="*/ 77 h 145"/>
                <a:gd name="T104" fmla="*/ 114 w 145"/>
                <a:gd name="T105" fmla="*/ 79 h 145"/>
                <a:gd name="T106" fmla="*/ 97 w 145"/>
                <a:gd name="T107" fmla="*/ 70 h 145"/>
                <a:gd name="T108" fmla="*/ 89 w 145"/>
                <a:gd name="T109" fmla="*/ 137 h 145"/>
                <a:gd name="T110" fmla="*/ 101 w 145"/>
                <a:gd name="T111" fmla="*/ 13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5" h="145">
                  <a:moveTo>
                    <a:pt x="89" y="79"/>
                  </a:moveTo>
                  <a:cubicBezTo>
                    <a:pt x="97" y="77"/>
                    <a:pt x="97" y="77"/>
                    <a:pt x="97" y="77"/>
                  </a:cubicBezTo>
                  <a:cubicBezTo>
                    <a:pt x="99" y="79"/>
                    <a:pt x="101" y="80"/>
                    <a:pt x="103" y="82"/>
                  </a:cubicBezTo>
                  <a:cubicBezTo>
                    <a:pt x="106" y="84"/>
                    <a:pt x="109" y="85"/>
                    <a:pt x="113" y="85"/>
                  </a:cubicBezTo>
                  <a:cubicBezTo>
                    <a:pt x="118" y="86"/>
                    <a:pt x="122" y="86"/>
                    <a:pt x="126" y="85"/>
                  </a:cubicBezTo>
                  <a:cubicBezTo>
                    <a:pt x="131" y="84"/>
                    <a:pt x="135" y="81"/>
                    <a:pt x="138" y="78"/>
                  </a:cubicBezTo>
                  <a:cubicBezTo>
                    <a:pt x="140" y="77"/>
                    <a:pt x="140" y="75"/>
                    <a:pt x="139" y="74"/>
                  </a:cubicBezTo>
                  <a:cubicBezTo>
                    <a:pt x="138" y="73"/>
                    <a:pt x="137" y="73"/>
                    <a:pt x="137" y="73"/>
                  </a:cubicBezTo>
                  <a:cubicBezTo>
                    <a:pt x="128" y="71"/>
                    <a:pt x="128" y="71"/>
                    <a:pt x="128" y="71"/>
                  </a:cubicBezTo>
                  <a:cubicBezTo>
                    <a:pt x="121" y="70"/>
                    <a:pt x="121" y="70"/>
                    <a:pt x="121" y="70"/>
                  </a:cubicBezTo>
                  <a:cubicBezTo>
                    <a:pt x="119" y="63"/>
                    <a:pt x="119" y="63"/>
                    <a:pt x="119" y="63"/>
                  </a:cubicBezTo>
                  <a:cubicBezTo>
                    <a:pt x="116" y="56"/>
                    <a:pt x="116" y="56"/>
                    <a:pt x="116" y="56"/>
                  </a:cubicBezTo>
                  <a:cubicBezTo>
                    <a:pt x="121" y="51"/>
                    <a:pt x="121" y="51"/>
                    <a:pt x="121" y="51"/>
                  </a:cubicBezTo>
                  <a:cubicBezTo>
                    <a:pt x="126" y="45"/>
                    <a:pt x="126" y="45"/>
                    <a:pt x="126" y="45"/>
                  </a:cubicBezTo>
                  <a:cubicBezTo>
                    <a:pt x="133" y="47"/>
                    <a:pt x="133" y="47"/>
                    <a:pt x="133" y="47"/>
                  </a:cubicBezTo>
                  <a:cubicBezTo>
                    <a:pt x="141" y="48"/>
                    <a:pt x="141" y="48"/>
                    <a:pt x="141" y="48"/>
                  </a:cubicBezTo>
                  <a:cubicBezTo>
                    <a:pt x="143" y="48"/>
                    <a:pt x="145" y="47"/>
                    <a:pt x="145" y="46"/>
                  </a:cubicBezTo>
                  <a:cubicBezTo>
                    <a:pt x="145" y="45"/>
                    <a:pt x="145" y="44"/>
                    <a:pt x="145" y="44"/>
                  </a:cubicBezTo>
                  <a:cubicBezTo>
                    <a:pt x="143" y="39"/>
                    <a:pt x="140" y="36"/>
                    <a:pt x="136" y="33"/>
                  </a:cubicBezTo>
                  <a:cubicBezTo>
                    <a:pt x="133" y="30"/>
                    <a:pt x="128" y="28"/>
                    <a:pt x="124" y="28"/>
                  </a:cubicBezTo>
                  <a:cubicBezTo>
                    <a:pt x="116" y="26"/>
                    <a:pt x="108" y="28"/>
                    <a:pt x="102" y="32"/>
                  </a:cubicBezTo>
                  <a:cubicBezTo>
                    <a:pt x="95" y="36"/>
                    <a:pt x="91" y="43"/>
                    <a:pt x="89" y="51"/>
                  </a:cubicBezTo>
                  <a:cubicBezTo>
                    <a:pt x="89" y="51"/>
                    <a:pt x="89" y="51"/>
                    <a:pt x="89" y="51"/>
                  </a:cubicBezTo>
                  <a:cubicBezTo>
                    <a:pt x="89" y="52"/>
                    <a:pt x="89" y="52"/>
                    <a:pt x="89" y="52"/>
                  </a:cubicBezTo>
                  <a:cubicBezTo>
                    <a:pt x="80" y="55"/>
                    <a:pt x="80" y="55"/>
                    <a:pt x="80" y="55"/>
                  </a:cubicBezTo>
                  <a:cubicBezTo>
                    <a:pt x="72" y="29"/>
                    <a:pt x="72" y="29"/>
                    <a:pt x="72" y="29"/>
                  </a:cubicBezTo>
                  <a:cubicBezTo>
                    <a:pt x="72" y="29"/>
                    <a:pt x="73" y="28"/>
                    <a:pt x="74" y="27"/>
                  </a:cubicBezTo>
                  <a:cubicBezTo>
                    <a:pt x="74" y="27"/>
                    <a:pt x="74" y="27"/>
                    <a:pt x="74" y="27"/>
                  </a:cubicBezTo>
                  <a:cubicBezTo>
                    <a:pt x="76" y="26"/>
                    <a:pt x="77" y="25"/>
                    <a:pt x="78" y="24"/>
                  </a:cubicBezTo>
                  <a:cubicBezTo>
                    <a:pt x="80" y="22"/>
                    <a:pt x="82" y="22"/>
                    <a:pt x="83" y="22"/>
                  </a:cubicBezTo>
                  <a:cubicBezTo>
                    <a:pt x="83" y="22"/>
                    <a:pt x="83" y="22"/>
                    <a:pt x="83" y="22"/>
                  </a:cubicBezTo>
                  <a:cubicBezTo>
                    <a:pt x="86" y="22"/>
                    <a:pt x="88" y="22"/>
                    <a:pt x="91" y="24"/>
                  </a:cubicBezTo>
                  <a:cubicBezTo>
                    <a:pt x="91" y="25"/>
                    <a:pt x="92" y="25"/>
                    <a:pt x="93" y="24"/>
                  </a:cubicBezTo>
                  <a:cubicBezTo>
                    <a:pt x="95" y="24"/>
                    <a:pt x="96" y="22"/>
                    <a:pt x="95" y="20"/>
                  </a:cubicBezTo>
                  <a:cubicBezTo>
                    <a:pt x="93" y="14"/>
                    <a:pt x="89" y="9"/>
                    <a:pt x="84" y="6"/>
                  </a:cubicBezTo>
                  <a:cubicBezTo>
                    <a:pt x="80" y="4"/>
                    <a:pt x="75" y="3"/>
                    <a:pt x="69" y="5"/>
                  </a:cubicBezTo>
                  <a:cubicBezTo>
                    <a:pt x="67" y="5"/>
                    <a:pt x="66" y="5"/>
                    <a:pt x="65" y="5"/>
                  </a:cubicBezTo>
                  <a:cubicBezTo>
                    <a:pt x="65" y="5"/>
                    <a:pt x="65" y="5"/>
                    <a:pt x="65" y="5"/>
                  </a:cubicBezTo>
                  <a:cubicBezTo>
                    <a:pt x="64" y="5"/>
                    <a:pt x="64" y="5"/>
                    <a:pt x="63" y="5"/>
                  </a:cubicBezTo>
                  <a:cubicBezTo>
                    <a:pt x="62" y="3"/>
                    <a:pt x="62" y="3"/>
                    <a:pt x="62" y="3"/>
                  </a:cubicBezTo>
                  <a:cubicBezTo>
                    <a:pt x="62" y="1"/>
                    <a:pt x="60" y="0"/>
                    <a:pt x="58" y="1"/>
                  </a:cubicBezTo>
                  <a:cubicBezTo>
                    <a:pt x="39" y="7"/>
                    <a:pt x="39" y="7"/>
                    <a:pt x="39" y="7"/>
                  </a:cubicBezTo>
                  <a:cubicBezTo>
                    <a:pt x="38" y="8"/>
                    <a:pt x="37" y="10"/>
                    <a:pt x="37" y="11"/>
                  </a:cubicBezTo>
                  <a:cubicBezTo>
                    <a:pt x="38" y="14"/>
                    <a:pt x="38" y="14"/>
                    <a:pt x="38" y="14"/>
                  </a:cubicBezTo>
                  <a:cubicBezTo>
                    <a:pt x="37" y="14"/>
                    <a:pt x="37" y="14"/>
                    <a:pt x="37" y="14"/>
                  </a:cubicBezTo>
                  <a:cubicBezTo>
                    <a:pt x="37" y="14"/>
                    <a:pt x="37" y="14"/>
                    <a:pt x="37" y="14"/>
                  </a:cubicBezTo>
                  <a:cubicBezTo>
                    <a:pt x="37" y="15"/>
                    <a:pt x="36" y="15"/>
                    <a:pt x="35" y="16"/>
                  </a:cubicBezTo>
                  <a:cubicBezTo>
                    <a:pt x="35" y="16"/>
                    <a:pt x="35" y="16"/>
                    <a:pt x="34" y="16"/>
                  </a:cubicBezTo>
                  <a:cubicBezTo>
                    <a:pt x="33" y="16"/>
                    <a:pt x="32" y="15"/>
                    <a:pt x="31" y="15"/>
                  </a:cubicBezTo>
                  <a:cubicBezTo>
                    <a:pt x="30" y="14"/>
                    <a:pt x="29" y="14"/>
                    <a:pt x="29" y="14"/>
                  </a:cubicBezTo>
                  <a:cubicBezTo>
                    <a:pt x="19" y="18"/>
                    <a:pt x="19" y="18"/>
                    <a:pt x="19" y="18"/>
                  </a:cubicBezTo>
                  <a:cubicBezTo>
                    <a:pt x="19" y="18"/>
                    <a:pt x="19" y="18"/>
                    <a:pt x="19" y="18"/>
                  </a:cubicBezTo>
                  <a:cubicBezTo>
                    <a:pt x="18" y="18"/>
                    <a:pt x="17" y="20"/>
                    <a:pt x="17" y="22"/>
                  </a:cubicBezTo>
                  <a:cubicBezTo>
                    <a:pt x="21" y="32"/>
                    <a:pt x="21" y="32"/>
                    <a:pt x="21" y="32"/>
                  </a:cubicBezTo>
                  <a:cubicBezTo>
                    <a:pt x="21" y="33"/>
                    <a:pt x="21" y="33"/>
                    <a:pt x="21" y="33"/>
                  </a:cubicBezTo>
                  <a:cubicBezTo>
                    <a:pt x="21" y="33"/>
                    <a:pt x="21" y="33"/>
                    <a:pt x="21" y="33"/>
                  </a:cubicBezTo>
                  <a:cubicBezTo>
                    <a:pt x="21" y="33"/>
                    <a:pt x="21" y="33"/>
                    <a:pt x="21" y="33"/>
                  </a:cubicBezTo>
                  <a:cubicBezTo>
                    <a:pt x="21" y="33"/>
                    <a:pt x="21" y="33"/>
                    <a:pt x="21" y="33"/>
                  </a:cubicBezTo>
                  <a:cubicBezTo>
                    <a:pt x="21" y="33"/>
                    <a:pt x="21" y="33"/>
                    <a:pt x="21" y="33"/>
                  </a:cubicBezTo>
                  <a:cubicBezTo>
                    <a:pt x="21" y="33"/>
                    <a:pt x="21" y="33"/>
                    <a:pt x="21" y="33"/>
                  </a:cubicBezTo>
                  <a:cubicBezTo>
                    <a:pt x="21" y="33"/>
                    <a:pt x="21" y="33"/>
                    <a:pt x="21" y="33"/>
                  </a:cubicBezTo>
                  <a:cubicBezTo>
                    <a:pt x="21" y="33"/>
                    <a:pt x="21" y="33"/>
                    <a:pt x="21" y="33"/>
                  </a:cubicBezTo>
                  <a:cubicBezTo>
                    <a:pt x="21" y="33"/>
                    <a:pt x="21" y="33"/>
                    <a:pt x="21" y="33"/>
                  </a:cubicBezTo>
                  <a:cubicBezTo>
                    <a:pt x="25" y="44"/>
                    <a:pt x="25" y="44"/>
                    <a:pt x="25" y="44"/>
                  </a:cubicBezTo>
                  <a:cubicBezTo>
                    <a:pt x="26" y="46"/>
                    <a:pt x="28" y="47"/>
                    <a:pt x="29" y="46"/>
                  </a:cubicBezTo>
                  <a:cubicBezTo>
                    <a:pt x="39" y="43"/>
                    <a:pt x="39" y="43"/>
                    <a:pt x="39" y="43"/>
                  </a:cubicBezTo>
                  <a:cubicBezTo>
                    <a:pt x="39" y="43"/>
                    <a:pt x="39" y="43"/>
                    <a:pt x="39" y="43"/>
                  </a:cubicBezTo>
                  <a:cubicBezTo>
                    <a:pt x="40" y="43"/>
                    <a:pt x="40" y="42"/>
                    <a:pt x="41" y="41"/>
                  </a:cubicBezTo>
                  <a:cubicBezTo>
                    <a:pt x="41" y="40"/>
                    <a:pt x="41" y="40"/>
                    <a:pt x="42" y="39"/>
                  </a:cubicBezTo>
                  <a:cubicBezTo>
                    <a:pt x="42" y="39"/>
                    <a:pt x="42" y="39"/>
                    <a:pt x="42" y="39"/>
                  </a:cubicBezTo>
                  <a:cubicBezTo>
                    <a:pt x="42" y="39"/>
                    <a:pt x="42" y="39"/>
                    <a:pt x="42" y="39"/>
                  </a:cubicBezTo>
                  <a:cubicBezTo>
                    <a:pt x="42" y="39"/>
                    <a:pt x="43" y="38"/>
                    <a:pt x="43" y="38"/>
                  </a:cubicBezTo>
                  <a:cubicBezTo>
                    <a:pt x="44" y="38"/>
                    <a:pt x="45" y="38"/>
                    <a:pt x="46" y="38"/>
                  </a:cubicBezTo>
                  <a:cubicBezTo>
                    <a:pt x="46" y="38"/>
                    <a:pt x="46" y="38"/>
                    <a:pt x="46" y="38"/>
                  </a:cubicBezTo>
                  <a:cubicBezTo>
                    <a:pt x="47" y="38"/>
                    <a:pt x="47" y="38"/>
                    <a:pt x="47" y="38"/>
                  </a:cubicBezTo>
                  <a:cubicBezTo>
                    <a:pt x="56" y="63"/>
                    <a:pt x="56" y="63"/>
                    <a:pt x="56" y="63"/>
                  </a:cubicBezTo>
                  <a:cubicBezTo>
                    <a:pt x="3" y="82"/>
                    <a:pt x="3" y="82"/>
                    <a:pt x="3" y="82"/>
                  </a:cubicBezTo>
                  <a:cubicBezTo>
                    <a:pt x="1" y="83"/>
                    <a:pt x="0" y="84"/>
                    <a:pt x="1" y="86"/>
                  </a:cubicBezTo>
                  <a:cubicBezTo>
                    <a:pt x="7" y="105"/>
                    <a:pt x="7" y="105"/>
                    <a:pt x="7" y="105"/>
                  </a:cubicBezTo>
                  <a:cubicBezTo>
                    <a:pt x="8" y="107"/>
                    <a:pt x="10" y="107"/>
                    <a:pt x="11" y="107"/>
                  </a:cubicBezTo>
                  <a:cubicBezTo>
                    <a:pt x="64" y="88"/>
                    <a:pt x="64" y="88"/>
                    <a:pt x="64" y="88"/>
                  </a:cubicBezTo>
                  <a:cubicBezTo>
                    <a:pt x="84" y="143"/>
                    <a:pt x="84" y="143"/>
                    <a:pt x="84" y="143"/>
                  </a:cubicBezTo>
                  <a:cubicBezTo>
                    <a:pt x="84" y="144"/>
                    <a:pt x="86" y="145"/>
                    <a:pt x="88" y="144"/>
                  </a:cubicBezTo>
                  <a:cubicBezTo>
                    <a:pt x="106" y="138"/>
                    <a:pt x="106" y="138"/>
                    <a:pt x="106" y="138"/>
                  </a:cubicBezTo>
                  <a:cubicBezTo>
                    <a:pt x="108" y="137"/>
                    <a:pt x="109" y="135"/>
                    <a:pt x="108" y="134"/>
                  </a:cubicBezTo>
                  <a:cubicBezTo>
                    <a:pt x="89" y="79"/>
                    <a:pt x="89" y="79"/>
                    <a:pt x="89" y="79"/>
                  </a:cubicBezTo>
                  <a:close/>
                  <a:moveTo>
                    <a:pt x="52" y="34"/>
                  </a:moveTo>
                  <a:cubicBezTo>
                    <a:pt x="52" y="34"/>
                    <a:pt x="52" y="34"/>
                    <a:pt x="52" y="34"/>
                  </a:cubicBezTo>
                  <a:cubicBezTo>
                    <a:pt x="51" y="32"/>
                    <a:pt x="50" y="31"/>
                    <a:pt x="48" y="31"/>
                  </a:cubicBezTo>
                  <a:cubicBezTo>
                    <a:pt x="47" y="32"/>
                    <a:pt x="46" y="32"/>
                    <a:pt x="45" y="32"/>
                  </a:cubicBezTo>
                  <a:cubicBezTo>
                    <a:pt x="44" y="32"/>
                    <a:pt x="44" y="32"/>
                    <a:pt x="43" y="32"/>
                  </a:cubicBezTo>
                  <a:cubicBezTo>
                    <a:pt x="42" y="32"/>
                    <a:pt x="41" y="32"/>
                    <a:pt x="41" y="32"/>
                  </a:cubicBezTo>
                  <a:cubicBezTo>
                    <a:pt x="40" y="33"/>
                    <a:pt x="38" y="33"/>
                    <a:pt x="37" y="34"/>
                  </a:cubicBezTo>
                  <a:cubicBezTo>
                    <a:pt x="37" y="35"/>
                    <a:pt x="36" y="36"/>
                    <a:pt x="35" y="37"/>
                  </a:cubicBezTo>
                  <a:cubicBezTo>
                    <a:pt x="30" y="39"/>
                    <a:pt x="30" y="39"/>
                    <a:pt x="30" y="39"/>
                  </a:cubicBezTo>
                  <a:cubicBezTo>
                    <a:pt x="28" y="31"/>
                    <a:pt x="28" y="31"/>
                    <a:pt x="28" y="31"/>
                  </a:cubicBezTo>
                  <a:cubicBezTo>
                    <a:pt x="28" y="31"/>
                    <a:pt x="28" y="31"/>
                    <a:pt x="28" y="31"/>
                  </a:cubicBezTo>
                  <a:cubicBezTo>
                    <a:pt x="27" y="31"/>
                    <a:pt x="27" y="31"/>
                    <a:pt x="27" y="31"/>
                  </a:cubicBezTo>
                  <a:cubicBezTo>
                    <a:pt x="27" y="31"/>
                    <a:pt x="27" y="31"/>
                    <a:pt x="27" y="31"/>
                  </a:cubicBezTo>
                  <a:cubicBezTo>
                    <a:pt x="27" y="31"/>
                    <a:pt x="27" y="31"/>
                    <a:pt x="27" y="31"/>
                  </a:cubicBezTo>
                  <a:cubicBezTo>
                    <a:pt x="27" y="31"/>
                    <a:pt x="27" y="31"/>
                    <a:pt x="27" y="31"/>
                  </a:cubicBezTo>
                  <a:cubicBezTo>
                    <a:pt x="27" y="31"/>
                    <a:pt x="27" y="31"/>
                    <a:pt x="27" y="31"/>
                  </a:cubicBezTo>
                  <a:cubicBezTo>
                    <a:pt x="27" y="30"/>
                    <a:pt x="27" y="30"/>
                    <a:pt x="27" y="30"/>
                  </a:cubicBezTo>
                  <a:cubicBezTo>
                    <a:pt x="25" y="23"/>
                    <a:pt x="25" y="23"/>
                    <a:pt x="25" y="23"/>
                  </a:cubicBezTo>
                  <a:cubicBezTo>
                    <a:pt x="29" y="21"/>
                    <a:pt x="29" y="21"/>
                    <a:pt x="29" y="21"/>
                  </a:cubicBezTo>
                  <a:cubicBezTo>
                    <a:pt x="31" y="21"/>
                    <a:pt x="32" y="22"/>
                    <a:pt x="33" y="22"/>
                  </a:cubicBezTo>
                  <a:cubicBezTo>
                    <a:pt x="35" y="22"/>
                    <a:pt x="36" y="22"/>
                    <a:pt x="38" y="22"/>
                  </a:cubicBezTo>
                  <a:cubicBezTo>
                    <a:pt x="38" y="22"/>
                    <a:pt x="39" y="21"/>
                    <a:pt x="39" y="21"/>
                  </a:cubicBezTo>
                  <a:cubicBezTo>
                    <a:pt x="40" y="20"/>
                    <a:pt x="40" y="20"/>
                    <a:pt x="41" y="19"/>
                  </a:cubicBezTo>
                  <a:cubicBezTo>
                    <a:pt x="41" y="19"/>
                    <a:pt x="41" y="19"/>
                    <a:pt x="41" y="19"/>
                  </a:cubicBezTo>
                  <a:cubicBezTo>
                    <a:pt x="42" y="19"/>
                    <a:pt x="43" y="18"/>
                    <a:pt x="44" y="18"/>
                  </a:cubicBezTo>
                  <a:cubicBezTo>
                    <a:pt x="45" y="17"/>
                    <a:pt x="46" y="15"/>
                    <a:pt x="45" y="14"/>
                  </a:cubicBezTo>
                  <a:cubicBezTo>
                    <a:pt x="44" y="12"/>
                    <a:pt x="44" y="12"/>
                    <a:pt x="44" y="12"/>
                  </a:cubicBezTo>
                  <a:cubicBezTo>
                    <a:pt x="57" y="8"/>
                    <a:pt x="57" y="8"/>
                    <a:pt x="57" y="8"/>
                  </a:cubicBezTo>
                  <a:cubicBezTo>
                    <a:pt x="58" y="9"/>
                    <a:pt x="58" y="9"/>
                    <a:pt x="58" y="9"/>
                  </a:cubicBezTo>
                  <a:cubicBezTo>
                    <a:pt x="58" y="11"/>
                    <a:pt x="60" y="12"/>
                    <a:pt x="61" y="11"/>
                  </a:cubicBezTo>
                  <a:cubicBezTo>
                    <a:pt x="63" y="11"/>
                    <a:pt x="64" y="11"/>
                    <a:pt x="65" y="11"/>
                  </a:cubicBezTo>
                  <a:cubicBezTo>
                    <a:pt x="65" y="11"/>
                    <a:pt x="65" y="11"/>
                    <a:pt x="65" y="11"/>
                  </a:cubicBezTo>
                  <a:cubicBezTo>
                    <a:pt x="66" y="11"/>
                    <a:pt x="67" y="11"/>
                    <a:pt x="68" y="11"/>
                  </a:cubicBezTo>
                  <a:cubicBezTo>
                    <a:pt x="69" y="11"/>
                    <a:pt x="69" y="11"/>
                    <a:pt x="70" y="11"/>
                  </a:cubicBezTo>
                  <a:cubicBezTo>
                    <a:pt x="74" y="10"/>
                    <a:pt x="78" y="10"/>
                    <a:pt x="81" y="12"/>
                  </a:cubicBezTo>
                  <a:cubicBezTo>
                    <a:pt x="83" y="13"/>
                    <a:pt x="84" y="14"/>
                    <a:pt x="85" y="15"/>
                  </a:cubicBezTo>
                  <a:cubicBezTo>
                    <a:pt x="85" y="15"/>
                    <a:pt x="84" y="15"/>
                    <a:pt x="84" y="15"/>
                  </a:cubicBezTo>
                  <a:cubicBezTo>
                    <a:pt x="80" y="15"/>
                    <a:pt x="77" y="16"/>
                    <a:pt x="74" y="19"/>
                  </a:cubicBezTo>
                  <a:cubicBezTo>
                    <a:pt x="74" y="19"/>
                    <a:pt x="73" y="19"/>
                    <a:pt x="73" y="19"/>
                  </a:cubicBezTo>
                  <a:cubicBezTo>
                    <a:pt x="72" y="20"/>
                    <a:pt x="71" y="21"/>
                    <a:pt x="70" y="22"/>
                  </a:cubicBezTo>
                  <a:cubicBezTo>
                    <a:pt x="70" y="22"/>
                    <a:pt x="70" y="22"/>
                    <a:pt x="70" y="22"/>
                  </a:cubicBezTo>
                  <a:cubicBezTo>
                    <a:pt x="69" y="23"/>
                    <a:pt x="68" y="24"/>
                    <a:pt x="66" y="25"/>
                  </a:cubicBezTo>
                  <a:cubicBezTo>
                    <a:pt x="65" y="26"/>
                    <a:pt x="64" y="28"/>
                    <a:pt x="65" y="29"/>
                  </a:cubicBezTo>
                  <a:cubicBezTo>
                    <a:pt x="65" y="29"/>
                    <a:pt x="65" y="29"/>
                    <a:pt x="65" y="29"/>
                  </a:cubicBezTo>
                  <a:cubicBezTo>
                    <a:pt x="74" y="57"/>
                    <a:pt x="74" y="57"/>
                    <a:pt x="74" y="57"/>
                  </a:cubicBezTo>
                  <a:cubicBezTo>
                    <a:pt x="62" y="61"/>
                    <a:pt x="62" y="61"/>
                    <a:pt x="62" y="61"/>
                  </a:cubicBezTo>
                  <a:cubicBezTo>
                    <a:pt x="52" y="34"/>
                    <a:pt x="52" y="34"/>
                    <a:pt x="52" y="34"/>
                  </a:cubicBezTo>
                  <a:close/>
                  <a:moveTo>
                    <a:pt x="12" y="100"/>
                  </a:moveTo>
                  <a:cubicBezTo>
                    <a:pt x="12" y="100"/>
                    <a:pt x="12" y="100"/>
                    <a:pt x="12" y="100"/>
                  </a:cubicBezTo>
                  <a:cubicBezTo>
                    <a:pt x="8" y="87"/>
                    <a:pt x="8" y="87"/>
                    <a:pt x="8" y="87"/>
                  </a:cubicBezTo>
                  <a:cubicBezTo>
                    <a:pt x="61" y="68"/>
                    <a:pt x="61" y="68"/>
                    <a:pt x="61" y="68"/>
                  </a:cubicBezTo>
                  <a:cubicBezTo>
                    <a:pt x="93" y="57"/>
                    <a:pt x="93" y="57"/>
                    <a:pt x="93" y="57"/>
                  </a:cubicBezTo>
                  <a:cubicBezTo>
                    <a:pt x="94" y="56"/>
                    <a:pt x="95" y="55"/>
                    <a:pt x="95" y="54"/>
                  </a:cubicBezTo>
                  <a:cubicBezTo>
                    <a:pt x="95" y="53"/>
                    <a:pt x="95" y="53"/>
                    <a:pt x="95" y="53"/>
                  </a:cubicBezTo>
                  <a:cubicBezTo>
                    <a:pt x="95" y="52"/>
                    <a:pt x="95" y="52"/>
                    <a:pt x="95" y="52"/>
                  </a:cubicBezTo>
                  <a:cubicBezTo>
                    <a:pt x="96" y="52"/>
                    <a:pt x="96" y="52"/>
                    <a:pt x="96" y="52"/>
                  </a:cubicBezTo>
                  <a:cubicBezTo>
                    <a:pt x="97" y="46"/>
                    <a:pt x="100" y="41"/>
                    <a:pt x="105" y="37"/>
                  </a:cubicBezTo>
                  <a:cubicBezTo>
                    <a:pt x="110" y="34"/>
                    <a:pt x="116" y="33"/>
                    <a:pt x="123" y="34"/>
                  </a:cubicBezTo>
                  <a:cubicBezTo>
                    <a:pt x="126" y="34"/>
                    <a:pt x="129" y="36"/>
                    <a:pt x="132" y="38"/>
                  </a:cubicBezTo>
                  <a:cubicBezTo>
                    <a:pt x="133" y="39"/>
                    <a:pt x="134" y="40"/>
                    <a:pt x="135" y="40"/>
                  </a:cubicBezTo>
                  <a:cubicBezTo>
                    <a:pt x="134" y="40"/>
                    <a:pt x="134" y="40"/>
                    <a:pt x="134" y="40"/>
                  </a:cubicBezTo>
                  <a:cubicBezTo>
                    <a:pt x="125" y="39"/>
                    <a:pt x="125" y="39"/>
                    <a:pt x="125" y="39"/>
                  </a:cubicBezTo>
                  <a:cubicBezTo>
                    <a:pt x="124" y="38"/>
                    <a:pt x="123" y="39"/>
                    <a:pt x="122" y="40"/>
                  </a:cubicBezTo>
                  <a:cubicBezTo>
                    <a:pt x="110" y="53"/>
                    <a:pt x="110" y="53"/>
                    <a:pt x="110" y="53"/>
                  </a:cubicBezTo>
                  <a:cubicBezTo>
                    <a:pt x="110" y="54"/>
                    <a:pt x="109" y="55"/>
                    <a:pt x="110" y="56"/>
                  </a:cubicBezTo>
                  <a:cubicBezTo>
                    <a:pt x="113" y="65"/>
                    <a:pt x="113" y="65"/>
                    <a:pt x="113" y="65"/>
                  </a:cubicBezTo>
                  <a:cubicBezTo>
                    <a:pt x="113" y="65"/>
                    <a:pt x="113" y="65"/>
                    <a:pt x="113" y="65"/>
                  </a:cubicBezTo>
                  <a:cubicBezTo>
                    <a:pt x="116" y="73"/>
                    <a:pt x="116" y="73"/>
                    <a:pt x="116" y="73"/>
                  </a:cubicBezTo>
                  <a:cubicBezTo>
                    <a:pt x="116" y="74"/>
                    <a:pt x="117" y="75"/>
                    <a:pt x="118" y="76"/>
                  </a:cubicBezTo>
                  <a:cubicBezTo>
                    <a:pt x="127" y="77"/>
                    <a:pt x="127" y="77"/>
                    <a:pt x="127" y="77"/>
                  </a:cubicBezTo>
                  <a:cubicBezTo>
                    <a:pt x="128" y="77"/>
                    <a:pt x="128" y="77"/>
                    <a:pt x="128" y="77"/>
                  </a:cubicBezTo>
                  <a:cubicBezTo>
                    <a:pt x="127" y="78"/>
                    <a:pt x="126" y="78"/>
                    <a:pt x="125" y="79"/>
                  </a:cubicBezTo>
                  <a:cubicBezTo>
                    <a:pt x="121" y="80"/>
                    <a:pt x="118" y="80"/>
                    <a:pt x="114" y="79"/>
                  </a:cubicBezTo>
                  <a:cubicBezTo>
                    <a:pt x="111" y="79"/>
                    <a:pt x="109" y="78"/>
                    <a:pt x="106" y="76"/>
                  </a:cubicBezTo>
                  <a:cubicBezTo>
                    <a:pt x="104" y="75"/>
                    <a:pt x="102" y="73"/>
                    <a:pt x="100" y="71"/>
                  </a:cubicBezTo>
                  <a:cubicBezTo>
                    <a:pt x="99" y="70"/>
                    <a:pt x="98" y="69"/>
                    <a:pt x="97" y="70"/>
                  </a:cubicBezTo>
                  <a:cubicBezTo>
                    <a:pt x="12" y="100"/>
                    <a:pt x="12" y="100"/>
                    <a:pt x="12" y="100"/>
                  </a:cubicBezTo>
                  <a:close/>
                  <a:moveTo>
                    <a:pt x="89" y="137"/>
                  </a:moveTo>
                  <a:cubicBezTo>
                    <a:pt x="89" y="137"/>
                    <a:pt x="89" y="137"/>
                    <a:pt x="89" y="137"/>
                  </a:cubicBezTo>
                  <a:cubicBezTo>
                    <a:pt x="70" y="86"/>
                    <a:pt x="70" y="86"/>
                    <a:pt x="70" y="86"/>
                  </a:cubicBezTo>
                  <a:cubicBezTo>
                    <a:pt x="83" y="81"/>
                    <a:pt x="83" y="81"/>
                    <a:pt x="83" y="81"/>
                  </a:cubicBezTo>
                  <a:cubicBezTo>
                    <a:pt x="101" y="133"/>
                    <a:pt x="101" y="133"/>
                    <a:pt x="101" y="133"/>
                  </a:cubicBezTo>
                  <a:cubicBezTo>
                    <a:pt x="89" y="137"/>
                    <a:pt x="89" y="137"/>
                    <a:pt x="89" y="13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54" name="Freeform 287"/>
            <p:cNvSpPr>
              <a:spLocks noEditPoints="1"/>
            </p:cNvSpPr>
            <p:nvPr userDrawn="1"/>
          </p:nvSpPr>
          <p:spPr bwMode="auto">
            <a:xfrm>
              <a:off x="5382" y="786"/>
              <a:ext cx="285" cy="334"/>
            </a:xfrm>
            <a:custGeom>
              <a:avLst/>
              <a:gdLst>
                <a:gd name="T0" fmla="*/ 56 w 140"/>
                <a:gd name="T1" fmla="*/ 1 h 164"/>
                <a:gd name="T2" fmla="*/ 2 w 140"/>
                <a:gd name="T3" fmla="*/ 120 h 164"/>
                <a:gd name="T4" fmla="*/ 102 w 140"/>
                <a:gd name="T5" fmla="*/ 153 h 164"/>
                <a:gd name="T6" fmla="*/ 92 w 140"/>
                <a:gd name="T7" fmla="*/ 150 h 164"/>
                <a:gd name="T8" fmla="*/ 90 w 140"/>
                <a:gd name="T9" fmla="*/ 151 h 164"/>
                <a:gd name="T10" fmla="*/ 12 w 140"/>
                <a:gd name="T11" fmla="*/ 125 h 164"/>
                <a:gd name="T12" fmla="*/ 50 w 140"/>
                <a:gd name="T13" fmla="*/ 13 h 164"/>
                <a:gd name="T14" fmla="*/ 128 w 140"/>
                <a:gd name="T15" fmla="*/ 36 h 164"/>
                <a:gd name="T16" fmla="*/ 92 w 140"/>
                <a:gd name="T17" fmla="*/ 150 h 164"/>
                <a:gd name="T18" fmla="*/ 55 w 140"/>
                <a:gd name="T19" fmla="*/ 21 h 164"/>
                <a:gd name="T20" fmla="*/ 46 w 140"/>
                <a:gd name="T21" fmla="*/ 47 h 164"/>
                <a:gd name="T22" fmla="*/ 122 w 140"/>
                <a:gd name="T23" fmla="*/ 47 h 164"/>
                <a:gd name="T24" fmla="*/ 110 w 140"/>
                <a:gd name="T25" fmla="*/ 62 h 164"/>
                <a:gd name="T26" fmla="*/ 115 w 140"/>
                <a:gd name="T27" fmla="*/ 48 h 164"/>
                <a:gd name="T28" fmla="*/ 101 w 140"/>
                <a:gd name="T29" fmla="*/ 101 h 164"/>
                <a:gd name="T30" fmla="*/ 71 w 140"/>
                <a:gd name="T31" fmla="*/ 135 h 164"/>
                <a:gd name="T32" fmla="*/ 90 w 140"/>
                <a:gd name="T33" fmla="*/ 142 h 164"/>
                <a:gd name="T34" fmla="*/ 85 w 140"/>
                <a:gd name="T35" fmla="*/ 137 h 164"/>
                <a:gd name="T36" fmla="*/ 89 w 140"/>
                <a:gd name="T37" fmla="*/ 104 h 164"/>
                <a:gd name="T38" fmla="*/ 48 w 140"/>
                <a:gd name="T39" fmla="*/ 83 h 164"/>
                <a:gd name="T40" fmla="*/ 31 w 140"/>
                <a:gd name="T41" fmla="*/ 81 h 164"/>
                <a:gd name="T42" fmla="*/ 41 w 140"/>
                <a:gd name="T43" fmla="*/ 102 h 164"/>
                <a:gd name="T44" fmla="*/ 48 w 140"/>
                <a:gd name="T45" fmla="*/ 83 h 164"/>
                <a:gd name="T46" fmla="*/ 34 w 140"/>
                <a:gd name="T47" fmla="*/ 92 h 164"/>
                <a:gd name="T48" fmla="*/ 41 w 140"/>
                <a:gd name="T49" fmla="*/ 95 h 164"/>
                <a:gd name="T50" fmla="*/ 27 w 140"/>
                <a:gd name="T51" fmla="*/ 103 h 164"/>
                <a:gd name="T52" fmla="*/ 21 w 140"/>
                <a:gd name="T53" fmla="*/ 122 h 164"/>
                <a:gd name="T54" fmla="*/ 42 w 140"/>
                <a:gd name="T55" fmla="*/ 111 h 164"/>
                <a:gd name="T56" fmla="*/ 32 w 140"/>
                <a:gd name="T57" fmla="*/ 119 h 164"/>
                <a:gd name="T58" fmla="*/ 35 w 140"/>
                <a:gd name="T59" fmla="*/ 112 h 164"/>
                <a:gd name="T60" fmla="*/ 82 w 140"/>
                <a:gd name="T61" fmla="*/ 68 h 164"/>
                <a:gd name="T62" fmla="*/ 61 w 140"/>
                <a:gd name="T63" fmla="*/ 78 h 164"/>
                <a:gd name="T64" fmla="*/ 80 w 140"/>
                <a:gd name="T65" fmla="*/ 84 h 164"/>
                <a:gd name="T66" fmla="*/ 75 w 140"/>
                <a:gd name="T67" fmla="*/ 79 h 164"/>
                <a:gd name="T68" fmla="*/ 71 w 140"/>
                <a:gd name="T69" fmla="*/ 70 h 164"/>
                <a:gd name="T70" fmla="*/ 109 w 140"/>
                <a:gd name="T71" fmla="*/ 76 h 164"/>
                <a:gd name="T72" fmla="*/ 92 w 140"/>
                <a:gd name="T73" fmla="*/ 74 h 164"/>
                <a:gd name="T74" fmla="*/ 102 w 140"/>
                <a:gd name="T75" fmla="*/ 95 h 164"/>
                <a:gd name="T76" fmla="*/ 109 w 140"/>
                <a:gd name="T77" fmla="*/ 76 h 164"/>
                <a:gd name="T78" fmla="*/ 95 w 140"/>
                <a:gd name="T79" fmla="*/ 86 h 164"/>
                <a:gd name="T80" fmla="*/ 101 w 140"/>
                <a:gd name="T81" fmla="*/ 88 h 164"/>
                <a:gd name="T82" fmla="*/ 62 w 140"/>
                <a:gd name="T83" fmla="*/ 87 h 164"/>
                <a:gd name="T84" fmla="*/ 55 w 140"/>
                <a:gd name="T85" fmla="*/ 106 h 164"/>
                <a:gd name="T86" fmla="*/ 76 w 140"/>
                <a:gd name="T87" fmla="*/ 96 h 164"/>
                <a:gd name="T88" fmla="*/ 67 w 140"/>
                <a:gd name="T89" fmla="*/ 104 h 164"/>
                <a:gd name="T90" fmla="*/ 69 w 140"/>
                <a:gd name="T91" fmla="*/ 97 h 164"/>
                <a:gd name="T92" fmla="*/ 66 w 140"/>
                <a:gd name="T93" fmla="*/ 116 h 164"/>
                <a:gd name="T94" fmla="*/ 45 w 140"/>
                <a:gd name="T95" fmla="*/ 126 h 164"/>
                <a:gd name="T96" fmla="*/ 64 w 140"/>
                <a:gd name="T97" fmla="*/ 133 h 164"/>
                <a:gd name="T98" fmla="*/ 59 w 140"/>
                <a:gd name="T99" fmla="*/ 128 h 164"/>
                <a:gd name="T100" fmla="*/ 54 w 140"/>
                <a:gd name="T101" fmla="*/ 119 h 164"/>
                <a:gd name="T102" fmla="*/ 56 w 140"/>
                <a:gd name="T103" fmla="*/ 59 h 164"/>
                <a:gd name="T104" fmla="*/ 39 w 140"/>
                <a:gd name="T105" fmla="*/ 56 h 164"/>
                <a:gd name="T106" fmla="*/ 50 w 140"/>
                <a:gd name="T107" fmla="*/ 77 h 164"/>
                <a:gd name="T108" fmla="*/ 56 w 140"/>
                <a:gd name="T109" fmla="*/ 59 h 164"/>
                <a:gd name="T110" fmla="*/ 42 w 140"/>
                <a:gd name="T111" fmla="*/ 68 h 164"/>
                <a:gd name="T112" fmla="*/ 49 w 140"/>
                <a:gd name="T113" fmla="*/ 7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0" h="164">
                  <a:moveTo>
                    <a:pt x="139" y="33"/>
                  </a:moveTo>
                  <a:cubicBezTo>
                    <a:pt x="137" y="30"/>
                    <a:pt x="134" y="27"/>
                    <a:pt x="131" y="26"/>
                  </a:cubicBezTo>
                  <a:cubicBezTo>
                    <a:pt x="56" y="1"/>
                    <a:pt x="56" y="1"/>
                    <a:pt x="56" y="1"/>
                  </a:cubicBezTo>
                  <a:cubicBezTo>
                    <a:pt x="53" y="0"/>
                    <a:pt x="49" y="0"/>
                    <a:pt x="46" y="1"/>
                  </a:cubicBezTo>
                  <a:cubicBezTo>
                    <a:pt x="43" y="3"/>
                    <a:pt x="41" y="6"/>
                    <a:pt x="40" y="9"/>
                  </a:cubicBezTo>
                  <a:cubicBezTo>
                    <a:pt x="2" y="120"/>
                    <a:pt x="2" y="120"/>
                    <a:pt x="2" y="120"/>
                  </a:cubicBezTo>
                  <a:cubicBezTo>
                    <a:pt x="0" y="126"/>
                    <a:pt x="4" y="134"/>
                    <a:pt x="11" y="136"/>
                  </a:cubicBezTo>
                  <a:cubicBezTo>
                    <a:pt x="85" y="162"/>
                    <a:pt x="85" y="162"/>
                    <a:pt x="85" y="162"/>
                  </a:cubicBezTo>
                  <a:cubicBezTo>
                    <a:pt x="92" y="164"/>
                    <a:pt x="100" y="160"/>
                    <a:pt x="102" y="153"/>
                  </a:cubicBezTo>
                  <a:cubicBezTo>
                    <a:pt x="139" y="43"/>
                    <a:pt x="139" y="43"/>
                    <a:pt x="139" y="43"/>
                  </a:cubicBezTo>
                  <a:cubicBezTo>
                    <a:pt x="140" y="39"/>
                    <a:pt x="140" y="36"/>
                    <a:pt x="139" y="33"/>
                  </a:cubicBezTo>
                  <a:close/>
                  <a:moveTo>
                    <a:pt x="92" y="150"/>
                  </a:moveTo>
                  <a:cubicBezTo>
                    <a:pt x="92" y="150"/>
                    <a:pt x="92" y="150"/>
                    <a:pt x="92" y="150"/>
                  </a:cubicBezTo>
                  <a:cubicBezTo>
                    <a:pt x="92" y="150"/>
                    <a:pt x="91" y="151"/>
                    <a:pt x="91" y="151"/>
                  </a:cubicBezTo>
                  <a:cubicBezTo>
                    <a:pt x="90" y="151"/>
                    <a:pt x="90" y="151"/>
                    <a:pt x="90" y="151"/>
                  </a:cubicBezTo>
                  <a:cubicBezTo>
                    <a:pt x="90" y="152"/>
                    <a:pt x="89" y="152"/>
                    <a:pt x="89" y="151"/>
                  </a:cubicBezTo>
                  <a:cubicBezTo>
                    <a:pt x="14" y="126"/>
                    <a:pt x="14" y="126"/>
                    <a:pt x="14" y="126"/>
                  </a:cubicBezTo>
                  <a:cubicBezTo>
                    <a:pt x="13" y="126"/>
                    <a:pt x="13" y="126"/>
                    <a:pt x="12" y="125"/>
                  </a:cubicBezTo>
                  <a:cubicBezTo>
                    <a:pt x="12" y="125"/>
                    <a:pt x="12" y="125"/>
                    <a:pt x="12" y="125"/>
                  </a:cubicBezTo>
                  <a:cubicBezTo>
                    <a:pt x="12" y="124"/>
                    <a:pt x="12" y="124"/>
                    <a:pt x="12" y="123"/>
                  </a:cubicBezTo>
                  <a:cubicBezTo>
                    <a:pt x="50" y="13"/>
                    <a:pt x="50" y="13"/>
                    <a:pt x="50" y="13"/>
                  </a:cubicBezTo>
                  <a:cubicBezTo>
                    <a:pt x="50" y="12"/>
                    <a:pt x="50" y="11"/>
                    <a:pt x="51" y="11"/>
                  </a:cubicBezTo>
                  <a:cubicBezTo>
                    <a:pt x="52" y="11"/>
                    <a:pt x="52" y="11"/>
                    <a:pt x="53" y="11"/>
                  </a:cubicBezTo>
                  <a:cubicBezTo>
                    <a:pt x="128" y="36"/>
                    <a:pt x="128" y="36"/>
                    <a:pt x="128" y="36"/>
                  </a:cubicBezTo>
                  <a:cubicBezTo>
                    <a:pt x="128" y="36"/>
                    <a:pt x="129" y="37"/>
                    <a:pt x="129" y="37"/>
                  </a:cubicBezTo>
                  <a:cubicBezTo>
                    <a:pt x="129" y="38"/>
                    <a:pt x="129" y="39"/>
                    <a:pt x="129" y="39"/>
                  </a:cubicBezTo>
                  <a:cubicBezTo>
                    <a:pt x="92" y="150"/>
                    <a:pt x="92" y="150"/>
                    <a:pt x="92" y="150"/>
                  </a:cubicBezTo>
                  <a:close/>
                  <a:moveTo>
                    <a:pt x="120" y="43"/>
                  </a:moveTo>
                  <a:cubicBezTo>
                    <a:pt x="120" y="43"/>
                    <a:pt x="120" y="43"/>
                    <a:pt x="120" y="43"/>
                  </a:cubicBezTo>
                  <a:cubicBezTo>
                    <a:pt x="55" y="21"/>
                    <a:pt x="55" y="21"/>
                    <a:pt x="55" y="21"/>
                  </a:cubicBezTo>
                  <a:cubicBezTo>
                    <a:pt x="53" y="20"/>
                    <a:pt x="51" y="21"/>
                    <a:pt x="51" y="23"/>
                  </a:cubicBezTo>
                  <a:cubicBezTo>
                    <a:pt x="44" y="43"/>
                    <a:pt x="44" y="43"/>
                    <a:pt x="44" y="43"/>
                  </a:cubicBezTo>
                  <a:cubicBezTo>
                    <a:pt x="43" y="45"/>
                    <a:pt x="44" y="47"/>
                    <a:pt x="46" y="47"/>
                  </a:cubicBezTo>
                  <a:cubicBezTo>
                    <a:pt x="111" y="69"/>
                    <a:pt x="111" y="69"/>
                    <a:pt x="111" y="69"/>
                  </a:cubicBezTo>
                  <a:cubicBezTo>
                    <a:pt x="113" y="70"/>
                    <a:pt x="115" y="69"/>
                    <a:pt x="115" y="67"/>
                  </a:cubicBezTo>
                  <a:cubicBezTo>
                    <a:pt x="122" y="47"/>
                    <a:pt x="122" y="47"/>
                    <a:pt x="122" y="47"/>
                  </a:cubicBezTo>
                  <a:cubicBezTo>
                    <a:pt x="123" y="45"/>
                    <a:pt x="122" y="43"/>
                    <a:pt x="120" y="43"/>
                  </a:cubicBezTo>
                  <a:close/>
                  <a:moveTo>
                    <a:pt x="110" y="62"/>
                  </a:moveTo>
                  <a:cubicBezTo>
                    <a:pt x="110" y="62"/>
                    <a:pt x="110" y="62"/>
                    <a:pt x="110" y="62"/>
                  </a:cubicBezTo>
                  <a:cubicBezTo>
                    <a:pt x="51" y="42"/>
                    <a:pt x="51" y="42"/>
                    <a:pt x="51" y="42"/>
                  </a:cubicBezTo>
                  <a:cubicBezTo>
                    <a:pt x="56" y="28"/>
                    <a:pt x="56" y="28"/>
                    <a:pt x="56" y="28"/>
                  </a:cubicBezTo>
                  <a:cubicBezTo>
                    <a:pt x="115" y="48"/>
                    <a:pt x="115" y="48"/>
                    <a:pt x="115" y="48"/>
                  </a:cubicBezTo>
                  <a:cubicBezTo>
                    <a:pt x="110" y="62"/>
                    <a:pt x="110" y="62"/>
                    <a:pt x="110" y="62"/>
                  </a:cubicBezTo>
                  <a:close/>
                  <a:moveTo>
                    <a:pt x="101" y="101"/>
                  </a:moveTo>
                  <a:cubicBezTo>
                    <a:pt x="101" y="101"/>
                    <a:pt x="101" y="101"/>
                    <a:pt x="101" y="101"/>
                  </a:cubicBezTo>
                  <a:cubicBezTo>
                    <a:pt x="88" y="96"/>
                    <a:pt x="88" y="96"/>
                    <a:pt x="88" y="96"/>
                  </a:cubicBezTo>
                  <a:cubicBezTo>
                    <a:pt x="86" y="96"/>
                    <a:pt x="84" y="97"/>
                    <a:pt x="84" y="98"/>
                  </a:cubicBezTo>
                  <a:cubicBezTo>
                    <a:pt x="71" y="135"/>
                    <a:pt x="71" y="135"/>
                    <a:pt x="71" y="135"/>
                  </a:cubicBezTo>
                  <a:cubicBezTo>
                    <a:pt x="71" y="137"/>
                    <a:pt x="72" y="139"/>
                    <a:pt x="73" y="139"/>
                  </a:cubicBezTo>
                  <a:cubicBezTo>
                    <a:pt x="86" y="144"/>
                    <a:pt x="86" y="144"/>
                    <a:pt x="86" y="144"/>
                  </a:cubicBezTo>
                  <a:cubicBezTo>
                    <a:pt x="88" y="144"/>
                    <a:pt x="90" y="143"/>
                    <a:pt x="90" y="142"/>
                  </a:cubicBezTo>
                  <a:cubicBezTo>
                    <a:pt x="103" y="105"/>
                    <a:pt x="103" y="105"/>
                    <a:pt x="103" y="105"/>
                  </a:cubicBezTo>
                  <a:cubicBezTo>
                    <a:pt x="103" y="103"/>
                    <a:pt x="102" y="101"/>
                    <a:pt x="101" y="101"/>
                  </a:cubicBezTo>
                  <a:close/>
                  <a:moveTo>
                    <a:pt x="85" y="137"/>
                  </a:moveTo>
                  <a:cubicBezTo>
                    <a:pt x="85" y="137"/>
                    <a:pt x="85" y="137"/>
                    <a:pt x="85" y="137"/>
                  </a:cubicBezTo>
                  <a:cubicBezTo>
                    <a:pt x="78" y="134"/>
                    <a:pt x="78" y="134"/>
                    <a:pt x="78" y="134"/>
                  </a:cubicBezTo>
                  <a:cubicBezTo>
                    <a:pt x="89" y="104"/>
                    <a:pt x="89" y="104"/>
                    <a:pt x="89" y="104"/>
                  </a:cubicBezTo>
                  <a:cubicBezTo>
                    <a:pt x="95" y="106"/>
                    <a:pt x="95" y="106"/>
                    <a:pt x="95" y="106"/>
                  </a:cubicBezTo>
                  <a:cubicBezTo>
                    <a:pt x="85" y="137"/>
                    <a:pt x="85" y="137"/>
                    <a:pt x="85" y="137"/>
                  </a:cubicBezTo>
                  <a:close/>
                  <a:moveTo>
                    <a:pt x="48" y="83"/>
                  </a:moveTo>
                  <a:cubicBezTo>
                    <a:pt x="48" y="83"/>
                    <a:pt x="48" y="83"/>
                    <a:pt x="48" y="83"/>
                  </a:cubicBezTo>
                  <a:cubicBezTo>
                    <a:pt x="35" y="79"/>
                    <a:pt x="35" y="79"/>
                    <a:pt x="35" y="79"/>
                  </a:cubicBezTo>
                  <a:cubicBezTo>
                    <a:pt x="34" y="78"/>
                    <a:pt x="32" y="79"/>
                    <a:pt x="31" y="81"/>
                  </a:cubicBezTo>
                  <a:cubicBezTo>
                    <a:pt x="27" y="93"/>
                    <a:pt x="27" y="93"/>
                    <a:pt x="27" y="93"/>
                  </a:cubicBezTo>
                  <a:cubicBezTo>
                    <a:pt x="26" y="95"/>
                    <a:pt x="27" y="97"/>
                    <a:pt x="29" y="97"/>
                  </a:cubicBezTo>
                  <a:cubicBezTo>
                    <a:pt x="41" y="102"/>
                    <a:pt x="41" y="102"/>
                    <a:pt x="41" y="102"/>
                  </a:cubicBezTo>
                  <a:cubicBezTo>
                    <a:pt x="43" y="102"/>
                    <a:pt x="45" y="101"/>
                    <a:pt x="46" y="100"/>
                  </a:cubicBezTo>
                  <a:cubicBezTo>
                    <a:pt x="50" y="87"/>
                    <a:pt x="50" y="87"/>
                    <a:pt x="50" y="87"/>
                  </a:cubicBezTo>
                  <a:cubicBezTo>
                    <a:pt x="50" y="85"/>
                    <a:pt x="50" y="83"/>
                    <a:pt x="48" y="83"/>
                  </a:cubicBezTo>
                  <a:close/>
                  <a:moveTo>
                    <a:pt x="41" y="95"/>
                  </a:moveTo>
                  <a:cubicBezTo>
                    <a:pt x="41" y="95"/>
                    <a:pt x="41" y="95"/>
                    <a:pt x="41" y="95"/>
                  </a:cubicBezTo>
                  <a:cubicBezTo>
                    <a:pt x="34" y="92"/>
                    <a:pt x="34" y="92"/>
                    <a:pt x="34" y="92"/>
                  </a:cubicBezTo>
                  <a:cubicBezTo>
                    <a:pt x="36" y="86"/>
                    <a:pt x="36" y="86"/>
                    <a:pt x="36" y="86"/>
                  </a:cubicBezTo>
                  <a:cubicBezTo>
                    <a:pt x="43" y="88"/>
                    <a:pt x="43" y="88"/>
                    <a:pt x="43" y="88"/>
                  </a:cubicBezTo>
                  <a:cubicBezTo>
                    <a:pt x="41" y="95"/>
                    <a:pt x="41" y="95"/>
                    <a:pt x="41" y="95"/>
                  </a:cubicBezTo>
                  <a:close/>
                  <a:moveTo>
                    <a:pt x="40" y="107"/>
                  </a:moveTo>
                  <a:cubicBezTo>
                    <a:pt x="40" y="107"/>
                    <a:pt x="40" y="107"/>
                    <a:pt x="40" y="107"/>
                  </a:cubicBezTo>
                  <a:cubicBezTo>
                    <a:pt x="27" y="103"/>
                    <a:pt x="27" y="103"/>
                    <a:pt x="27" y="103"/>
                  </a:cubicBezTo>
                  <a:cubicBezTo>
                    <a:pt x="25" y="102"/>
                    <a:pt x="23" y="103"/>
                    <a:pt x="23" y="105"/>
                  </a:cubicBezTo>
                  <a:cubicBezTo>
                    <a:pt x="19" y="118"/>
                    <a:pt x="19" y="118"/>
                    <a:pt x="19" y="118"/>
                  </a:cubicBezTo>
                  <a:cubicBezTo>
                    <a:pt x="18" y="119"/>
                    <a:pt x="19" y="121"/>
                    <a:pt x="21" y="122"/>
                  </a:cubicBezTo>
                  <a:cubicBezTo>
                    <a:pt x="33" y="126"/>
                    <a:pt x="33" y="126"/>
                    <a:pt x="33" y="126"/>
                  </a:cubicBezTo>
                  <a:cubicBezTo>
                    <a:pt x="35" y="127"/>
                    <a:pt x="37" y="126"/>
                    <a:pt x="37" y="124"/>
                  </a:cubicBezTo>
                  <a:cubicBezTo>
                    <a:pt x="42" y="111"/>
                    <a:pt x="42" y="111"/>
                    <a:pt x="42" y="111"/>
                  </a:cubicBezTo>
                  <a:cubicBezTo>
                    <a:pt x="42" y="110"/>
                    <a:pt x="41" y="108"/>
                    <a:pt x="40" y="107"/>
                  </a:cubicBezTo>
                  <a:close/>
                  <a:moveTo>
                    <a:pt x="32" y="119"/>
                  </a:moveTo>
                  <a:cubicBezTo>
                    <a:pt x="32" y="119"/>
                    <a:pt x="32" y="119"/>
                    <a:pt x="32" y="119"/>
                  </a:cubicBezTo>
                  <a:cubicBezTo>
                    <a:pt x="26" y="117"/>
                    <a:pt x="26" y="117"/>
                    <a:pt x="26" y="117"/>
                  </a:cubicBezTo>
                  <a:cubicBezTo>
                    <a:pt x="28" y="110"/>
                    <a:pt x="28" y="110"/>
                    <a:pt x="28" y="110"/>
                  </a:cubicBezTo>
                  <a:cubicBezTo>
                    <a:pt x="35" y="112"/>
                    <a:pt x="35" y="112"/>
                    <a:pt x="35" y="112"/>
                  </a:cubicBezTo>
                  <a:cubicBezTo>
                    <a:pt x="32" y="119"/>
                    <a:pt x="32" y="119"/>
                    <a:pt x="32" y="119"/>
                  </a:cubicBezTo>
                  <a:close/>
                  <a:moveTo>
                    <a:pt x="82" y="68"/>
                  </a:moveTo>
                  <a:cubicBezTo>
                    <a:pt x="82" y="68"/>
                    <a:pt x="82" y="68"/>
                    <a:pt x="82" y="68"/>
                  </a:cubicBezTo>
                  <a:cubicBezTo>
                    <a:pt x="70" y="63"/>
                    <a:pt x="70" y="63"/>
                    <a:pt x="70" y="63"/>
                  </a:cubicBezTo>
                  <a:cubicBezTo>
                    <a:pt x="68" y="63"/>
                    <a:pt x="66" y="64"/>
                    <a:pt x="66" y="65"/>
                  </a:cubicBezTo>
                  <a:cubicBezTo>
                    <a:pt x="61" y="78"/>
                    <a:pt x="61" y="78"/>
                    <a:pt x="61" y="78"/>
                  </a:cubicBezTo>
                  <a:cubicBezTo>
                    <a:pt x="61" y="80"/>
                    <a:pt x="62" y="81"/>
                    <a:pt x="63" y="82"/>
                  </a:cubicBezTo>
                  <a:cubicBezTo>
                    <a:pt x="76" y="86"/>
                    <a:pt x="76" y="86"/>
                    <a:pt x="76" y="86"/>
                  </a:cubicBezTo>
                  <a:cubicBezTo>
                    <a:pt x="78" y="87"/>
                    <a:pt x="80" y="86"/>
                    <a:pt x="80" y="84"/>
                  </a:cubicBezTo>
                  <a:cubicBezTo>
                    <a:pt x="84" y="72"/>
                    <a:pt x="84" y="72"/>
                    <a:pt x="84" y="72"/>
                  </a:cubicBezTo>
                  <a:cubicBezTo>
                    <a:pt x="85" y="70"/>
                    <a:pt x="84" y="68"/>
                    <a:pt x="82" y="68"/>
                  </a:cubicBezTo>
                  <a:close/>
                  <a:moveTo>
                    <a:pt x="75" y="79"/>
                  </a:moveTo>
                  <a:cubicBezTo>
                    <a:pt x="75" y="79"/>
                    <a:pt x="75" y="79"/>
                    <a:pt x="75" y="79"/>
                  </a:cubicBezTo>
                  <a:cubicBezTo>
                    <a:pt x="68" y="77"/>
                    <a:pt x="68" y="77"/>
                    <a:pt x="68" y="77"/>
                  </a:cubicBezTo>
                  <a:cubicBezTo>
                    <a:pt x="71" y="70"/>
                    <a:pt x="71" y="70"/>
                    <a:pt x="71" y="70"/>
                  </a:cubicBezTo>
                  <a:cubicBezTo>
                    <a:pt x="77" y="73"/>
                    <a:pt x="77" y="73"/>
                    <a:pt x="77" y="73"/>
                  </a:cubicBezTo>
                  <a:cubicBezTo>
                    <a:pt x="75" y="79"/>
                    <a:pt x="75" y="79"/>
                    <a:pt x="75" y="79"/>
                  </a:cubicBezTo>
                  <a:close/>
                  <a:moveTo>
                    <a:pt x="109" y="76"/>
                  </a:moveTo>
                  <a:cubicBezTo>
                    <a:pt x="109" y="76"/>
                    <a:pt x="109" y="76"/>
                    <a:pt x="109" y="76"/>
                  </a:cubicBezTo>
                  <a:cubicBezTo>
                    <a:pt x="96" y="72"/>
                    <a:pt x="96" y="72"/>
                    <a:pt x="96" y="72"/>
                  </a:cubicBezTo>
                  <a:cubicBezTo>
                    <a:pt x="94" y="72"/>
                    <a:pt x="93" y="72"/>
                    <a:pt x="92" y="74"/>
                  </a:cubicBezTo>
                  <a:cubicBezTo>
                    <a:pt x="88" y="87"/>
                    <a:pt x="88" y="87"/>
                    <a:pt x="88" y="87"/>
                  </a:cubicBezTo>
                  <a:cubicBezTo>
                    <a:pt x="87" y="89"/>
                    <a:pt x="88" y="90"/>
                    <a:pt x="90" y="91"/>
                  </a:cubicBezTo>
                  <a:cubicBezTo>
                    <a:pt x="102" y="95"/>
                    <a:pt x="102" y="95"/>
                    <a:pt x="102" y="95"/>
                  </a:cubicBezTo>
                  <a:cubicBezTo>
                    <a:pt x="104" y="96"/>
                    <a:pt x="106" y="95"/>
                    <a:pt x="107" y="93"/>
                  </a:cubicBezTo>
                  <a:cubicBezTo>
                    <a:pt x="111" y="81"/>
                    <a:pt x="111" y="81"/>
                    <a:pt x="111" y="81"/>
                  </a:cubicBezTo>
                  <a:cubicBezTo>
                    <a:pt x="111" y="79"/>
                    <a:pt x="110" y="77"/>
                    <a:pt x="109" y="76"/>
                  </a:cubicBezTo>
                  <a:close/>
                  <a:moveTo>
                    <a:pt x="101" y="88"/>
                  </a:moveTo>
                  <a:cubicBezTo>
                    <a:pt x="101" y="88"/>
                    <a:pt x="101" y="88"/>
                    <a:pt x="101" y="88"/>
                  </a:cubicBezTo>
                  <a:cubicBezTo>
                    <a:pt x="95" y="86"/>
                    <a:pt x="95" y="86"/>
                    <a:pt x="95" y="86"/>
                  </a:cubicBezTo>
                  <a:cubicBezTo>
                    <a:pt x="97" y="79"/>
                    <a:pt x="97" y="79"/>
                    <a:pt x="97" y="79"/>
                  </a:cubicBezTo>
                  <a:cubicBezTo>
                    <a:pt x="104" y="81"/>
                    <a:pt x="104" y="81"/>
                    <a:pt x="104" y="81"/>
                  </a:cubicBezTo>
                  <a:cubicBezTo>
                    <a:pt x="101" y="88"/>
                    <a:pt x="101" y="88"/>
                    <a:pt x="101" y="88"/>
                  </a:cubicBezTo>
                  <a:close/>
                  <a:moveTo>
                    <a:pt x="74" y="92"/>
                  </a:moveTo>
                  <a:cubicBezTo>
                    <a:pt x="74" y="92"/>
                    <a:pt x="74" y="92"/>
                    <a:pt x="74" y="92"/>
                  </a:cubicBezTo>
                  <a:cubicBezTo>
                    <a:pt x="62" y="87"/>
                    <a:pt x="62" y="87"/>
                    <a:pt x="62" y="87"/>
                  </a:cubicBezTo>
                  <a:cubicBezTo>
                    <a:pt x="60" y="87"/>
                    <a:pt x="58" y="88"/>
                    <a:pt x="58" y="90"/>
                  </a:cubicBezTo>
                  <a:cubicBezTo>
                    <a:pt x="53" y="102"/>
                    <a:pt x="53" y="102"/>
                    <a:pt x="53" y="102"/>
                  </a:cubicBezTo>
                  <a:cubicBezTo>
                    <a:pt x="53" y="104"/>
                    <a:pt x="54" y="106"/>
                    <a:pt x="55" y="106"/>
                  </a:cubicBezTo>
                  <a:cubicBezTo>
                    <a:pt x="68" y="111"/>
                    <a:pt x="68" y="111"/>
                    <a:pt x="68" y="111"/>
                  </a:cubicBezTo>
                  <a:cubicBezTo>
                    <a:pt x="70" y="111"/>
                    <a:pt x="71" y="110"/>
                    <a:pt x="72" y="109"/>
                  </a:cubicBezTo>
                  <a:cubicBezTo>
                    <a:pt x="76" y="96"/>
                    <a:pt x="76" y="96"/>
                    <a:pt x="76" y="96"/>
                  </a:cubicBezTo>
                  <a:cubicBezTo>
                    <a:pt x="77" y="94"/>
                    <a:pt x="76" y="92"/>
                    <a:pt x="74" y="92"/>
                  </a:cubicBezTo>
                  <a:close/>
                  <a:moveTo>
                    <a:pt x="67" y="104"/>
                  </a:moveTo>
                  <a:cubicBezTo>
                    <a:pt x="67" y="104"/>
                    <a:pt x="67" y="104"/>
                    <a:pt x="67" y="104"/>
                  </a:cubicBezTo>
                  <a:cubicBezTo>
                    <a:pt x="60" y="101"/>
                    <a:pt x="60" y="101"/>
                    <a:pt x="60" y="101"/>
                  </a:cubicBezTo>
                  <a:cubicBezTo>
                    <a:pt x="63" y="95"/>
                    <a:pt x="63" y="95"/>
                    <a:pt x="63" y="95"/>
                  </a:cubicBezTo>
                  <a:cubicBezTo>
                    <a:pt x="69" y="97"/>
                    <a:pt x="69" y="97"/>
                    <a:pt x="69" y="97"/>
                  </a:cubicBezTo>
                  <a:cubicBezTo>
                    <a:pt x="67" y="104"/>
                    <a:pt x="67" y="104"/>
                    <a:pt x="67" y="104"/>
                  </a:cubicBezTo>
                  <a:close/>
                  <a:moveTo>
                    <a:pt x="66" y="116"/>
                  </a:moveTo>
                  <a:cubicBezTo>
                    <a:pt x="66" y="116"/>
                    <a:pt x="66" y="116"/>
                    <a:pt x="66" y="116"/>
                  </a:cubicBezTo>
                  <a:cubicBezTo>
                    <a:pt x="53" y="112"/>
                    <a:pt x="53" y="112"/>
                    <a:pt x="53" y="112"/>
                  </a:cubicBezTo>
                  <a:cubicBezTo>
                    <a:pt x="52" y="111"/>
                    <a:pt x="50" y="112"/>
                    <a:pt x="49" y="114"/>
                  </a:cubicBezTo>
                  <a:cubicBezTo>
                    <a:pt x="45" y="126"/>
                    <a:pt x="45" y="126"/>
                    <a:pt x="45" y="126"/>
                  </a:cubicBezTo>
                  <a:cubicBezTo>
                    <a:pt x="44" y="128"/>
                    <a:pt x="45" y="130"/>
                    <a:pt x="47" y="131"/>
                  </a:cubicBezTo>
                  <a:cubicBezTo>
                    <a:pt x="60" y="135"/>
                    <a:pt x="60" y="135"/>
                    <a:pt x="60" y="135"/>
                  </a:cubicBezTo>
                  <a:cubicBezTo>
                    <a:pt x="61" y="135"/>
                    <a:pt x="63" y="135"/>
                    <a:pt x="64" y="133"/>
                  </a:cubicBezTo>
                  <a:cubicBezTo>
                    <a:pt x="68" y="120"/>
                    <a:pt x="68" y="120"/>
                    <a:pt x="68" y="120"/>
                  </a:cubicBezTo>
                  <a:cubicBezTo>
                    <a:pt x="69" y="118"/>
                    <a:pt x="68" y="117"/>
                    <a:pt x="66" y="116"/>
                  </a:cubicBezTo>
                  <a:close/>
                  <a:moveTo>
                    <a:pt x="59" y="128"/>
                  </a:moveTo>
                  <a:cubicBezTo>
                    <a:pt x="59" y="128"/>
                    <a:pt x="59" y="128"/>
                    <a:pt x="59" y="128"/>
                  </a:cubicBezTo>
                  <a:cubicBezTo>
                    <a:pt x="52" y="126"/>
                    <a:pt x="52" y="126"/>
                    <a:pt x="52" y="126"/>
                  </a:cubicBezTo>
                  <a:cubicBezTo>
                    <a:pt x="54" y="119"/>
                    <a:pt x="54" y="119"/>
                    <a:pt x="54" y="119"/>
                  </a:cubicBezTo>
                  <a:cubicBezTo>
                    <a:pt x="61" y="121"/>
                    <a:pt x="61" y="121"/>
                    <a:pt x="61" y="121"/>
                  </a:cubicBezTo>
                  <a:cubicBezTo>
                    <a:pt x="59" y="128"/>
                    <a:pt x="59" y="128"/>
                    <a:pt x="59" y="128"/>
                  </a:cubicBezTo>
                  <a:close/>
                  <a:moveTo>
                    <a:pt x="56" y="59"/>
                  </a:moveTo>
                  <a:cubicBezTo>
                    <a:pt x="56" y="59"/>
                    <a:pt x="56" y="59"/>
                    <a:pt x="56" y="59"/>
                  </a:cubicBezTo>
                  <a:cubicBezTo>
                    <a:pt x="43" y="54"/>
                    <a:pt x="43" y="54"/>
                    <a:pt x="43" y="54"/>
                  </a:cubicBezTo>
                  <a:cubicBezTo>
                    <a:pt x="42" y="54"/>
                    <a:pt x="40" y="55"/>
                    <a:pt x="39" y="56"/>
                  </a:cubicBezTo>
                  <a:cubicBezTo>
                    <a:pt x="35" y="69"/>
                    <a:pt x="35" y="69"/>
                    <a:pt x="35" y="69"/>
                  </a:cubicBezTo>
                  <a:cubicBezTo>
                    <a:pt x="34" y="71"/>
                    <a:pt x="35" y="73"/>
                    <a:pt x="37" y="73"/>
                  </a:cubicBezTo>
                  <a:cubicBezTo>
                    <a:pt x="50" y="77"/>
                    <a:pt x="50" y="77"/>
                    <a:pt x="50" y="77"/>
                  </a:cubicBezTo>
                  <a:cubicBezTo>
                    <a:pt x="51" y="78"/>
                    <a:pt x="53" y="77"/>
                    <a:pt x="54" y="75"/>
                  </a:cubicBezTo>
                  <a:cubicBezTo>
                    <a:pt x="58" y="63"/>
                    <a:pt x="58" y="63"/>
                    <a:pt x="58" y="63"/>
                  </a:cubicBezTo>
                  <a:cubicBezTo>
                    <a:pt x="59" y="61"/>
                    <a:pt x="58" y="59"/>
                    <a:pt x="56" y="59"/>
                  </a:cubicBezTo>
                  <a:close/>
                  <a:moveTo>
                    <a:pt x="49" y="70"/>
                  </a:moveTo>
                  <a:cubicBezTo>
                    <a:pt x="49" y="70"/>
                    <a:pt x="49" y="70"/>
                    <a:pt x="49" y="70"/>
                  </a:cubicBezTo>
                  <a:cubicBezTo>
                    <a:pt x="42" y="68"/>
                    <a:pt x="42" y="68"/>
                    <a:pt x="42" y="68"/>
                  </a:cubicBezTo>
                  <a:cubicBezTo>
                    <a:pt x="44" y="61"/>
                    <a:pt x="44" y="61"/>
                    <a:pt x="44" y="61"/>
                  </a:cubicBezTo>
                  <a:cubicBezTo>
                    <a:pt x="51" y="64"/>
                    <a:pt x="51" y="64"/>
                    <a:pt x="51" y="64"/>
                  </a:cubicBezTo>
                  <a:cubicBezTo>
                    <a:pt x="49" y="70"/>
                    <a:pt x="49" y="70"/>
                    <a:pt x="49"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grpSp>
    </p:spTree>
    <p:extLst>
      <p:ext uri="{BB962C8B-B14F-4D97-AF65-F5344CB8AC3E}">
        <p14:creationId xmlns:p14="http://schemas.microsoft.com/office/powerpoint/2010/main" val="4163045486"/>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7287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350983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5333975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56647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theme" Target="../theme/theme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2017/2/28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0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EBE5B-0EF9-4B87-9142-3F401321B0AE}"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0CB8A-934D-4C1C-A9E1-7890C6C4726C}"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008933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 id="2147483688" r:id="rId27"/>
    <p:sldLayoutId id="2147483702" r:id="rId2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086753-6B23-4EBC-BCF6-FB9E98C9E990}" type="datetimeFigureOut">
              <a:rPr lang="zh-CN" altLang="en-US" smtClean="0">
                <a:solidFill>
                  <a:prstClr val="black">
                    <a:tint val="75000"/>
                  </a:prstClr>
                </a:solidFill>
              </a:rPr>
              <a:pPr/>
              <a:t>2017/2/28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505D87-A946-4C13-A1F4-B1F0C064CCE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6439771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7.xml"/></Relationships>
</file>

<file path=ppt/slides/_rels/slide14.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notesSlide" Target="../notesSlides/notesSlide11.xml"/><Relationship Id="rId4"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3.jpeg"/><Relationship Id="rId5" Type="http://schemas.openxmlformats.org/officeDocument/2006/relationships/notesSlide" Target="../notesSlides/notesSlide12.xml"/><Relationship Id="rId4"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3.jpeg"/><Relationship Id="rId5" Type="http://schemas.openxmlformats.org/officeDocument/2006/relationships/notesSlide" Target="../notesSlides/notesSlide13.xml"/><Relationship Id="rId4"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3.jpeg"/><Relationship Id="rId5" Type="http://schemas.openxmlformats.org/officeDocument/2006/relationships/notesSlide" Target="../notesSlides/notesSlide14.xml"/><Relationship Id="rId4"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4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4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4788024" y="-313263"/>
            <a:ext cx="4551246" cy="9248686"/>
          </a:xfrm>
          <a:prstGeom prst="rect">
            <a:avLst/>
          </a:prstGeom>
          <a:noFill/>
        </p:spPr>
        <p:txBody>
          <a:bodyPr wrap="none" rtlCol="0">
            <a:spAutoFit/>
          </a:bodyPr>
          <a:lstStyle/>
          <a:p>
            <a:r>
              <a:rPr lang="en-US" altLang="zh-CN" sz="59500" b="1" dirty="0">
                <a:solidFill>
                  <a:schemeClr val="bg1">
                    <a:lumMod val="9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1</a:t>
            </a:r>
            <a:endParaRPr lang="zh-CN" altLang="en-US" sz="59500" b="1" dirty="0">
              <a:solidFill>
                <a:schemeClr val="bg1">
                  <a:lumMod val="9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 name="矩形 2"/>
          <p:cNvSpPr/>
          <p:nvPr/>
        </p:nvSpPr>
        <p:spPr>
          <a:xfrm>
            <a:off x="0" y="6279466"/>
            <a:ext cx="9144000" cy="578534"/>
          </a:xfrm>
          <a:prstGeom prst="rect">
            <a:avLst/>
          </a:prstGeom>
          <a:solidFill>
            <a:srgbClr val="BF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0"/>
            <a:ext cx="9144000" cy="578534"/>
          </a:xfrm>
          <a:prstGeom prst="rect">
            <a:avLst/>
          </a:prstGeom>
          <a:solidFill>
            <a:srgbClr val="BF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1383982" y="1366897"/>
            <a:ext cx="6376041" cy="4124206"/>
          </a:xfrm>
          <a:prstGeom prst="rect">
            <a:avLst/>
          </a:prstGeom>
          <a:noFill/>
        </p:spPr>
        <p:txBody>
          <a:bodyPr wrap="none" rtlCol="0">
            <a:spAutoFit/>
          </a:bodyPr>
          <a:lstStyle/>
          <a:p>
            <a:pPr algn="ctr"/>
            <a:r>
              <a:rPr lang="en-US" altLang="zh-CN" sz="16600" b="1" dirty="0" smtClean="0">
                <a:solidFill>
                  <a:schemeClr val="tx1">
                    <a:lumMod val="50000"/>
                    <a:lumOff val="50000"/>
                  </a:schemeClr>
                </a:solidFill>
                <a:latin typeface="微软雅黑" panose="020B0503020204020204" pitchFamily="34" charset="-122"/>
                <a:ea typeface="微软雅黑" panose="020B0503020204020204" pitchFamily="34" charset="-122"/>
              </a:rPr>
              <a:t>ONE</a:t>
            </a:r>
          </a:p>
          <a:p>
            <a:pPr algn="ctr"/>
            <a:r>
              <a:rPr lang="en-US" altLang="zh-CN" sz="9600" b="1" dirty="0" smtClean="0">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PRODUCT</a:t>
            </a:r>
            <a:endParaRPr lang="zh-CN" altLang="en-US" sz="9600" b="1" dirty="0">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0" name="圆角矩形 9"/>
          <p:cNvSpPr/>
          <p:nvPr/>
        </p:nvSpPr>
        <p:spPr>
          <a:xfrm>
            <a:off x="2483768" y="352763"/>
            <a:ext cx="4181707" cy="836846"/>
          </a:xfrm>
          <a:prstGeom prst="roundRect">
            <a:avLst/>
          </a:prstGeom>
          <a:solidFill>
            <a:schemeClr val="accent1">
              <a:lumMod val="60000"/>
              <a:lumOff val="40000"/>
            </a:schemeClr>
          </a:solidFill>
          <a:ln>
            <a:noFill/>
          </a:ln>
          <a:effectLst>
            <a:outerShdw dist="38100" dir="5400000" algn="t" rotWithShape="0">
              <a:schemeClr val="accent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latin typeface="微软雅黑" panose="020B0503020204020204" pitchFamily="34" charset="-122"/>
                <a:ea typeface="微软雅黑" panose="020B0503020204020204" pitchFamily="34" charset="-122"/>
              </a:rPr>
              <a:t>伍家</a:t>
            </a:r>
            <a:r>
              <a:rPr lang="zh-CN" altLang="en-US" sz="2400" dirty="0" smtClean="0">
                <a:latin typeface="微软雅黑" panose="020B0503020204020204" pitchFamily="34" charset="-122"/>
                <a:ea typeface="微软雅黑" panose="020B0503020204020204" pitchFamily="34" charset="-122"/>
              </a:rPr>
              <a:t>恩 吕佩芸</a:t>
            </a:r>
            <a:endParaRPr lang="zh-CN" altLang="en-US" sz="2400" dirty="0">
              <a:latin typeface="微软雅黑" panose="020B0503020204020204" pitchFamily="34" charset="-122"/>
              <a:ea typeface="微软雅黑" panose="020B0503020204020204" pitchFamily="34" charset="-122"/>
            </a:endParaRPr>
          </a:p>
        </p:txBody>
      </p:sp>
      <p:cxnSp>
        <p:nvCxnSpPr>
          <p:cNvPr id="11" name="直接连接符 10"/>
          <p:cNvCxnSpPr/>
          <p:nvPr/>
        </p:nvCxnSpPr>
        <p:spPr>
          <a:xfrm>
            <a:off x="6197891" y="-31413"/>
            <a:ext cx="0" cy="577228"/>
          </a:xfrm>
          <a:prstGeom prst="line">
            <a:avLst/>
          </a:prstGeom>
          <a:ln w="47625"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3029773" y="-31413"/>
            <a:ext cx="0" cy="577228"/>
          </a:xfrm>
          <a:prstGeom prst="line">
            <a:avLst/>
          </a:prstGeom>
          <a:ln w="47625" cap="rnd">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4282025"/>
      </p:ext>
    </p:extLst>
  </p:cSld>
  <p:clrMapOvr>
    <a:masterClrMapping/>
  </p:clrMapOvr>
  <mc:AlternateContent xmlns:mc="http://schemas.openxmlformats.org/markup-compatibility/2006" xmlns:p14="http://schemas.microsoft.com/office/powerpoint/2010/main">
    <mc:Choice Requires="p14">
      <p:transition p14:dur="400">
        <p14:warp dir="in"/>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a:off x="0" y="713111"/>
            <a:ext cx="9143994" cy="5596209"/>
            <a:chOff x="-425453" y="713111"/>
            <a:chExt cx="9994900" cy="4901861"/>
          </a:xfrm>
        </p:grpSpPr>
        <p:sp>
          <p:nvSpPr>
            <p:cNvPr id="27" name="矩形 26"/>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932915" y="141468"/>
            <a:ext cx="273019" cy="2143704"/>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32"/>
          <p:cNvSpPr txBox="1"/>
          <p:nvPr/>
        </p:nvSpPr>
        <p:spPr>
          <a:xfrm>
            <a:off x="258945" y="522044"/>
            <a:ext cx="1098378" cy="523220"/>
          </a:xfrm>
          <a:prstGeom prst="rect">
            <a:avLst/>
          </a:prstGeom>
          <a:noFill/>
        </p:spPr>
        <p:txBody>
          <a:bodyPr wrap="none" rtlCol="0">
            <a:spAutoFit/>
          </a:bodyPr>
          <a:lstStyle/>
          <a:p>
            <a:r>
              <a:rPr lang="en-US" altLang="zh-CN" sz="2800" b="1" dirty="0" smtClean="0">
                <a:solidFill>
                  <a:schemeClr val="bg1"/>
                </a:solidFill>
                <a:latin typeface="微软雅黑" panose="020B0503020204020204" pitchFamily="34" charset="-122"/>
                <a:ea typeface="微软雅黑" panose="020B0503020204020204" pitchFamily="34" charset="-122"/>
              </a:rPr>
              <a:t>WHY</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11" name="文本框 51"/>
          <p:cNvSpPr txBox="1"/>
          <p:nvPr/>
        </p:nvSpPr>
        <p:spPr>
          <a:xfrm>
            <a:off x="3203848" y="664525"/>
            <a:ext cx="3843053" cy="707886"/>
          </a:xfrm>
          <a:prstGeom prst="rect">
            <a:avLst/>
          </a:prstGeom>
          <a:noFill/>
        </p:spPr>
        <p:txBody>
          <a:bodyPr wrap="square" rtlCol="0">
            <a:spAutoFit/>
          </a:bodyPr>
          <a:lstStyle/>
          <a:p>
            <a:r>
              <a:rPr lang="zh-CN" altLang="en-US" sz="4000" b="1" dirty="0" smtClean="0">
                <a:solidFill>
                  <a:schemeClr val="accent1">
                    <a:lumMod val="50000"/>
                  </a:schemeClr>
                </a:solidFill>
                <a:latin typeface="Century Gothic" panose="020B0502020202020204" pitchFamily="34" charset="0"/>
                <a:ea typeface="微软雅黑" panose="020B0503020204020204" pitchFamily="34" charset="-122"/>
              </a:rPr>
              <a:t>产品设计</a:t>
            </a:r>
            <a:endParaRPr lang="zh-CN" altLang="en-US" sz="4000" b="1" dirty="0">
              <a:solidFill>
                <a:schemeClr val="accent1">
                  <a:lumMod val="50000"/>
                </a:schemeClr>
              </a:solidFill>
              <a:latin typeface="Century Gothic" panose="020B0502020202020204" pitchFamily="34" charset="0"/>
              <a:ea typeface="微软雅黑" panose="020B0503020204020204" pitchFamily="34" charset="-122"/>
            </a:endParaRPr>
          </a:p>
        </p:txBody>
      </p:sp>
      <p:cxnSp>
        <p:nvCxnSpPr>
          <p:cNvPr id="15" name="直接连接符 14"/>
          <p:cNvCxnSpPr/>
          <p:nvPr/>
        </p:nvCxnSpPr>
        <p:spPr>
          <a:xfrm>
            <a:off x="2781778" y="1484784"/>
            <a:ext cx="3419872"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5" name="椭圆 24"/>
          <p:cNvSpPr/>
          <p:nvPr/>
        </p:nvSpPr>
        <p:spPr>
          <a:xfrm>
            <a:off x="2339752" y="3138814"/>
            <a:ext cx="4124767" cy="633969"/>
          </a:xfrm>
          <a:prstGeom prst="ellipse">
            <a:avLst/>
          </a:prstGeom>
          <a:solidFill>
            <a:schemeClr val="tx1">
              <a:lumMod val="50000"/>
              <a:lumOff val="50000"/>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TextBox 22"/>
          <p:cNvSpPr txBox="1"/>
          <p:nvPr/>
        </p:nvSpPr>
        <p:spPr>
          <a:xfrm>
            <a:off x="454918" y="1556792"/>
            <a:ext cx="8070990" cy="2215991"/>
          </a:xfrm>
          <a:prstGeom prst="rect">
            <a:avLst/>
          </a:prstGeom>
          <a:noFill/>
        </p:spPr>
        <p:txBody>
          <a:bodyPr wrap="square" rtlCol="0">
            <a:spAutoFit/>
          </a:bodyPr>
          <a:lstStyle/>
          <a:p>
            <a:pPr algn="ctr"/>
            <a:r>
              <a:rPr lang="en-US" altLang="zh-CN" sz="13800" dirty="0" smtClean="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rPr>
              <a:t>KISS</a:t>
            </a:r>
            <a:endParaRPr lang="zh-CN" altLang="en-US" sz="8800" dirty="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2" name="TextBox 11"/>
          <p:cNvSpPr txBox="1"/>
          <p:nvPr/>
        </p:nvSpPr>
        <p:spPr>
          <a:xfrm>
            <a:off x="536502" y="4087232"/>
            <a:ext cx="8070990" cy="1862048"/>
          </a:xfrm>
          <a:prstGeom prst="rect">
            <a:avLst/>
          </a:prstGeom>
          <a:noFill/>
        </p:spPr>
        <p:txBody>
          <a:bodyPr wrap="square" rtlCol="0">
            <a:spAutoFit/>
          </a:bodyPr>
          <a:lstStyle/>
          <a:p>
            <a:pPr algn="ctr"/>
            <a:r>
              <a:rPr lang="en-US" altLang="zh-CN" sz="11500" dirty="0" smtClean="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rPr>
              <a:t>Interesting</a:t>
            </a:r>
            <a:endParaRPr lang="zh-CN" altLang="en-US" sz="8000" dirty="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3" name="TextBox 12"/>
          <p:cNvSpPr txBox="1"/>
          <p:nvPr/>
        </p:nvSpPr>
        <p:spPr>
          <a:xfrm>
            <a:off x="536502" y="4087232"/>
            <a:ext cx="8070990" cy="1862048"/>
          </a:xfrm>
          <a:prstGeom prst="rect">
            <a:avLst/>
          </a:prstGeom>
          <a:noFill/>
        </p:spPr>
        <p:txBody>
          <a:bodyPr wrap="square" rtlCol="0">
            <a:spAutoFit/>
          </a:bodyPr>
          <a:lstStyle/>
          <a:p>
            <a:pPr algn="ctr"/>
            <a:r>
              <a:rPr lang="en-US" altLang="zh-CN" sz="11500" dirty="0" smtClean="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rPr>
              <a:t>Simple</a:t>
            </a:r>
            <a:endParaRPr lang="zh-CN" altLang="en-US" sz="8000" dirty="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4" name="TextBox 13"/>
          <p:cNvSpPr txBox="1"/>
          <p:nvPr/>
        </p:nvSpPr>
        <p:spPr>
          <a:xfrm>
            <a:off x="536502" y="4015224"/>
            <a:ext cx="8070990" cy="1862048"/>
          </a:xfrm>
          <a:prstGeom prst="rect">
            <a:avLst/>
          </a:prstGeom>
          <a:noFill/>
        </p:spPr>
        <p:txBody>
          <a:bodyPr wrap="square" rtlCol="0">
            <a:spAutoFit/>
          </a:bodyPr>
          <a:lstStyle/>
          <a:p>
            <a:pPr algn="ctr"/>
            <a:r>
              <a:rPr lang="en-US" altLang="zh-CN" sz="11500" dirty="0" smtClean="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rPr>
              <a:t>Sociable</a:t>
            </a:r>
            <a:endParaRPr lang="zh-CN" altLang="en-US" sz="8000" dirty="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2104941117"/>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fill="hold" grpId="0" nodeType="withEffect" p14:presetBounceEnd="60000">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14:bounceEnd="60000">
                                          <p:cBhvr additive="base">
                                            <p:cTn id="7" dur="500" fill="hold"/>
                                            <p:tgtEl>
                                              <p:spTgt spid="11"/>
                                            </p:tgtEl>
                                            <p:attrNameLst>
                                              <p:attrName>ppt_x</p:attrName>
                                            </p:attrNameLst>
                                          </p:cBhvr>
                                          <p:tavLst>
                                            <p:tav tm="0">
                                              <p:val>
                                                <p:strVal val="#ppt_x"/>
                                              </p:val>
                                            </p:tav>
                                            <p:tav tm="100000">
                                              <p:val>
                                                <p:strVal val="#ppt_x"/>
                                              </p:val>
                                            </p:tav>
                                          </p:tavLst>
                                        </p:anim>
                                        <p:anim calcmode="lin" valueType="num" p14:bounceEnd="60000">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accel="50000" fill="hold" nodeType="withEffect" p14:presetBounceEnd="60000">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14:bounceEnd="60000">
                                          <p:cBhvr additive="base">
                                            <p:cTn id="11" dur="500" fill="hold"/>
                                            <p:tgtEl>
                                              <p:spTgt spid="15"/>
                                            </p:tgtEl>
                                            <p:attrNameLst>
                                              <p:attrName>ppt_x</p:attrName>
                                            </p:attrNameLst>
                                          </p:cBhvr>
                                          <p:tavLst>
                                            <p:tav tm="0">
                                              <p:val>
                                                <p:strVal val="#ppt_x"/>
                                              </p:val>
                                            </p:tav>
                                            <p:tav tm="100000">
                                              <p:val>
                                                <p:strVal val="#ppt_x"/>
                                              </p:val>
                                            </p:tav>
                                          </p:tavLst>
                                        </p:anim>
                                        <p:anim calcmode="lin" valueType="num" p14:bounceEnd="60000">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anim calcmode="lin" valueType="num">
                                          <p:cBhvr>
                                            <p:cTn id="17" dur="500" fill="hold"/>
                                            <p:tgtEl>
                                              <p:spTgt spid="25"/>
                                            </p:tgtEl>
                                            <p:attrNameLst>
                                              <p:attrName>ppt_x</p:attrName>
                                            </p:attrNameLst>
                                          </p:cBhvr>
                                          <p:tavLst>
                                            <p:tav tm="0">
                                              <p:val>
                                                <p:strVal val="#ppt_x"/>
                                              </p:val>
                                            </p:tav>
                                            <p:tav tm="100000">
                                              <p:val>
                                                <p:strVal val="#ppt_x"/>
                                              </p:val>
                                            </p:tav>
                                          </p:tavLst>
                                        </p:anim>
                                        <p:anim calcmode="lin" valueType="num">
                                          <p:cBhvr>
                                            <p:cTn id="18" dur="500" fill="hold"/>
                                            <p:tgtEl>
                                              <p:spTgt spid="2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anim calcmode="lin" valueType="num">
                                          <p:cBhvr>
                                            <p:cTn id="22" dur="500" fill="hold"/>
                                            <p:tgtEl>
                                              <p:spTgt spid="23"/>
                                            </p:tgtEl>
                                            <p:attrNameLst>
                                              <p:attrName>ppt_x</p:attrName>
                                            </p:attrNameLst>
                                          </p:cBhvr>
                                          <p:tavLst>
                                            <p:tav tm="0">
                                              <p:val>
                                                <p:strVal val="#ppt_x"/>
                                              </p:val>
                                            </p:tav>
                                            <p:tav tm="100000">
                                              <p:val>
                                                <p:strVal val="#ppt_x"/>
                                              </p:val>
                                            </p:tav>
                                          </p:tavLst>
                                        </p:anim>
                                        <p:anim calcmode="lin" valueType="num">
                                          <p:cBhvr>
                                            <p:cTn id="23" dur="5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1"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250" fill="hold"/>
                                            <p:tgtEl>
                                              <p:spTgt spid="12"/>
                                            </p:tgtEl>
                                            <p:attrNameLst>
                                              <p:attrName>ppt_x</p:attrName>
                                            </p:attrNameLst>
                                          </p:cBhvr>
                                          <p:tavLst>
                                            <p:tav tm="0">
                                              <p:val>
                                                <p:strVal val="#ppt_x"/>
                                              </p:val>
                                            </p:tav>
                                            <p:tav tm="100000">
                                              <p:val>
                                                <p:strVal val="#ppt_x"/>
                                              </p:val>
                                            </p:tav>
                                          </p:tavLst>
                                        </p:anim>
                                        <p:anim calcmode="lin" valueType="num">
                                          <p:cBhvr additive="base">
                                            <p:cTn id="29" dur="2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additive="base">
                                            <p:cTn id="34" dur="250" fill="hold"/>
                                            <p:tgtEl>
                                              <p:spTgt spid="13"/>
                                            </p:tgtEl>
                                            <p:attrNameLst>
                                              <p:attrName>ppt_x</p:attrName>
                                            </p:attrNameLst>
                                          </p:cBhvr>
                                          <p:tavLst>
                                            <p:tav tm="0">
                                              <p:val>
                                                <p:strVal val="#ppt_x"/>
                                              </p:val>
                                            </p:tav>
                                            <p:tav tm="100000">
                                              <p:val>
                                                <p:strVal val="#ppt_x"/>
                                              </p:val>
                                            </p:tav>
                                          </p:tavLst>
                                        </p:anim>
                                        <p:anim calcmode="lin" valueType="num">
                                          <p:cBhvr additive="base">
                                            <p:cTn id="35" dur="250" fill="hold"/>
                                            <p:tgtEl>
                                              <p:spTgt spid="13"/>
                                            </p:tgtEl>
                                            <p:attrNameLst>
                                              <p:attrName>ppt_y</p:attrName>
                                            </p:attrNameLst>
                                          </p:cBhvr>
                                          <p:tavLst>
                                            <p:tav tm="0">
                                              <p:val>
                                                <p:strVal val="1+#ppt_h/2"/>
                                              </p:val>
                                            </p:tav>
                                            <p:tav tm="100000">
                                              <p:val>
                                                <p:strVal val="#ppt_y"/>
                                              </p:val>
                                            </p:tav>
                                          </p:tavLst>
                                        </p:anim>
                                      </p:childTnLst>
                                    </p:cTn>
                                  </p:par>
                                  <p:par>
                                    <p:cTn id="36" presetID="1" presetClass="exit" presetSubtype="0" fill="hold" grpId="2" nodeType="withEffect">
                                      <p:stCondLst>
                                        <p:cond delay="0"/>
                                      </p:stCondLst>
                                      <p:childTnLst>
                                        <p:set>
                                          <p:cBhvr>
                                            <p:cTn id="37" dur="1" fill="hold">
                                              <p:stCondLst>
                                                <p:cond delay="0"/>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additive="base">
                                            <p:cTn id="42" dur="250" fill="hold"/>
                                            <p:tgtEl>
                                              <p:spTgt spid="14"/>
                                            </p:tgtEl>
                                            <p:attrNameLst>
                                              <p:attrName>ppt_x</p:attrName>
                                            </p:attrNameLst>
                                          </p:cBhvr>
                                          <p:tavLst>
                                            <p:tav tm="0">
                                              <p:val>
                                                <p:strVal val="#ppt_x"/>
                                              </p:val>
                                            </p:tav>
                                            <p:tav tm="100000">
                                              <p:val>
                                                <p:strVal val="#ppt_x"/>
                                              </p:val>
                                            </p:tav>
                                          </p:tavLst>
                                        </p:anim>
                                        <p:anim calcmode="lin" valueType="num">
                                          <p:cBhvr additive="base">
                                            <p:cTn id="43" dur="250" fill="hold"/>
                                            <p:tgtEl>
                                              <p:spTgt spid="14"/>
                                            </p:tgtEl>
                                            <p:attrNameLst>
                                              <p:attrName>ppt_y</p:attrName>
                                            </p:attrNameLst>
                                          </p:cBhvr>
                                          <p:tavLst>
                                            <p:tav tm="0">
                                              <p:val>
                                                <p:strVal val="1+#ppt_h/2"/>
                                              </p:val>
                                            </p:tav>
                                            <p:tav tm="100000">
                                              <p:val>
                                                <p:strVal val="#ppt_y"/>
                                              </p:val>
                                            </p:tav>
                                          </p:tavLst>
                                        </p:anim>
                                      </p:childTnLst>
                                    </p:cTn>
                                  </p:par>
                                  <p:par>
                                    <p:cTn id="44" presetID="1" presetClass="exit" presetSubtype="0" fill="hold" grpId="1" nodeType="withEffect">
                                      <p:stCondLst>
                                        <p:cond delay="0"/>
                                      </p:stCondLst>
                                      <p:childTnLst>
                                        <p:set>
                                          <p:cBhvr>
                                            <p:cTn id="45"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5" grpId="0" animBg="1"/>
          <p:bldP spid="23" grpId="0"/>
          <p:bldP spid="12" grpId="1"/>
          <p:bldP spid="12" grpId="2"/>
          <p:bldP spid="13" grpId="0"/>
          <p:bldP spid="13" grpId="1"/>
          <p:bldP spid="14"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accel="5000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anim calcmode="lin" valueType="num">
                                          <p:cBhvr>
                                            <p:cTn id="17" dur="500" fill="hold"/>
                                            <p:tgtEl>
                                              <p:spTgt spid="25"/>
                                            </p:tgtEl>
                                            <p:attrNameLst>
                                              <p:attrName>ppt_x</p:attrName>
                                            </p:attrNameLst>
                                          </p:cBhvr>
                                          <p:tavLst>
                                            <p:tav tm="0">
                                              <p:val>
                                                <p:strVal val="#ppt_x"/>
                                              </p:val>
                                            </p:tav>
                                            <p:tav tm="100000">
                                              <p:val>
                                                <p:strVal val="#ppt_x"/>
                                              </p:val>
                                            </p:tav>
                                          </p:tavLst>
                                        </p:anim>
                                        <p:anim calcmode="lin" valueType="num">
                                          <p:cBhvr>
                                            <p:cTn id="18" dur="500" fill="hold"/>
                                            <p:tgtEl>
                                              <p:spTgt spid="2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anim calcmode="lin" valueType="num">
                                          <p:cBhvr>
                                            <p:cTn id="22" dur="500" fill="hold"/>
                                            <p:tgtEl>
                                              <p:spTgt spid="23"/>
                                            </p:tgtEl>
                                            <p:attrNameLst>
                                              <p:attrName>ppt_x</p:attrName>
                                            </p:attrNameLst>
                                          </p:cBhvr>
                                          <p:tavLst>
                                            <p:tav tm="0">
                                              <p:val>
                                                <p:strVal val="#ppt_x"/>
                                              </p:val>
                                            </p:tav>
                                            <p:tav tm="100000">
                                              <p:val>
                                                <p:strVal val="#ppt_x"/>
                                              </p:val>
                                            </p:tav>
                                          </p:tavLst>
                                        </p:anim>
                                        <p:anim calcmode="lin" valueType="num">
                                          <p:cBhvr>
                                            <p:cTn id="23" dur="5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1"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250" fill="hold"/>
                                            <p:tgtEl>
                                              <p:spTgt spid="12"/>
                                            </p:tgtEl>
                                            <p:attrNameLst>
                                              <p:attrName>ppt_x</p:attrName>
                                            </p:attrNameLst>
                                          </p:cBhvr>
                                          <p:tavLst>
                                            <p:tav tm="0">
                                              <p:val>
                                                <p:strVal val="#ppt_x"/>
                                              </p:val>
                                            </p:tav>
                                            <p:tav tm="100000">
                                              <p:val>
                                                <p:strVal val="#ppt_x"/>
                                              </p:val>
                                            </p:tav>
                                          </p:tavLst>
                                        </p:anim>
                                        <p:anim calcmode="lin" valueType="num">
                                          <p:cBhvr additive="base">
                                            <p:cTn id="29" dur="25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additive="base">
                                            <p:cTn id="34" dur="250" fill="hold"/>
                                            <p:tgtEl>
                                              <p:spTgt spid="13"/>
                                            </p:tgtEl>
                                            <p:attrNameLst>
                                              <p:attrName>ppt_x</p:attrName>
                                            </p:attrNameLst>
                                          </p:cBhvr>
                                          <p:tavLst>
                                            <p:tav tm="0">
                                              <p:val>
                                                <p:strVal val="#ppt_x"/>
                                              </p:val>
                                            </p:tav>
                                            <p:tav tm="100000">
                                              <p:val>
                                                <p:strVal val="#ppt_x"/>
                                              </p:val>
                                            </p:tav>
                                          </p:tavLst>
                                        </p:anim>
                                        <p:anim calcmode="lin" valueType="num">
                                          <p:cBhvr additive="base">
                                            <p:cTn id="35" dur="250" fill="hold"/>
                                            <p:tgtEl>
                                              <p:spTgt spid="13"/>
                                            </p:tgtEl>
                                            <p:attrNameLst>
                                              <p:attrName>ppt_y</p:attrName>
                                            </p:attrNameLst>
                                          </p:cBhvr>
                                          <p:tavLst>
                                            <p:tav tm="0">
                                              <p:val>
                                                <p:strVal val="1+#ppt_h/2"/>
                                              </p:val>
                                            </p:tav>
                                            <p:tav tm="100000">
                                              <p:val>
                                                <p:strVal val="#ppt_y"/>
                                              </p:val>
                                            </p:tav>
                                          </p:tavLst>
                                        </p:anim>
                                      </p:childTnLst>
                                    </p:cTn>
                                  </p:par>
                                  <p:par>
                                    <p:cTn id="36" presetID="1" presetClass="exit" presetSubtype="0" fill="hold" grpId="2" nodeType="withEffect">
                                      <p:stCondLst>
                                        <p:cond delay="0"/>
                                      </p:stCondLst>
                                      <p:childTnLst>
                                        <p:set>
                                          <p:cBhvr>
                                            <p:cTn id="37" dur="1" fill="hold">
                                              <p:stCondLst>
                                                <p:cond delay="0"/>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additive="base">
                                            <p:cTn id="42" dur="250" fill="hold"/>
                                            <p:tgtEl>
                                              <p:spTgt spid="14"/>
                                            </p:tgtEl>
                                            <p:attrNameLst>
                                              <p:attrName>ppt_x</p:attrName>
                                            </p:attrNameLst>
                                          </p:cBhvr>
                                          <p:tavLst>
                                            <p:tav tm="0">
                                              <p:val>
                                                <p:strVal val="#ppt_x"/>
                                              </p:val>
                                            </p:tav>
                                            <p:tav tm="100000">
                                              <p:val>
                                                <p:strVal val="#ppt_x"/>
                                              </p:val>
                                            </p:tav>
                                          </p:tavLst>
                                        </p:anim>
                                        <p:anim calcmode="lin" valueType="num">
                                          <p:cBhvr additive="base">
                                            <p:cTn id="43" dur="250" fill="hold"/>
                                            <p:tgtEl>
                                              <p:spTgt spid="14"/>
                                            </p:tgtEl>
                                            <p:attrNameLst>
                                              <p:attrName>ppt_y</p:attrName>
                                            </p:attrNameLst>
                                          </p:cBhvr>
                                          <p:tavLst>
                                            <p:tav tm="0">
                                              <p:val>
                                                <p:strVal val="1+#ppt_h/2"/>
                                              </p:val>
                                            </p:tav>
                                            <p:tav tm="100000">
                                              <p:val>
                                                <p:strVal val="#ppt_y"/>
                                              </p:val>
                                            </p:tav>
                                          </p:tavLst>
                                        </p:anim>
                                      </p:childTnLst>
                                    </p:cTn>
                                  </p:par>
                                  <p:par>
                                    <p:cTn id="44" presetID="1" presetClass="exit" presetSubtype="0" fill="hold" grpId="1" nodeType="withEffect">
                                      <p:stCondLst>
                                        <p:cond delay="0"/>
                                      </p:stCondLst>
                                      <p:childTnLst>
                                        <p:set>
                                          <p:cBhvr>
                                            <p:cTn id="45"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5" grpId="0" animBg="1"/>
          <p:bldP spid="23" grpId="0"/>
          <p:bldP spid="12" grpId="1"/>
          <p:bldP spid="12" grpId="2"/>
          <p:bldP spid="13" grpId="0"/>
          <p:bldP spid="13" grpId="1"/>
          <p:bldP spid="14" grpId="0"/>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p:cNvGrpSpPr/>
          <p:nvPr/>
        </p:nvGrpSpPr>
        <p:grpSpPr>
          <a:xfrm>
            <a:off x="0" y="713111"/>
            <a:ext cx="9143994" cy="5596209"/>
            <a:chOff x="-425453" y="713111"/>
            <a:chExt cx="9994900" cy="4901861"/>
          </a:xfrm>
        </p:grpSpPr>
        <p:sp>
          <p:nvSpPr>
            <p:cNvPr id="32" name="矩形 31"/>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932915" y="141468"/>
            <a:ext cx="273019" cy="2143704"/>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32"/>
          <p:cNvSpPr txBox="1"/>
          <p:nvPr/>
        </p:nvSpPr>
        <p:spPr>
          <a:xfrm>
            <a:off x="258945" y="522044"/>
            <a:ext cx="1098378" cy="523220"/>
          </a:xfrm>
          <a:prstGeom prst="rect">
            <a:avLst/>
          </a:prstGeom>
          <a:noFill/>
        </p:spPr>
        <p:txBody>
          <a:bodyPr wrap="none" rtlCol="0">
            <a:spAutoFit/>
          </a:bodyPr>
          <a:lstStyle/>
          <a:p>
            <a:r>
              <a:rPr lang="en-US" altLang="zh-CN" sz="2800" b="1" dirty="0" smtClean="0">
                <a:solidFill>
                  <a:schemeClr val="bg1"/>
                </a:solidFill>
                <a:latin typeface="微软雅黑" panose="020B0503020204020204" pitchFamily="34" charset="-122"/>
                <a:ea typeface="微软雅黑" panose="020B0503020204020204" pitchFamily="34" charset="-122"/>
              </a:rPr>
              <a:t>WHY</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8" name="文本框 51"/>
          <p:cNvSpPr txBox="1"/>
          <p:nvPr/>
        </p:nvSpPr>
        <p:spPr>
          <a:xfrm>
            <a:off x="3203848" y="664525"/>
            <a:ext cx="3843053" cy="707886"/>
          </a:xfrm>
          <a:prstGeom prst="rect">
            <a:avLst/>
          </a:prstGeom>
          <a:noFill/>
        </p:spPr>
        <p:txBody>
          <a:bodyPr wrap="square" rtlCol="0">
            <a:spAutoFit/>
          </a:bodyPr>
          <a:lstStyle/>
          <a:p>
            <a:r>
              <a:rPr lang="zh-CN" altLang="en-US" sz="4000" b="1" dirty="0" smtClean="0">
                <a:solidFill>
                  <a:schemeClr val="accent1">
                    <a:lumMod val="50000"/>
                  </a:schemeClr>
                </a:solidFill>
                <a:latin typeface="Century Gothic" panose="020B0502020202020204" pitchFamily="34" charset="0"/>
                <a:ea typeface="微软雅黑" panose="020B0503020204020204" pitchFamily="34" charset="-122"/>
              </a:rPr>
              <a:t>产品设计</a:t>
            </a:r>
            <a:endParaRPr lang="zh-CN" altLang="en-US" sz="4000" b="1" dirty="0">
              <a:solidFill>
                <a:schemeClr val="accent1">
                  <a:lumMod val="50000"/>
                </a:schemeClr>
              </a:solidFill>
              <a:latin typeface="Century Gothic" panose="020B0502020202020204" pitchFamily="34" charset="0"/>
              <a:ea typeface="微软雅黑" panose="020B0503020204020204" pitchFamily="34" charset="-122"/>
            </a:endParaRPr>
          </a:p>
        </p:txBody>
      </p:sp>
      <p:cxnSp>
        <p:nvCxnSpPr>
          <p:cNvPr id="9" name="直接连接符 8"/>
          <p:cNvCxnSpPr/>
          <p:nvPr/>
        </p:nvCxnSpPr>
        <p:spPr>
          <a:xfrm>
            <a:off x="2781778" y="1484784"/>
            <a:ext cx="3419872"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hidden="1"/>
          <p:cNvSpPr txBox="1"/>
          <p:nvPr/>
        </p:nvSpPr>
        <p:spPr>
          <a:xfrm>
            <a:off x="536502" y="3149599"/>
            <a:ext cx="8070990" cy="1323439"/>
          </a:xfrm>
          <a:prstGeom prst="rect">
            <a:avLst/>
          </a:prstGeom>
          <a:noFill/>
        </p:spPr>
        <p:txBody>
          <a:bodyPr wrap="square" rtlCol="0">
            <a:spAutoFit/>
          </a:bodyPr>
          <a:lstStyle/>
          <a:p>
            <a:pPr algn="ctr"/>
            <a:r>
              <a:rPr lang="en-US" altLang="zh-CN" sz="8000" dirty="0" smtClean="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rPr>
              <a:t>KISS</a:t>
            </a:r>
            <a:endParaRPr lang="zh-CN" altLang="en-US" sz="8000" dirty="0">
              <a:solidFill>
                <a:schemeClr val="tx2">
                  <a:lumMod val="50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3" name="圆角矩形 12"/>
          <p:cNvSpPr/>
          <p:nvPr/>
        </p:nvSpPr>
        <p:spPr>
          <a:xfrm>
            <a:off x="537789" y="2564904"/>
            <a:ext cx="2448272" cy="2448272"/>
          </a:xfrm>
          <a:prstGeom prst="roundRect">
            <a:avLst/>
          </a:prstGeom>
          <a:solidFill>
            <a:schemeClr val="accent1">
              <a:lumMod val="40000"/>
              <a:lumOff val="60000"/>
            </a:schemeClr>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有趣性</a:t>
            </a:r>
            <a:endParaRPr lang="zh-CN" altLang="en-US" sz="4400" dirty="0">
              <a:latin typeface="微软雅黑" panose="020B0503020204020204" pitchFamily="34" charset="-122"/>
              <a:ea typeface="微软雅黑" panose="020B0503020204020204" pitchFamily="34" charset="-122"/>
            </a:endParaRPr>
          </a:p>
        </p:txBody>
      </p:sp>
      <p:sp>
        <p:nvSpPr>
          <p:cNvPr id="20" name="圆角矩形 19"/>
          <p:cNvSpPr/>
          <p:nvPr/>
        </p:nvSpPr>
        <p:spPr>
          <a:xfrm>
            <a:off x="3490117" y="2564904"/>
            <a:ext cx="2448272" cy="2448272"/>
          </a:xfrm>
          <a:prstGeom prst="roundRect">
            <a:avLst/>
          </a:prstGeom>
          <a:solidFill>
            <a:schemeClr val="accent1">
              <a:lumMod val="40000"/>
              <a:lumOff val="60000"/>
            </a:schemeClr>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简单性</a:t>
            </a:r>
            <a:endParaRPr lang="zh-CN" altLang="en-US" sz="4400" dirty="0">
              <a:latin typeface="微软雅黑" panose="020B0503020204020204" pitchFamily="34" charset="-122"/>
              <a:ea typeface="微软雅黑" panose="020B0503020204020204" pitchFamily="34" charset="-122"/>
            </a:endParaRPr>
          </a:p>
        </p:txBody>
      </p:sp>
      <p:sp>
        <p:nvSpPr>
          <p:cNvPr id="21" name="圆角矩形 20"/>
          <p:cNvSpPr/>
          <p:nvPr/>
        </p:nvSpPr>
        <p:spPr>
          <a:xfrm>
            <a:off x="6442445" y="2564904"/>
            <a:ext cx="2448272" cy="2448272"/>
          </a:xfrm>
          <a:prstGeom prst="roundRect">
            <a:avLst/>
          </a:prstGeom>
          <a:solidFill>
            <a:schemeClr val="accent1">
              <a:lumMod val="40000"/>
              <a:lumOff val="60000"/>
            </a:schemeClr>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社交性</a:t>
            </a:r>
            <a:endParaRPr lang="zh-CN" altLang="en-US" sz="4400" dirty="0">
              <a:latin typeface="微软雅黑" panose="020B0503020204020204" pitchFamily="34" charset="-122"/>
              <a:ea typeface="微软雅黑" panose="020B0503020204020204" pitchFamily="34" charset="-122"/>
            </a:endParaRPr>
          </a:p>
        </p:txBody>
      </p:sp>
      <p:sp>
        <p:nvSpPr>
          <p:cNvPr id="28" name="圆角矩形 27"/>
          <p:cNvSpPr/>
          <p:nvPr/>
        </p:nvSpPr>
        <p:spPr>
          <a:xfrm>
            <a:off x="537788" y="2596606"/>
            <a:ext cx="2416569" cy="2416569"/>
          </a:xfrm>
          <a:prstGeom prst="roundRect">
            <a:avLst/>
          </a:prstGeom>
          <a:solidFill>
            <a:srgbClr val="6FABD3"/>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有趣性</a:t>
            </a:r>
            <a:endParaRPr lang="zh-CN" altLang="en-US" sz="4400" dirty="0">
              <a:latin typeface="微软雅黑" panose="020B0503020204020204" pitchFamily="34" charset="-122"/>
              <a:ea typeface="微软雅黑" panose="020B0503020204020204" pitchFamily="34" charset="-122"/>
            </a:endParaRPr>
          </a:p>
        </p:txBody>
      </p:sp>
      <p:sp>
        <p:nvSpPr>
          <p:cNvPr id="29" name="圆角矩形 28"/>
          <p:cNvSpPr/>
          <p:nvPr/>
        </p:nvSpPr>
        <p:spPr>
          <a:xfrm>
            <a:off x="3490116" y="2596606"/>
            <a:ext cx="2416569" cy="2416569"/>
          </a:xfrm>
          <a:prstGeom prst="roundRect">
            <a:avLst/>
          </a:prstGeom>
          <a:solidFill>
            <a:srgbClr val="6FABD3"/>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简单性</a:t>
            </a:r>
            <a:endParaRPr lang="zh-CN" altLang="en-US" sz="4400" dirty="0">
              <a:latin typeface="微软雅黑" panose="020B0503020204020204" pitchFamily="34" charset="-122"/>
              <a:ea typeface="微软雅黑" panose="020B0503020204020204" pitchFamily="34" charset="-122"/>
            </a:endParaRPr>
          </a:p>
        </p:txBody>
      </p:sp>
      <p:sp>
        <p:nvSpPr>
          <p:cNvPr id="30" name="圆角矩形 29"/>
          <p:cNvSpPr/>
          <p:nvPr/>
        </p:nvSpPr>
        <p:spPr>
          <a:xfrm>
            <a:off x="6442444" y="2596606"/>
            <a:ext cx="2416569" cy="2416569"/>
          </a:xfrm>
          <a:prstGeom prst="roundRect">
            <a:avLst/>
          </a:prstGeom>
          <a:solidFill>
            <a:srgbClr val="6FABD3"/>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社交性</a:t>
            </a:r>
            <a:endParaRPr lang="zh-CN" altLang="en-US" sz="4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97414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250"/>
                                        <p:tgtEl>
                                          <p:spTgt spid="30"/>
                                        </p:tgtEl>
                                      </p:cBhvr>
                                    </p:animEffect>
                                    <p:anim calcmode="lin" valueType="num">
                                      <p:cBhvr>
                                        <p:cTn id="14" dur="250" fill="hold"/>
                                        <p:tgtEl>
                                          <p:spTgt spid="30"/>
                                        </p:tgtEl>
                                        <p:attrNameLst>
                                          <p:attrName>ppt_x</p:attrName>
                                        </p:attrNameLst>
                                      </p:cBhvr>
                                      <p:tavLst>
                                        <p:tav tm="0">
                                          <p:val>
                                            <p:strVal val="#ppt_x"/>
                                          </p:val>
                                        </p:tav>
                                        <p:tav tm="100000">
                                          <p:val>
                                            <p:strVal val="#ppt_x"/>
                                          </p:val>
                                        </p:tav>
                                      </p:tavLst>
                                    </p:anim>
                                    <p:anim calcmode="lin" valueType="num">
                                      <p:cBhvr>
                                        <p:cTn id="15" dur="250" fill="hold"/>
                                        <p:tgtEl>
                                          <p:spTgt spid="30"/>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250"/>
                                        <p:tgtEl>
                                          <p:spTgt spid="29"/>
                                        </p:tgtEl>
                                      </p:cBhvr>
                                    </p:animEffect>
                                    <p:anim calcmode="lin" valueType="num">
                                      <p:cBhvr>
                                        <p:cTn id="19" dur="250" fill="hold"/>
                                        <p:tgtEl>
                                          <p:spTgt spid="29"/>
                                        </p:tgtEl>
                                        <p:attrNameLst>
                                          <p:attrName>ppt_x</p:attrName>
                                        </p:attrNameLst>
                                      </p:cBhvr>
                                      <p:tavLst>
                                        <p:tav tm="0">
                                          <p:val>
                                            <p:strVal val="#ppt_x"/>
                                          </p:val>
                                        </p:tav>
                                        <p:tav tm="100000">
                                          <p:val>
                                            <p:strVal val="#ppt_x"/>
                                          </p:val>
                                        </p:tav>
                                      </p:tavLst>
                                    </p:anim>
                                    <p:anim calcmode="lin" valueType="num">
                                      <p:cBhvr>
                                        <p:cTn id="20" dur="250" fill="hold"/>
                                        <p:tgtEl>
                                          <p:spTgt spid="29"/>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250"/>
                                        <p:tgtEl>
                                          <p:spTgt spid="28"/>
                                        </p:tgtEl>
                                      </p:cBhvr>
                                    </p:animEffect>
                                    <p:anim calcmode="lin" valueType="num">
                                      <p:cBhvr>
                                        <p:cTn id="24" dur="250" fill="hold"/>
                                        <p:tgtEl>
                                          <p:spTgt spid="28"/>
                                        </p:tgtEl>
                                        <p:attrNameLst>
                                          <p:attrName>ppt_x</p:attrName>
                                        </p:attrNameLst>
                                      </p:cBhvr>
                                      <p:tavLst>
                                        <p:tav tm="0">
                                          <p:val>
                                            <p:strVal val="#ppt_x"/>
                                          </p:val>
                                        </p:tav>
                                        <p:tav tm="100000">
                                          <p:val>
                                            <p:strVal val="#ppt_x"/>
                                          </p:val>
                                        </p:tav>
                                      </p:tavLst>
                                    </p:anim>
                                    <p:anim calcmode="lin" valueType="num">
                                      <p:cBhvr>
                                        <p:cTn id="25" dur="250" fill="hold"/>
                                        <p:tgtEl>
                                          <p:spTgt spid="28"/>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250"/>
                                        <p:tgtEl>
                                          <p:spTgt spid="21"/>
                                        </p:tgtEl>
                                      </p:cBhvr>
                                    </p:animEffect>
                                    <p:anim calcmode="lin" valueType="num">
                                      <p:cBhvr>
                                        <p:cTn id="29" dur="250" fill="hold"/>
                                        <p:tgtEl>
                                          <p:spTgt spid="21"/>
                                        </p:tgtEl>
                                        <p:attrNameLst>
                                          <p:attrName>ppt_x</p:attrName>
                                        </p:attrNameLst>
                                      </p:cBhvr>
                                      <p:tavLst>
                                        <p:tav tm="0">
                                          <p:val>
                                            <p:strVal val="#ppt_x"/>
                                          </p:val>
                                        </p:tav>
                                        <p:tav tm="100000">
                                          <p:val>
                                            <p:strVal val="#ppt_x"/>
                                          </p:val>
                                        </p:tav>
                                      </p:tavLst>
                                    </p:anim>
                                    <p:anim calcmode="lin" valueType="num">
                                      <p:cBhvr>
                                        <p:cTn id="30" dur="250" fill="hold"/>
                                        <p:tgtEl>
                                          <p:spTgt spid="21"/>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250"/>
                                        <p:tgtEl>
                                          <p:spTgt spid="20"/>
                                        </p:tgtEl>
                                      </p:cBhvr>
                                    </p:animEffect>
                                    <p:anim calcmode="lin" valueType="num">
                                      <p:cBhvr>
                                        <p:cTn id="34" dur="250" fill="hold"/>
                                        <p:tgtEl>
                                          <p:spTgt spid="20"/>
                                        </p:tgtEl>
                                        <p:attrNameLst>
                                          <p:attrName>ppt_x</p:attrName>
                                        </p:attrNameLst>
                                      </p:cBhvr>
                                      <p:tavLst>
                                        <p:tav tm="0">
                                          <p:val>
                                            <p:strVal val="#ppt_x"/>
                                          </p:val>
                                        </p:tav>
                                        <p:tav tm="100000">
                                          <p:val>
                                            <p:strVal val="#ppt_x"/>
                                          </p:val>
                                        </p:tav>
                                      </p:tavLst>
                                    </p:anim>
                                    <p:anim calcmode="lin" valueType="num">
                                      <p:cBhvr>
                                        <p:cTn id="35" dur="250" fill="hold"/>
                                        <p:tgtEl>
                                          <p:spTgt spid="20"/>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250"/>
                                        <p:tgtEl>
                                          <p:spTgt spid="13"/>
                                        </p:tgtEl>
                                      </p:cBhvr>
                                    </p:animEffect>
                                    <p:anim calcmode="lin" valueType="num">
                                      <p:cBhvr>
                                        <p:cTn id="39" dur="250" fill="hold"/>
                                        <p:tgtEl>
                                          <p:spTgt spid="13"/>
                                        </p:tgtEl>
                                        <p:attrNameLst>
                                          <p:attrName>ppt_x</p:attrName>
                                        </p:attrNameLst>
                                      </p:cBhvr>
                                      <p:tavLst>
                                        <p:tav tm="0">
                                          <p:val>
                                            <p:strVal val="#ppt_x"/>
                                          </p:val>
                                        </p:tav>
                                        <p:tav tm="100000">
                                          <p:val>
                                            <p:strVal val="#ppt_x"/>
                                          </p:val>
                                        </p:tav>
                                      </p:tavLst>
                                    </p:anim>
                                    <p:anim calcmode="lin" valueType="num">
                                      <p:cBhvr>
                                        <p:cTn id="40" dur="25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P spid="20" grpId="0" animBg="1"/>
      <p:bldP spid="21" grpId="0" animBg="1"/>
      <p:bldP spid="28" grpId="0" animBg="1"/>
      <p:bldP spid="29"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713111"/>
            <a:ext cx="9143994" cy="5231673"/>
            <a:chOff x="-425453" y="713111"/>
            <a:chExt cx="9994900" cy="4901861"/>
          </a:xfrm>
        </p:grpSpPr>
        <p:sp>
          <p:nvSpPr>
            <p:cNvPr id="3" name="矩形 2"/>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932915" y="141468"/>
            <a:ext cx="273019" cy="2143704"/>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32"/>
          <p:cNvSpPr txBox="1"/>
          <p:nvPr/>
        </p:nvSpPr>
        <p:spPr>
          <a:xfrm>
            <a:off x="258945" y="522044"/>
            <a:ext cx="1098378" cy="523220"/>
          </a:xfrm>
          <a:prstGeom prst="rect">
            <a:avLst/>
          </a:prstGeom>
          <a:noFill/>
        </p:spPr>
        <p:txBody>
          <a:bodyPr wrap="none" rtlCol="0">
            <a:spAutoFit/>
          </a:bodyPr>
          <a:lstStyle/>
          <a:p>
            <a:r>
              <a:rPr lang="en-US" altLang="zh-CN" sz="2800" b="1" dirty="0" smtClean="0">
                <a:solidFill>
                  <a:schemeClr val="bg1"/>
                </a:solidFill>
                <a:latin typeface="微软雅黑" panose="020B0503020204020204" pitchFamily="34" charset="-122"/>
                <a:ea typeface="微软雅黑" panose="020B0503020204020204" pitchFamily="34" charset="-122"/>
              </a:rPr>
              <a:t>WHY</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11" name="文本框 51"/>
          <p:cNvSpPr txBox="1"/>
          <p:nvPr/>
        </p:nvSpPr>
        <p:spPr>
          <a:xfrm>
            <a:off x="3203848" y="664525"/>
            <a:ext cx="3843053" cy="707886"/>
          </a:xfrm>
          <a:prstGeom prst="rect">
            <a:avLst/>
          </a:prstGeom>
          <a:noFill/>
        </p:spPr>
        <p:txBody>
          <a:bodyPr wrap="square" rtlCol="0">
            <a:spAutoFit/>
          </a:bodyPr>
          <a:lstStyle/>
          <a:p>
            <a:r>
              <a:rPr lang="zh-CN" altLang="en-US" sz="4000" b="1" dirty="0" smtClean="0">
                <a:solidFill>
                  <a:schemeClr val="accent1">
                    <a:lumMod val="50000"/>
                  </a:schemeClr>
                </a:solidFill>
                <a:latin typeface="Century Gothic" panose="020B0502020202020204" pitchFamily="34" charset="0"/>
                <a:ea typeface="微软雅黑" panose="020B0503020204020204" pitchFamily="34" charset="-122"/>
              </a:rPr>
              <a:t>产品运营</a:t>
            </a:r>
            <a:endParaRPr lang="zh-CN" altLang="en-US" sz="4000" b="1" dirty="0">
              <a:solidFill>
                <a:schemeClr val="accent1">
                  <a:lumMod val="50000"/>
                </a:schemeClr>
              </a:solidFill>
              <a:latin typeface="Century Gothic" panose="020B0502020202020204" pitchFamily="34" charset="0"/>
              <a:ea typeface="微软雅黑" panose="020B0503020204020204" pitchFamily="34" charset="-122"/>
            </a:endParaRPr>
          </a:p>
        </p:txBody>
      </p:sp>
      <p:cxnSp>
        <p:nvCxnSpPr>
          <p:cNvPr id="15" name="直接连接符 14"/>
          <p:cNvCxnSpPr/>
          <p:nvPr/>
        </p:nvCxnSpPr>
        <p:spPr>
          <a:xfrm>
            <a:off x="2781778" y="1484784"/>
            <a:ext cx="3419872"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圆角矩形 11"/>
          <p:cNvSpPr/>
          <p:nvPr/>
        </p:nvSpPr>
        <p:spPr>
          <a:xfrm>
            <a:off x="1539387" y="2533202"/>
            <a:ext cx="2448272" cy="2448272"/>
          </a:xfrm>
          <a:prstGeom prst="roundRect">
            <a:avLst/>
          </a:prstGeom>
          <a:solidFill>
            <a:schemeClr val="accent1">
              <a:lumMod val="40000"/>
              <a:lumOff val="60000"/>
            </a:schemeClr>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有趣性</a:t>
            </a:r>
            <a:endParaRPr lang="zh-CN" altLang="en-US" sz="4400" dirty="0">
              <a:latin typeface="微软雅黑" panose="020B0503020204020204" pitchFamily="34" charset="-122"/>
              <a:ea typeface="微软雅黑" panose="020B0503020204020204" pitchFamily="34" charset="-122"/>
            </a:endParaRPr>
          </a:p>
        </p:txBody>
      </p:sp>
      <p:sp>
        <p:nvSpPr>
          <p:cNvPr id="13" name="圆角矩形 12"/>
          <p:cNvSpPr/>
          <p:nvPr/>
        </p:nvSpPr>
        <p:spPr>
          <a:xfrm>
            <a:off x="5148064" y="2533202"/>
            <a:ext cx="2448272" cy="2448272"/>
          </a:xfrm>
          <a:prstGeom prst="roundRect">
            <a:avLst/>
          </a:prstGeom>
          <a:solidFill>
            <a:schemeClr val="accent1">
              <a:lumMod val="40000"/>
              <a:lumOff val="60000"/>
            </a:schemeClr>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简单性</a:t>
            </a:r>
            <a:endParaRPr lang="zh-CN" altLang="en-US" sz="4400" dirty="0">
              <a:latin typeface="微软雅黑" panose="020B0503020204020204" pitchFamily="34" charset="-122"/>
              <a:ea typeface="微软雅黑" panose="020B0503020204020204" pitchFamily="34" charset="-122"/>
            </a:endParaRPr>
          </a:p>
        </p:txBody>
      </p:sp>
      <p:sp>
        <p:nvSpPr>
          <p:cNvPr id="14" name="圆角矩形 13"/>
          <p:cNvSpPr/>
          <p:nvPr/>
        </p:nvSpPr>
        <p:spPr>
          <a:xfrm>
            <a:off x="1539386" y="2564904"/>
            <a:ext cx="2416569" cy="2416569"/>
          </a:xfrm>
          <a:prstGeom prst="roundRect">
            <a:avLst/>
          </a:prstGeom>
          <a:solidFill>
            <a:srgbClr val="6FABD3"/>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时机</a:t>
            </a:r>
            <a:endParaRPr lang="zh-CN" altLang="en-US" sz="4400" dirty="0">
              <a:latin typeface="微软雅黑" panose="020B0503020204020204" pitchFamily="34" charset="-122"/>
              <a:ea typeface="微软雅黑" panose="020B0503020204020204" pitchFamily="34" charset="-122"/>
            </a:endParaRPr>
          </a:p>
        </p:txBody>
      </p:sp>
      <p:sp>
        <p:nvSpPr>
          <p:cNvPr id="16" name="圆角矩形 15"/>
          <p:cNvSpPr/>
          <p:nvPr/>
        </p:nvSpPr>
        <p:spPr>
          <a:xfrm>
            <a:off x="5148063" y="2564904"/>
            <a:ext cx="2416569" cy="2416569"/>
          </a:xfrm>
          <a:prstGeom prst="roundRect">
            <a:avLst/>
          </a:prstGeom>
          <a:solidFill>
            <a:srgbClr val="6FABD3"/>
          </a:solidFill>
          <a:ln>
            <a:noFill/>
          </a:ln>
          <a:effectLst>
            <a:glow rad="63500">
              <a:schemeClr val="accent1">
                <a:satMod val="175000"/>
                <a:alpha val="40000"/>
              </a:schemeClr>
            </a:glow>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dirty="0" smtClean="0">
                <a:latin typeface="微软雅黑" panose="020B0503020204020204" pitchFamily="34" charset="-122"/>
                <a:ea typeface="微软雅黑" panose="020B0503020204020204" pitchFamily="34" charset="-122"/>
              </a:rPr>
              <a:t>策略</a:t>
            </a:r>
            <a:endParaRPr lang="zh-CN" altLang="en-US" sz="4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41483902"/>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fill="hold" grpId="0" nodeType="withEffect" p14:presetBounceEnd="60000">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14:bounceEnd="60000">
                                          <p:cBhvr additive="base">
                                            <p:cTn id="7" dur="500" fill="hold"/>
                                            <p:tgtEl>
                                              <p:spTgt spid="11"/>
                                            </p:tgtEl>
                                            <p:attrNameLst>
                                              <p:attrName>ppt_x</p:attrName>
                                            </p:attrNameLst>
                                          </p:cBhvr>
                                          <p:tavLst>
                                            <p:tav tm="0">
                                              <p:val>
                                                <p:strVal val="#ppt_x"/>
                                              </p:val>
                                            </p:tav>
                                            <p:tav tm="100000">
                                              <p:val>
                                                <p:strVal val="#ppt_x"/>
                                              </p:val>
                                            </p:tav>
                                          </p:tavLst>
                                        </p:anim>
                                        <p:anim calcmode="lin" valueType="num" p14:bounceEnd="60000">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accel="50000" fill="hold" nodeType="withEffect" p14:presetBounceEnd="60000">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14:bounceEnd="60000">
                                          <p:cBhvr additive="base">
                                            <p:cTn id="11" dur="500" fill="hold"/>
                                            <p:tgtEl>
                                              <p:spTgt spid="15"/>
                                            </p:tgtEl>
                                            <p:attrNameLst>
                                              <p:attrName>ppt_x</p:attrName>
                                            </p:attrNameLst>
                                          </p:cBhvr>
                                          <p:tavLst>
                                            <p:tav tm="0">
                                              <p:val>
                                                <p:strVal val="#ppt_x"/>
                                              </p:val>
                                            </p:tav>
                                            <p:tav tm="100000">
                                              <p:val>
                                                <p:strVal val="#ppt_x"/>
                                              </p:val>
                                            </p:tav>
                                          </p:tavLst>
                                        </p:anim>
                                        <p:anim calcmode="lin" valueType="num" p14:bounceEnd="60000">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250"/>
                                            <p:tgtEl>
                                              <p:spTgt spid="16"/>
                                            </p:tgtEl>
                                          </p:cBhvr>
                                        </p:animEffect>
                                        <p:anim calcmode="lin" valueType="num">
                                          <p:cBhvr>
                                            <p:cTn id="17" dur="250" fill="hold"/>
                                            <p:tgtEl>
                                              <p:spTgt spid="16"/>
                                            </p:tgtEl>
                                            <p:attrNameLst>
                                              <p:attrName>ppt_x</p:attrName>
                                            </p:attrNameLst>
                                          </p:cBhvr>
                                          <p:tavLst>
                                            <p:tav tm="0">
                                              <p:val>
                                                <p:strVal val="#ppt_x"/>
                                              </p:val>
                                            </p:tav>
                                            <p:tav tm="100000">
                                              <p:val>
                                                <p:strVal val="#ppt_x"/>
                                              </p:val>
                                            </p:tav>
                                          </p:tavLst>
                                        </p:anim>
                                        <p:anim calcmode="lin" valueType="num">
                                          <p:cBhvr>
                                            <p:cTn id="18" dur="250" fill="hold"/>
                                            <p:tgtEl>
                                              <p:spTgt spid="1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250"/>
                                            <p:tgtEl>
                                              <p:spTgt spid="14"/>
                                            </p:tgtEl>
                                          </p:cBhvr>
                                        </p:animEffect>
                                        <p:anim calcmode="lin" valueType="num">
                                          <p:cBhvr>
                                            <p:cTn id="22" dur="250" fill="hold"/>
                                            <p:tgtEl>
                                              <p:spTgt spid="14"/>
                                            </p:tgtEl>
                                            <p:attrNameLst>
                                              <p:attrName>ppt_x</p:attrName>
                                            </p:attrNameLst>
                                          </p:cBhvr>
                                          <p:tavLst>
                                            <p:tav tm="0">
                                              <p:val>
                                                <p:strVal val="#ppt_x"/>
                                              </p:val>
                                            </p:tav>
                                            <p:tav tm="100000">
                                              <p:val>
                                                <p:strVal val="#ppt_x"/>
                                              </p:val>
                                            </p:tav>
                                          </p:tavLst>
                                        </p:anim>
                                        <p:anim calcmode="lin" valueType="num">
                                          <p:cBhvr>
                                            <p:cTn id="23" dur="250" fill="hold"/>
                                            <p:tgtEl>
                                              <p:spTgt spid="14"/>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250"/>
                                            <p:tgtEl>
                                              <p:spTgt spid="13"/>
                                            </p:tgtEl>
                                          </p:cBhvr>
                                        </p:animEffect>
                                        <p:anim calcmode="lin" valueType="num">
                                          <p:cBhvr>
                                            <p:cTn id="27" dur="250" fill="hold"/>
                                            <p:tgtEl>
                                              <p:spTgt spid="13"/>
                                            </p:tgtEl>
                                            <p:attrNameLst>
                                              <p:attrName>ppt_x</p:attrName>
                                            </p:attrNameLst>
                                          </p:cBhvr>
                                          <p:tavLst>
                                            <p:tav tm="0">
                                              <p:val>
                                                <p:strVal val="#ppt_x"/>
                                              </p:val>
                                            </p:tav>
                                            <p:tav tm="100000">
                                              <p:val>
                                                <p:strVal val="#ppt_x"/>
                                              </p:val>
                                            </p:tav>
                                          </p:tavLst>
                                        </p:anim>
                                        <p:anim calcmode="lin" valueType="num">
                                          <p:cBhvr>
                                            <p:cTn id="28" dur="250" fill="hold"/>
                                            <p:tgtEl>
                                              <p:spTgt spid="13"/>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250"/>
                                            <p:tgtEl>
                                              <p:spTgt spid="12"/>
                                            </p:tgtEl>
                                          </p:cBhvr>
                                        </p:animEffect>
                                        <p:anim calcmode="lin" valueType="num">
                                          <p:cBhvr>
                                            <p:cTn id="32" dur="250" fill="hold"/>
                                            <p:tgtEl>
                                              <p:spTgt spid="12"/>
                                            </p:tgtEl>
                                            <p:attrNameLst>
                                              <p:attrName>ppt_x</p:attrName>
                                            </p:attrNameLst>
                                          </p:cBhvr>
                                          <p:tavLst>
                                            <p:tav tm="0">
                                              <p:val>
                                                <p:strVal val="#ppt_x"/>
                                              </p:val>
                                            </p:tav>
                                            <p:tav tm="100000">
                                              <p:val>
                                                <p:strVal val="#ppt_x"/>
                                              </p:val>
                                            </p:tav>
                                          </p:tavLst>
                                        </p:anim>
                                        <p:anim calcmode="lin" valueType="num">
                                          <p:cBhvr>
                                            <p:cTn id="33" dur="2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P spid="14" grpId="0" animBg="1"/>
          <p:bldP spid="16"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accel="5000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250"/>
                                            <p:tgtEl>
                                              <p:spTgt spid="16"/>
                                            </p:tgtEl>
                                          </p:cBhvr>
                                        </p:animEffect>
                                        <p:anim calcmode="lin" valueType="num">
                                          <p:cBhvr>
                                            <p:cTn id="17" dur="250" fill="hold"/>
                                            <p:tgtEl>
                                              <p:spTgt spid="16"/>
                                            </p:tgtEl>
                                            <p:attrNameLst>
                                              <p:attrName>ppt_x</p:attrName>
                                            </p:attrNameLst>
                                          </p:cBhvr>
                                          <p:tavLst>
                                            <p:tav tm="0">
                                              <p:val>
                                                <p:strVal val="#ppt_x"/>
                                              </p:val>
                                            </p:tav>
                                            <p:tav tm="100000">
                                              <p:val>
                                                <p:strVal val="#ppt_x"/>
                                              </p:val>
                                            </p:tav>
                                          </p:tavLst>
                                        </p:anim>
                                        <p:anim calcmode="lin" valueType="num">
                                          <p:cBhvr>
                                            <p:cTn id="18" dur="250" fill="hold"/>
                                            <p:tgtEl>
                                              <p:spTgt spid="1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250"/>
                                            <p:tgtEl>
                                              <p:spTgt spid="14"/>
                                            </p:tgtEl>
                                          </p:cBhvr>
                                        </p:animEffect>
                                        <p:anim calcmode="lin" valueType="num">
                                          <p:cBhvr>
                                            <p:cTn id="22" dur="250" fill="hold"/>
                                            <p:tgtEl>
                                              <p:spTgt spid="14"/>
                                            </p:tgtEl>
                                            <p:attrNameLst>
                                              <p:attrName>ppt_x</p:attrName>
                                            </p:attrNameLst>
                                          </p:cBhvr>
                                          <p:tavLst>
                                            <p:tav tm="0">
                                              <p:val>
                                                <p:strVal val="#ppt_x"/>
                                              </p:val>
                                            </p:tav>
                                            <p:tav tm="100000">
                                              <p:val>
                                                <p:strVal val="#ppt_x"/>
                                              </p:val>
                                            </p:tav>
                                          </p:tavLst>
                                        </p:anim>
                                        <p:anim calcmode="lin" valueType="num">
                                          <p:cBhvr>
                                            <p:cTn id="23" dur="250" fill="hold"/>
                                            <p:tgtEl>
                                              <p:spTgt spid="14"/>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250"/>
                                            <p:tgtEl>
                                              <p:spTgt spid="13"/>
                                            </p:tgtEl>
                                          </p:cBhvr>
                                        </p:animEffect>
                                        <p:anim calcmode="lin" valueType="num">
                                          <p:cBhvr>
                                            <p:cTn id="27" dur="250" fill="hold"/>
                                            <p:tgtEl>
                                              <p:spTgt spid="13"/>
                                            </p:tgtEl>
                                            <p:attrNameLst>
                                              <p:attrName>ppt_x</p:attrName>
                                            </p:attrNameLst>
                                          </p:cBhvr>
                                          <p:tavLst>
                                            <p:tav tm="0">
                                              <p:val>
                                                <p:strVal val="#ppt_x"/>
                                              </p:val>
                                            </p:tav>
                                            <p:tav tm="100000">
                                              <p:val>
                                                <p:strVal val="#ppt_x"/>
                                              </p:val>
                                            </p:tav>
                                          </p:tavLst>
                                        </p:anim>
                                        <p:anim calcmode="lin" valueType="num">
                                          <p:cBhvr>
                                            <p:cTn id="28" dur="250" fill="hold"/>
                                            <p:tgtEl>
                                              <p:spTgt spid="13"/>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250"/>
                                            <p:tgtEl>
                                              <p:spTgt spid="12"/>
                                            </p:tgtEl>
                                          </p:cBhvr>
                                        </p:animEffect>
                                        <p:anim calcmode="lin" valueType="num">
                                          <p:cBhvr>
                                            <p:cTn id="32" dur="250" fill="hold"/>
                                            <p:tgtEl>
                                              <p:spTgt spid="12"/>
                                            </p:tgtEl>
                                            <p:attrNameLst>
                                              <p:attrName>ppt_x</p:attrName>
                                            </p:attrNameLst>
                                          </p:cBhvr>
                                          <p:tavLst>
                                            <p:tav tm="0">
                                              <p:val>
                                                <p:strVal val="#ppt_x"/>
                                              </p:val>
                                            </p:tav>
                                            <p:tav tm="100000">
                                              <p:val>
                                                <p:strVal val="#ppt_x"/>
                                              </p:val>
                                            </p:tav>
                                          </p:tavLst>
                                        </p:anim>
                                        <p:anim calcmode="lin" valueType="num">
                                          <p:cBhvr>
                                            <p:cTn id="33" dur="2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P spid="14" grpId="0" animBg="1"/>
          <p:bldP spid="16" grpId="0" animBg="1"/>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6168894" y="-603448"/>
            <a:ext cx="5950212" cy="7364606"/>
          </a:xfrm>
          <a:prstGeom prst="rect">
            <a:avLst/>
          </a:prstGeom>
        </p:spPr>
      </p:pic>
      <p:sp>
        <p:nvSpPr>
          <p:cNvPr id="20" name="矩形 19"/>
          <p:cNvSpPr/>
          <p:nvPr/>
        </p:nvSpPr>
        <p:spPr>
          <a:xfrm>
            <a:off x="-1658335" y="0"/>
            <a:ext cx="10802335" cy="2312988"/>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nvSpPr>
        <p:spPr>
          <a:xfrm>
            <a:off x="-1658335" y="4572559"/>
            <a:ext cx="10802335" cy="2312988"/>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4" name="任意多边形 23"/>
          <p:cNvSpPr/>
          <p:nvPr/>
        </p:nvSpPr>
        <p:spPr>
          <a:xfrm rot="10800000">
            <a:off x="3679109" y="2800261"/>
            <a:ext cx="2400300" cy="1047750"/>
          </a:xfrm>
          <a:custGeom>
            <a:avLst/>
            <a:gdLst>
              <a:gd name="connsiteX0" fmla="*/ 0 w 2400300"/>
              <a:gd name="connsiteY0" fmla="*/ 133350 h 1047750"/>
              <a:gd name="connsiteX1" fmla="*/ 742950 w 2400300"/>
              <a:gd name="connsiteY1" fmla="*/ 0 h 1047750"/>
              <a:gd name="connsiteX2" fmla="*/ 76200 w 2400300"/>
              <a:gd name="connsiteY2" fmla="*/ 419100 h 1047750"/>
              <a:gd name="connsiteX3" fmla="*/ 2400300 w 2400300"/>
              <a:gd name="connsiteY3" fmla="*/ 514350 h 1047750"/>
              <a:gd name="connsiteX4" fmla="*/ 342900 w 2400300"/>
              <a:gd name="connsiteY4" fmla="*/ 742950 h 1047750"/>
              <a:gd name="connsiteX5" fmla="*/ 990600 w 2400300"/>
              <a:gd name="connsiteY5" fmla="*/ 1009650 h 1047750"/>
              <a:gd name="connsiteX6" fmla="*/ 114300 w 2400300"/>
              <a:gd name="connsiteY6" fmla="*/ 104775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00300" h="1047750">
                <a:moveTo>
                  <a:pt x="0" y="133350"/>
                </a:moveTo>
                <a:lnTo>
                  <a:pt x="742950" y="0"/>
                </a:lnTo>
                <a:lnTo>
                  <a:pt x="76200" y="419100"/>
                </a:lnTo>
                <a:lnTo>
                  <a:pt x="2400300" y="514350"/>
                </a:lnTo>
                <a:lnTo>
                  <a:pt x="342900" y="742950"/>
                </a:lnTo>
                <a:lnTo>
                  <a:pt x="990600" y="1009650"/>
                </a:lnTo>
                <a:lnTo>
                  <a:pt x="114300" y="1047750"/>
                </a:lnTo>
              </a:path>
            </a:pathLst>
          </a:custGeom>
          <a:noFill/>
          <a:ln w="38100"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TextBox 1"/>
          <p:cNvSpPr txBox="1"/>
          <p:nvPr/>
        </p:nvSpPr>
        <p:spPr>
          <a:xfrm>
            <a:off x="647378" y="2800260"/>
            <a:ext cx="3924622" cy="1200329"/>
          </a:xfrm>
          <a:prstGeom prst="rect">
            <a:avLst/>
          </a:prstGeom>
          <a:noFill/>
        </p:spPr>
        <p:txBody>
          <a:bodyPr wrap="square" rtlCol="0">
            <a:spAutoFit/>
          </a:bodyPr>
          <a:lstStyle/>
          <a:p>
            <a:r>
              <a:rPr lang="en-US" altLang="zh-CN" sz="7200" b="1" dirty="0" smtClean="0">
                <a:solidFill>
                  <a:schemeClr val="accent5">
                    <a:lumMod val="60000"/>
                    <a:lumOff val="4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SWOT</a:t>
            </a:r>
            <a:endParaRPr lang="zh-CN" altLang="en-US" sz="7200" b="1" dirty="0">
              <a:solidFill>
                <a:schemeClr val="accent5">
                  <a:lumMod val="60000"/>
                  <a:lumOff val="4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3624004620"/>
      </p:ext>
    </p:extLst>
  </p:cSld>
  <p:clrMapOvr>
    <a:masterClrMapping/>
  </p:clrMapOvr>
  <mc:AlternateContent xmlns:mc="http://schemas.openxmlformats.org/markup-compatibility/2006" xmlns:p14="http://schemas.microsoft.com/office/powerpoint/2010/main">
    <mc:Choice Requires="p14">
      <p:transition p14:dur="100">
        <p14:pan dir="u"/>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p:tgtEl>
                                          <p:spTgt spid="24"/>
                                        </p:tgtEl>
                                        <p:attrNameLst>
                                          <p:attrName>ppt_y</p:attrName>
                                        </p:attrNameLst>
                                      </p:cBhvr>
                                      <p:tavLst>
                                        <p:tav tm="0">
                                          <p:val>
                                            <p:strVal val="#ppt_y+#ppt_h*1.125000"/>
                                          </p:val>
                                        </p:tav>
                                        <p:tav tm="100000">
                                          <p:val>
                                            <p:strVal val="#ppt_y"/>
                                          </p:val>
                                        </p:tav>
                                      </p:tavLst>
                                    </p:anim>
                                    <p:animEffect transition="in" filter="wipe(up)">
                                      <p:cBhvr>
                                        <p:cTn id="8" dur="500"/>
                                        <p:tgtEl>
                                          <p:spTgt spid="24"/>
                                        </p:tgtEl>
                                      </p:cBhvr>
                                    </p:animEffect>
                                  </p:childTnLst>
                                </p:cTn>
                              </p:par>
                              <p:par>
                                <p:cTn id="9" presetID="12" presetClass="entr" presetSubtype="4"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p:tgtEl>
                                          <p:spTgt spid="13"/>
                                        </p:tgtEl>
                                        <p:attrNameLst>
                                          <p:attrName>ppt_y</p:attrName>
                                        </p:attrNameLst>
                                      </p:cBhvr>
                                      <p:tavLst>
                                        <p:tav tm="0">
                                          <p:val>
                                            <p:strVal val="#ppt_y+#ppt_h*1.125000"/>
                                          </p:val>
                                        </p:tav>
                                        <p:tav tm="100000">
                                          <p:val>
                                            <p:strVal val="#ppt_y"/>
                                          </p:val>
                                        </p:tav>
                                      </p:tavLst>
                                    </p:anim>
                                    <p:animEffect transition="in" filter="wipe(up)">
                                      <p:cBhvr>
                                        <p:cTn id="12" dur="500"/>
                                        <p:tgtEl>
                                          <p:spTgt spid="13"/>
                                        </p:tgtEl>
                                      </p:cBhvr>
                                    </p:animEffect>
                                  </p:childTnLst>
                                </p:cTn>
                              </p:par>
                            </p:childTnLst>
                          </p:cTn>
                        </p:par>
                        <p:par>
                          <p:cTn id="13" fill="hold">
                            <p:stCondLst>
                              <p:cond delay="500"/>
                            </p:stCondLst>
                            <p:childTnLst>
                              <p:par>
                                <p:cTn id="14" presetID="47" presetClass="entr" presetSubtype="0"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250"/>
                                        <p:tgtEl>
                                          <p:spTgt spid="20"/>
                                        </p:tgtEl>
                                      </p:cBhvr>
                                    </p:animEffect>
                                    <p:anim calcmode="lin" valueType="num">
                                      <p:cBhvr>
                                        <p:cTn id="17" dur="250" fill="hold"/>
                                        <p:tgtEl>
                                          <p:spTgt spid="20"/>
                                        </p:tgtEl>
                                        <p:attrNameLst>
                                          <p:attrName>ppt_x</p:attrName>
                                        </p:attrNameLst>
                                      </p:cBhvr>
                                      <p:tavLst>
                                        <p:tav tm="0">
                                          <p:val>
                                            <p:strVal val="#ppt_x"/>
                                          </p:val>
                                        </p:tav>
                                        <p:tav tm="100000">
                                          <p:val>
                                            <p:strVal val="#ppt_x"/>
                                          </p:val>
                                        </p:tav>
                                      </p:tavLst>
                                    </p:anim>
                                    <p:anim calcmode="lin" valueType="num">
                                      <p:cBhvr>
                                        <p:cTn id="18" dur="250" fill="hold"/>
                                        <p:tgtEl>
                                          <p:spTgt spid="2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250"/>
                                        <p:tgtEl>
                                          <p:spTgt spid="21"/>
                                        </p:tgtEl>
                                      </p:cBhvr>
                                    </p:animEffect>
                                    <p:anim calcmode="lin" valueType="num">
                                      <p:cBhvr>
                                        <p:cTn id="22" dur="250" fill="hold"/>
                                        <p:tgtEl>
                                          <p:spTgt spid="21"/>
                                        </p:tgtEl>
                                        <p:attrNameLst>
                                          <p:attrName>ppt_x</p:attrName>
                                        </p:attrNameLst>
                                      </p:cBhvr>
                                      <p:tavLst>
                                        <p:tav tm="0">
                                          <p:val>
                                            <p:strVal val="#ppt_x"/>
                                          </p:val>
                                        </p:tav>
                                        <p:tav tm="100000">
                                          <p:val>
                                            <p:strVal val="#ppt_x"/>
                                          </p:val>
                                        </p:tav>
                                      </p:tavLst>
                                    </p:anim>
                                    <p:anim calcmode="lin" valueType="num">
                                      <p:cBhvr>
                                        <p:cTn id="23" dur="250" fill="hold"/>
                                        <p:tgtEl>
                                          <p:spTgt spid="21"/>
                                        </p:tgtEl>
                                        <p:attrNameLst>
                                          <p:attrName>ppt_y</p:attrName>
                                        </p:attrNameLst>
                                      </p:cBhvr>
                                      <p:tavLst>
                                        <p:tav tm="0">
                                          <p:val>
                                            <p:strVal val="#ppt_y+.1"/>
                                          </p:val>
                                        </p:tav>
                                        <p:tav tm="100000">
                                          <p:val>
                                            <p:strVal val="#ppt_y"/>
                                          </p:val>
                                        </p:tav>
                                      </p:tavLst>
                                    </p:anim>
                                  </p:childTnLst>
                                </p:cTn>
                              </p:par>
                            </p:childTnLst>
                          </p:cTn>
                        </p:par>
                        <p:par>
                          <p:cTn id="24" fill="hold">
                            <p:stCondLst>
                              <p:cond delay="750"/>
                            </p:stCondLst>
                            <p:childTnLst>
                              <p:par>
                                <p:cTn id="25" presetID="42"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250"/>
                                        <p:tgtEl>
                                          <p:spTgt spid="2"/>
                                        </p:tgtEl>
                                      </p:cBhvr>
                                    </p:animEffect>
                                    <p:anim calcmode="lin" valueType="num">
                                      <p:cBhvr>
                                        <p:cTn id="28" dur="250" fill="hold"/>
                                        <p:tgtEl>
                                          <p:spTgt spid="2"/>
                                        </p:tgtEl>
                                        <p:attrNameLst>
                                          <p:attrName>ppt_x</p:attrName>
                                        </p:attrNameLst>
                                      </p:cBhvr>
                                      <p:tavLst>
                                        <p:tav tm="0">
                                          <p:val>
                                            <p:strVal val="#ppt_x"/>
                                          </p:val>
                                        </p:tav>
                                        <p:tav tm="100000">
                                          <p:val>
                                            <p:strVal val="#ppt_x"/>
                                          </p:val>
                                        </p:tav>
                                      </p:tavLst>
                                    </p:anim>
                                    <p:anim calcmode="lin" valueType="num">
                                      <p:cBhvr>
                                        <p:cTn id="29" dur="25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4"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0" y="713111"/>
            <a:ext cx="9143994" cy="5596209"/>
            <a:chOff x="-425453" y="713111"/>
            <a:chExt cx="9994900" cy="4901861"/>
          </a:xfrm>
        </p:grpSpPr>
        <p:sp>
          <p:nvSpPr>
            <p:cNvPr id="8" name="矩形 7"/>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cs typeface="Arial Unicode MS" panose="020B0604020202020204" pitchFamily="34" charset="-122"/>
              </a:rPr>
              <a:t>SWOT</a:t>
            </a:r>
            <a:endParaRPr lang="zh-CN" altLang="en-US" sz="2800" b="1" dirty="0">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6" name="直角三角形 5"/>
          <p:cNvSpPr/>
          <p:nvPr/>
        </p:nvSpPr>
        <p:spPr>
          <a:xfrm rot="5400000">
            <a:off x="932915" y="141468"/>
            <a:ext cx="273019" cy="2143704"/>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PA_图片 7"/>
          <p:cNvPicPr>
            <a:picLocks noChangeAspect="1"/>
          </p:cNvPicPr>
          <p:nvPr>
            <p:custDataLst>
              <p:tags r:id="rId1"/>
            </p:custDataLst>
          </p:nvPr>
        </p:nvPicPr>
        <p:blipFill rotWithShape="1">
          <a:blip r:embed="rId6" cstate="email">
            <a:extLst>
              <a:ext uri="{28A0092B-C50C-407E-A947-70E740481C1C}">
                <a14:useLocalDpi xmlns:a14="http://schemas.microsoft.com/office/drawing/2010/main"/>
              </a:ext>
            </a:extLst>
          </a:blip>
          <a:srcRect/>
          <a:stretch/>
        </p:blipFill>
        <p:spPr>
          <a:xfrm>
            <a:off x="0" y="2028529"/>
            <a:ext cx="5387733" cy="2840631"/>
          </a:xfrm>
          <a:custGeom>
            <a:avLst/>
            <a:gdLst>
              <a:gd name="connsiteX0" fmla="*/ 5849258 w 5849258"/>
              <a:gd name="connsiteY0" fmla="*/ 3083802 h 3083966"/>
              <a:gd name="connsiteX1" fmla="*/ 5849258 w 5849258"/>
              <a:gd name="connsiteY1" fmla="*/ 3083966 h 3083966"/>
              <a:gd name="connsiteX2" fmla="*/ 5849181 w 5849258"/>
              <a:gd name="connsiteY2" fmla="*/ 3083966 h 3083966"/>
              <a:gd name="connsiteX3" fmla="*/ 0 w 5849258"/>
              <a:gd name="connsiteY3" fmla="*/ 0 h 3083966"/>
              <a:gd name="connsiteX4" fmla="*/ 5849258 w 5849258"/>
              <a:gd name="connsiteY4" fmla="*/ 0 h 3083966"/>
              <a:gd name="connsiteX5" fmla="*/ 5849258 w 5849258"/>
              <a:gd name="connsiteY5" fmla="*/ 161 h 3083966"/>
              <a:gd name="connsiteX6" fmla="*/ 4387512 w 5849258"/>
              <a:gd name="connsiteY6" fmla="*/ 3083966 h 3083966"/>
              <a:gd name="connsiteX7" fmla="*/ 0 w 5849258"/>
              <a:gd name="connsiteY7" fmla="*/ 3083966 h 308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49258" h="3083966">
                <a:moveTo>
                  <a:pt x="5849258" y="3083802"/>
                </a:moveTo>
                <a:lnTo>
                  <a:pt x="5849258" y="3083966"/>
                </a:lnTo>
                <a:lnTo>
                  <a:pt x="5849181" y="3083966"/>
                </a:lnTo>
                <a:close/>
                <a:moveTo>
                  <a:pt x="0" y="0"/>
                </a:moveTo>
                <a:lnTo>
                  <a:pt x="5849258" y="0"/>
                </a:lnTo>
                <a:lnTo>
                  <a:pt x="5849258" y="161"/>
                </a:lnTo>
                <a:lnTo>
                  <a:pt x="4387512" y="3083966"/>
                </a:lnTo>
                <a:lnTo>
                  <a:pt x="0" y="3083966"/>
                </a:lnTo>
                <a:close/>
              </a:path>
            </a:pathLst>
          </a:custGeom>
        </p:spPr>
      </p:pic>
      <p:sp>
        <p:nvSpPr>
          <p:cNvPr id="11" name="PA_矩形 4"/>
          <p:cNvSpPr/>
          <p:nvPr>
            <p:custDataLst>
              <p:tags r:id="rId2"/>
            </p:custDataLst>
          </p:nvPr>
        </p:nvSpPr>
        <p:spPr>
          <a:xfrm>
            <a:off x="2987824" y="2391115"/>
            <a:ext cx="6181151" cy="2115457"/>
          </a:xfrm>
          <a:custGeom>
            <a:avLst/>
            <a:gdLst>
              <a:gd name="connsiteX0" fmla="*/ 0 w 8563429"/>
              <a:gd name="connsiteY0" fmla="*/ 0 h 2115457"/>
              <a:gd name="connsiteX1" fmla="*/ 8563429 w 8563429"/>
              <a:gd name="connsiteY1" fmla="*/ 0 h 2115457"/>
              <a:gd name="connsiteX2" fmla="*/ 8563429 w 8563429"/>
              <a:gd name="connsiteY2" fmla="*/ 2115457 h 2115457"/>
              <a:gd name="connsiteX3" fmla="*/ 0 w 8563429"/>
              <a:gd name="connsiteY3" fmla="*/ 2115457 h 2115457"/>
              <a:gd name="connsiteX4" fmla="*/ 0 w 8563429"/>
              <a:gd name="connsiteY4" fmla="*/ 0 h 2115457"/>
              <a:gd name="connsiteX0" fmla="*/ 943429 w 8563429"/>
              <a:gd name="connsiteY0" fmla="*/ 0 h 2115457"/>
              <a:gd name="connsiteX1" fmla="*/ 8563429 w 8563429"/>
              <a:gd name="connsiteY1" fmla="*/ 0 h 2115457"/>
              <a:gd name="connsiteX2" fmla="*/ 8563429 w 8563429"/>
              <a:gd name="connsiteY2" fmla="*/ 2115457 h 2115457"/>
              <a:gd name="connsiteX3" fmla="*/ 0 w 8563429"/>
              <a:gd name="connsiteY3" fmla="*/ 2115457 h 2115457"/>
              <a:gd name="connsiteX4" fmla="*/ 943429 w 8563429"/>
              <a:gd name="connsiteY4" fmla="*/ 0 h 2115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3429" h="2115457">
                <a:moveTo>
                  <a:pt x="943429" y="0"/>
                </a:moveTo>
                <a:lnTo>
                  <a:pt x="8563429" y="0"/>
                </a:lnTo>
                <a:lnTo>
                  <a:pt x="8563429" y="2115457"/>
                </a:lnTo>
                <a:lnTo>
                  <a:pt x="0" y="2115457"/>
                </a:lnTo>
                <a:lnTo>
                  <a:pt x="943429" y="0"/>
                </a:lnTo>
                <a:close/>
              </a:path>
            </a:pathLst>
          </a:custGeom>
          <a:solidFill>
            <a:srgbClr val="F2CA1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p>
        </p:txBody>
      </p:sp>
      <p:sp>
        <p:nvSpPr>
          <p:cNvPr id="13" name="PA_文本框 11"/>
          <p:cNvSpPr txBox="1"/>
          <p:nvPr>
            <p:custDataLst>
              <p:tags r:id="rId3"/>
            </p:custDataLst>
          </p:nvPr>
        </p:nvSpPr>
        <p:spPr>
          <a:xfrm>
            <a:off x="5377806" y="2987178"/>
            <a:ext cx="3719515" cy="923330"/>
          </a:xfrm>
          <a:prstGeom prst="rect">
            <a:avLst/>
          </a:prstGeom>
        </p:spPr>
        <p:txBody>
          <a:bodyPr wrap="square" rtlCol="0">
            <a:spAutoFit/>
          </a:bodyPr>
          <a:lstStyle/>
          <a:p>
            <a:r>
              <a:rPr lang="en-US" altLang="zh-CN" sz="5400" b="1" dirty="0" smtClean="0">
                <a:solidFill>
                  <a:schemeClr val="tx1">
                    <a:lumMod val="85000"/>
                    <a:lumOff val="15000"/>
                  </a:schemeClr>
                </a:solidFill>
                <a:latin typeface="Century Gothic" panose="020B0502020202020204" pitchFamily="34" charset="0"/>
                <a:ea typeface="微软雅黑" panose="020B0503020204020204" pitchFamily="34" charset="-122"/>
              </a:rPr>
              <a:t>Strength</a:t>
            </a:r>
            <a:endParaRPr lang="zh-CN" altLang="en-US" sz="5400" b="1" dirty="0" smtClean="0">
              <a:solidFill>
                <a:schemeClr val="tx1">
                  <a:lumMod val="85000"/>
                  <a:lumOff val="15000"/>
                </a:schemeClr>
              </a:solidFill>
              <a:latin typeface="Century Gothic" panose="020B0502020202020204" pitchFamily="34" charset="0"/>
              <a:ea typeface="微软雅黑" panose="020B0503020204020204" pitchFamily="34" charset="-122"/>
            </a:endParaRPr>
          </a:p>
        </p:txBody>
      </p:sp>
      <p:sp>
        <p:nvSpPr>
          <p:cNvPr id="16" name="矩形 15"/>
          <p:cNvSpPr/>
          <p:nvPr/>
        </p:nvSpPr>
        <p:spPr>
          <a:xfrm>
            <a:off x="-13517" y="0"/>
            <a:ext cx="4585517" cy="6858000"/>
          </a:xfrm>
          <a:prstGeom prst="rect">
            <a:avLst/>
          </a:prstGeom>
          <a:solidFill>
            <a:schemeClr val="accent5">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4571997" y="-4344"/>
            <a:ext cx="4596979" cy="6858000"/>
          </a:xfrm>
          <a:prstGeom prst="rect">
            <a:avLst/>
          </a:prstGeom>
          <a:solidFill>
            <a:schemeClr val="accent5">
              <a:lumMod val="60000"/>
              <a:lumOff val="4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18"/>
          <p:cNvSpPr txBox="1"/>
          <p:nvPr/>
        </p:nvSpPr>
        <p:spPr>
          <a:xfrm>
            <a:off x="728974" y="2391115"/>
            <a:ext cx="2834914" cy="1830245"/>
          </a:xfrm>
          <a:prstGeom prst="rect">
            <a:avLst/>
          </a:prstGeom>
          <a:noFill/>
        </p:spPr>
        <p:txBody>
          <a:bodyPr wrap="square" rtlCol="0">
            <a:spAutoFit/>
          </a:bodyPr>
          <a:lstStyle/>
          <a:p>
            <a:pPr>
              <a:lnSpc>
                <a:spcPct val="150000"/>
              </a:lnSpc>
            </a:pPr>
            <a:r>
              <a:rPr lang="zh-CN" altLang="en-US" sz="4000" dirty="0" smtClean="0">
                <a:solidFill>
                  <a:schemeClr val="accent5">
                    <a:lumMod val="50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对传统红包的突破创新</a:t>
            </a:r>
            <a:endParaRPr lang="zh-CN" altLang="en-US" sz="4000" dirty="0">
              <a:solidFill>
                <a:schemeClr val="accent5">
                  <a:lumMod val="50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0" name="TextBox 19"/>
          <p:cNvSpPr txBox="1"/>
          <p:nvPr/>
        </p:nvSpPr>
        <p:spPr>
          <a:xfrm>
            <a:off x="1121542" y="4506572"/>
            <a:ext cx="2226322" cy="523220"/>
          </a:xfrm>
          <a:prstGeom prst="rect">
            <a:avLst/>
          </a:prstGeom>
          <a:noFill/>
        </p:spPr>
        <p:txBody>
          <a:bodyPr wrap="square" rtlCol="0">
            <a:spAutoFit/>
          </a:bodyPr>
          <a:lstStyle/>
          <a:p>
            <a:r>
              <a:rPr lang="en-US" altLang="zh-CN" sz="2800" dirty="0" smtClean="0">
                <a:solidFill>
                  <a:schemeClr val="accent5">
                    <a:lumMod val="5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Innovation</a:t>
            </a:r>
            <a:endParaRPr lang="zh-CN" altLang="en-US" sz="2800" dirty="0">
              <a:solidFill>
                <a:schemeClr val="accent5">
                  <a:lumMod val="5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4" name="TextBox 23"/>
          <p:cNvSpPr txBox="1"/>
          <p:nvPr/>
        </p:nvSpPr>
        <p:spPr>
          <a:xfrm>
            <a:off x="5868144" y="2462851"/>
            <a:ext cx="2474874" cy="1938992"/>
          </a:xfrm>
          <a:prstGeom prst="rect">
            <a:avLst/>
          </a:prstGeom>
          <a:noFill/>
        </p:spPr>
        <p:txBody>
          <a:bodyPr wrap="square" rtlCol="0">
            <a:spAutoFit/>
          </a:bodyPr>
          <a:lstStyle/>
          <a:p>
            <a:pPr>
              <a:lnSpc>
                <a:spcPct val="150000"/>
              </a:lnSpc>
            </a:pPr>
            <a:r>
              <a:rPr lang="zh-CN" altLang="en-US" sz="4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操作简单</a:t>
            </a:r>
            <a:endParaRPr lang="en-US" altLang="zh-CN" sz="4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nSpc>
                <a:spcPct val="150000"/>
              </a:lnSpc>
            </a:pPr>
            <a:r>
              <a:rPr lang="zh-CN" altLang="en-US" sz="4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易用性强</a:t>
            </a:r>
          </a:p>
        </p:txBody>
      </p:sp>
      <p:sp>
        <p:nvSpPr>
          <p:cNvPr id="25" name="TextBox 24"/>
          <p:cNvSpPr txBox="1"/>
          <p:nvPr/>
        </p:nvSpPr>
        <p:spPr>
          <a:xfrm>
            <a:off x="6300192" y="4506572"/>
            <a:ext cx="2226322" cy="954107"/>
          </a:xfrm>
          <a:prstGeom prst="rect">
            <a:avLst/>
          </a:prstGeom>
          <a:noFill/>
        </p:spPr>
        <p:txBody>
          <a:bodyPr wrap="square" rtlCol="0">
            <a:spAutoFit/>
          </a:bodyPr>
          <a:lstStyle/>
          <a:p>
            <a:r>
              <a:rPr lang="en-US" altLang="zh-CN" sz="2800" dirty="0" smtClean="0">
                <a:solidFill>
                  <a:schemeClr val="bg1"/>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Usability</a:t>
            </a:r>
            <a:endParaRPr lang="zh-CN" altLang="en-US" sz="2800" dirty="0">
              <a:solidFill>
                <a:schemeClr val="bg1"/>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a:p>
            <a:endParaRPr lang="zh-CN" altLang="en-US" sz="2800" dirty="0">
              <a:solidFill>
                <a:schemeClr val="bg1"/>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779991409"/>
      </p:ext>
    </p:extLst>
  </p:cSld>
  <p:clrMapOvr>
    <a:masterClrMapping/>
  </p:clrMapOvr>
  <mc:AlternateContent xmlns:mc="http://schemas.openxmlformats.org/markup-compatibility/2006" xmlns:p14="http://schemas.microsoft.com/office/powerpoint/2010/main">
    <mc:Choice Requires="p14">
      <p:transition spd="med">
        <p14:flythrough/>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accel="50000" fill="hold" nodeType="withEffect" p14:presetBounceEnd="60000">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14:bounceEnd="60000">
                                          <p:cBhvr additive="base">
                                            <p:cTn id="7" dur="1000" fill="hold"/>
                                            <p:tgtEl>
                                              <p:spTgt spid="10"/>
                                            </p:tgtEl>
                                            <p:attrNameLst>
                                              <p:attrName>ppt_x</p:attrName>
                                            </p:attrNameLst>
                                          </p:cBhvr>
                                          <p:tavLst>
                                            <p:tav tm="0">
                                              <p:val>
                                                <p:strVal val="1+#ppt_w/2"/>
                                              </p:val>
                                            </p:tav>
                                            <p:tav tm="100000">
                                              <p:val>
                                                <p:strVal val="#ppt_x"/>
                                              </p:val>
                                            </p:tav>
                                          </p:tavLst>
                                        </p:anim>
                                        <p:anim calcmode="lin" valueType="num" p14:bounceEnd="60000">
                                          <p:cBhvr additive="base">
                                            <p:cTn id="8" dur="1000" fill="hold"/>
                                            <p:tgtEl>
                                              <p:spTgt spid="10"/>
                                            </p:tgtEl>
                                            <p:attrNameLst>
                                              <p:attrName>ppt_y</p:attrName>
                                            </p:attrNameLst>
                                          </p:cBhvr>
                                          <p:tavLst>
                                            <p:tav tm="0">
                                              <p:val>
                                                <p:strVal val="0-#ppt_h/2"/>
                                              </p:val>
                                            </p:tav>
                                            <p:tav tm="100000">
                                              <p:val>
                                                <p:strVal val="#ppt_y"/>
                                              </p:val>
                                            </p:tav>
                                          </p:tavLst>
                                        </p:anim>
                                      </p:childTnLst>
                                    </p:cTn>
                                  </p:par>
                                  <p:par>
                                    <p:cTn id="9" presetID="2" presetClass="entr" presetSubtype="3" accel="50000" fill="hold" grpId="0" nodeType="withEffect" p14:presetBounceEnd="60000">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14:bounceEnd="60000">
                                          <p:cBhvr additive="base">
                                            <p:cTn id="11" dur="1000" fill="hold"/>
                                            <p:tgtEl>
                                              <p:spTgt spid="11"/>
                                            </p:tgtEl>
                                            <p:attrNameLst>
                                              <p:attrName>ppt_x</p:attrName>
                                            </p:attrNameLst>
                                          </p:cBhvr>
                                          <p:tavLst>
                                            <p:tav tm="0">
                                              <p:val>
                                                <p:strVal val="1+#ppt_w/2"/>
                                              </p:val>
                                            </p:tav>
                                            <p:tav tm="100000">
                                              <p:val>
                                                <p:strVal val="#ppt_x"/>
                                              </p:val>
                                            </p:tav>
                                          </p:tavLst>
                                        </p:anim>
                                        <p:anim calcmode="lin" valueType="num" p14:bounceEnd="60000">
                                          <p:cBhvr additive="base">
                                            <p:cTn id="12" dur="1000" fill="hold"/>
                                            <p:tgtEl>
                                              <p:spTgt spid="11"/>
                                            </p:tgtEl>
                                            <p:attrNameLst>
                                              <p:attrName>ppt_y</p:attrName>
                                            </p:attrNameLst>
                                          </p:cBhvr>
                                          <p:tavLst>
                                            <p:tav tm="0">
                                              <p:val>
                                                <p:strVal val="0-#ppt_h/2"/>
                                              </p:val>
                                            </p:tav>
                                            <p:tav tm="100000">
                                              <p:val>
                                                <p:strVal val="#ppt_y"/>
                                              </p:val>
                                            </p:tav>
                                          </p:tavLst>
                                        </p:anim>
                                      </p:childTnLst>
                                    </p:cTn>
                                  </p:par>
                                  <p:par>
                                    <p:cTn id="13" presetID="2" presetClass="entr" presetSubtype="3" accel="50000" fill="hold" grpId="0" nodeType="withEffect" p14:presetBounceEnd="60000">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14:bounceEnd="60000">
                                          <p:cBhvr additive="base">
                                            <p:cTn id="15" dur="1000" fill="hold"/>
                                            <p:tgtEl>
                                              <p:spTgt spid="13"/>
                                            </p:tgtEl>
                                            <p:attrNameLst>
                                              <p:attrName>ppt_x</p:attrName>
                                            </p:attrNameLst>
                                          </p:cBhvr>
                                          <p:tavLst>
                                            <p:tav tm="0">
                                              <p:val>
                                                <p:strVal val="1+#ppt_w/2"/>
                                              </p:val>
                                            </p:tav>
                                            <p:tav tm="100000">
                                              <p:val>
                                                <p:strVal val="#ppt_x"/>
                                              </p:val>
                                            </p:tav>
                                          </p:tavLst>
                                        </p:anim>
                                        <p:anim calcmode="lin" valueType="num" p14:bounceEnd="60000">
                                          <p:cBhvr additive="base">
                                            <p:cTn id="16"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0-#ppt_w/2"/>
                                              </p:val>
                                            </p:tav>
                                            <p:tav tm="100000">
                                              <p:val>
                                                <p:strVal val="#ppt_x"/>
                                              </p:val>
                                            </p:tav>
                                          </p:tavLst>
                                        </p:anim>
                                        <p:anim calcmode="lin" valueType="num">
                                          <p:cBhvr additive="base">
                                            <p:cTn id="22" dur="500" fill="hold"/>
                                            <p:tgtEl>
                                              <p:spTgt spid="16"/>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0-#ppt_w/2"/>
                                              </p:val>
                                            </p:tav>
                                            <p:tav tm="100000">
                                              <p:val>
                                                <p:strVal val="#ppt_x"/>
                                              </p:val>
                                            </p:tav>
                                          </p:tavLst>
                                        </p:anim>
                                        <p:anim calcmode="lin" valueType="num">
                                          <p:cBhvr additive="base">
                                            <p:cTn id="26" dur="500" fill="hold"/>
                                            <p:tgtEl>
                                              <p:spTgt spid="19"/>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0-#ppt_w/2"/>
                                              </p:val>
                                            </p:tav>
                                            <p:tav tm="100000">
                                              <p:val>
                                                <p:strVal val="#ppt_x"/>
                                              </p:val>
                                            </p:tav>
                                          </p:tavLst>
                                        </p:anim>
                                        <p:anim calcmode="lin" valueType="num">
                                          <p:cBhvr additive="base">
                                            <p:cTn id="30"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1+#ppt_w/2"/>
                                              </p:val>
                                            </p:tav>
                                            <p:tav tm="100000">
                                              <p:val>
                                                <p:strVal val="#ppt_x"/>
                                              </p:val>
                                            </p:tav>
                                          </p:tavLst>
                                        </p:anim>
                                        <p:anim calcmode="lin" valueType="num">
                                          <p:cBhvr additive="base">
                                            <p:cTn id="36" dur="500" fill="hold"/>
                                            <p:tgtEl>
                                              <p:spTgt spid="18"/>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additive="base">
                                            <p:cTn id="39" dur="500" fill="hold"/>
                                            <p:tgtEl>
                                              <p:spTgt spid="25"/>
                                            </p:tgtEl>
                                            <p:attrNameLst>
                                              <p:attrName>ppt_x</p:attrName>
                                            </p:attrNameLst>
                                          </p:cBhvr>
                                          <p:tavLst>
                                            <p:tav tm="0">
                                              <p:val>
                                                <p:strVal val="1+#ppt_w/2"/>
                                              </p:val>
                                            </p:tav>
                                            <p:tav tm="100000">
                                              <p:val>
                                                <p:strVal val="#ppt_x"/>
                                              </p:val>
                                            </p:tav>
                                          </p:tavLst>
                                        </p:anim>
                                        <p:anim calcmode="lin" valueType="num">
                                          <p:cBhvr additive="base">
                                            <p:cTn id="40" dur="500" fill="hold"/>
                                            <p:tgtEl>
                                              <p:spTgt spid="25"/>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1+#ppt_w/2"/>
                                              </p:val>
                                            </p:tav>
                                            <p:tav tm="100000">
                                              <p:val>
                                                <p:strVal val="#ppt_x"/>
                                              </p:val>
                                            </p:tav>
                                          </p:tavLst>
                                        </p:anim>
                                        <p:anim calcmode="lin" valueType="num">
                                          <p:cBhvr additive="base">
                                            <p:cTn id="4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16"/>
                                            </p:tgtEl>
                                            <p:attrNameLst>
                                              <p:attrName>ppt_x</p:attrName>
                                            </p:attrNameLst>
                                          </p:cBhvr>
                                          <p:tavLst>
                                            <p:tav tm="0">
                                              <p:val>
                                                <p:strVal val="ppt_x"/>
                                              </p:val>
                                            </p:tav>
                                            <p:tav tm="100000">
                                              <p:val>
                                                <p:strVal val="ppt_x"/>
                                              </p:val>
                                            </p:tav>
                                          </p:tavLst>
                                        </p:anim>
                                        <p:anim calcmode="lin" valueType="num">
                                          <p:cBhvr additive="base">
                                            <p:cTn id="49" dur="500"/>
                                            <p:tgtEl>
                                              <p:spTgt spid="16"/>
                                            </p:tgtEl>
                                            <p:attrNameLst>
                                              <p:attrName>ppt_y</p:attrName>
                                            </p:attrNameLst>
                                          </p:cBhvr>
                                          <p:tavLst>
                                            <p:tav tm="0">
                                              <p:val>
                                                <p:strVal val="ppt_y"/>
                                              </p:val>
                                            </p:tav>
                                            <p:tav tm="100000">
                                              <p:val>
                                                <p:strVal val="1+ppt_h/2"/>
                                              </p:val>
                                            </p:tav>
                                          </p:tavLst>
                                        </p:anim>
                                        <p:set>
                                          <p:cBhvr>
                                            <p:cTn id="50" dur="1" fill="hold">
                                              <p:stCondLst>
                                                <p:cond delay="499"/>
                                              </p:stCondLst>
                                            </p:cTn>
                                            <p:tgtEl>
                                              <p:spTgt spid="16"/>
                                            </p:tgtEl>
                                            <p:attrNameLst>
                                              <p:attrName>style.visibility</p:attrName>
                                            </p:attrNameLst>
                                          </p:cBhvr>
                                          <p:to>
                                            <p:strVal val="hidden"/>
                                          </p:to>
                                        </p:set>
                                      </p:childTnLst>
                                    </p:cTn>
                                  </p:par>
                                  <p:par>
                                    <p:cTn id="51" presetID="2" presetClass="exit" presetSubtype="4" fill="hold" grpId="1" nodeType="withEffect">
                                      <p:stCondLst>
                                        <p:cond delay="0"/>
                                      </p:stCondLst>
                                      <p:childTnLst>
                                        <p:anim calcmode="lin" valueType="num">
                                          <p:cBhvr additive="base">
                                            <p:cTn id="52" dur="500"/>
                                            <p:tgtEl>
                                              <p:spTgt spid="19"/>
                                            </p:tgtEl>
                                            <p:attrNameLst>
                                              <p:attrName>ppt_x</p:attrName>
                                            </p:attrNameLst>
                                          </p:cBhvr>
                                          <p:tavLst>
                                            <p:tav tm="0">
                                              <p:val>
                                                <p:strVal val="ppt_x"/>
                                              </p:val>
                                            </p:tav>
                                            <p:tav tm="100000">
                                              <p:val>
                                                <p:strVal val="ppt_x"/>
                                              </p:val>
                                            </p:tav>
                                          </p:tavLst>
                                        </p:anim>
                                        <p:anim calcmode="lin" valueType="num">
                                          <p:cBhvr additive="base">
                                            <p:cTn id="53" dur="500"/>
                                            <p:tgtEl>
                                              <p:spTgt spid="19"/>
                                            </p:tgtEl>
                                            <p:attrNameLst>
                                              <p:attrName>ppt_y</p:attrName>
                                            </p:attrNameLst>
                                          </p:cBhvr>
                                          <p:tavLst>
                                            <p:tav tm="0">
                                              <p:val>
                                                <p:strVal val="ppt_y"/>
                                              </p:val>
                                            </p:tav>
                                            <p:tav tm="100000">
                                              <p:val>
                                                <p:strVal val="1+ppt_h/2"/>
                                              </p:val>
                                            </p:tav>
                                          </p:tavLst>
                                        </p:anim>
                                        <p:set>
                                          <p:cBhvr>
                                            <p:cTn id="54" dur="1" fill="hold">
                                              <p:stCondLst>
                                                <p:cond delay="499"/>
                                              </p:stCondLst>
                                            </p:cTn>
                                            <p:tgtEl>
                                              <p:spTgt spid="19"/>
                                            </p:tgtEl>
                                            <p:attrNameLst>
                                              <p:attrName>style.visibility</p:attrName>
                                            </p:attrNameLst>
                                          </p:cBhvr>
                                          <p:to>
                                            <p:strVal val="hidden"/>
                                          </p:to>
                                        </p:set>
                                      </p:childTnLst>
                                    </p:cTn>
                                  </p:par>
                                  <p:par>
                                    <p:cTn id="55" presetID="2" presetClass="exit" presetSubtype="4" fill="hold" grpId="1" nodeType="withEffect">
                                      <p:stCondLst>
                                        <p:cond delay="0"/>
                                      </p:stCondLst>
                                      <p:childTnLst>
                                        <p:anim calcmode="lin" valueType="num">
                                          <p:cBhvr additive="base">
                                            <p:cTn id="56" dur="500"/>
                                            <p:tgtEl>
                                              <p:spTgt spid="20"/>
                                            </p:tgtEl>
                                            <p:attrNameLst>
                                              <p:attrName>ppt_x</p:attrName>
                                            </p:attrNameLst>
                                          </p:cBhvr>
                                          <p:tavLst>
                                            <p:tav tm="0">
                                              <p:val>
                                                <p:strVal val="ppt_x"/>
                                              </p:val>
                                            </p:tav>
                                            <p:tav tm="100000">
                                              <p:val>
                                                <p:strVal val="ppt_x"/>
                                              </p:val>
                                            </p:tav>
                                          </p:tavLst>
                                        </p:anim>
                                        <p:anim calcmode="lin" valueType="num">
                                          <p:cBhvr additive="base">
                                            <p:cTn id="57" dur="500"/>
                                            <p:tgtEl>
                                              <p:spTgt spid="20"/>
                                            </p:tgtEl>
                                            <p:attrNameLst>
                                              <p:attrName>ppt_y</p:attrName>
                                            </p:attrNameLst>
                                          </p:cBhvr>
                                          <p:tavLst>
                                            <p:tav tm="0">
                                              <p:val>
                                                <p:strVal val="ppt_y"/>
                                              </p:val>
                                            </p:tav>
                                            <p:tav tm="100000">
                                              <p:val>
                                                <p:strVal val="1+ppt_h/2"/>
                                              </p:val>
                                            </p:tav>
                                          </p:tavLst>
                                        </p:anim>
                                        <p:set>
                                          <p:cBhvr>
                                            <p:cTn id="58" dur="1" fill="hold">
                                              <p:stCondLst>
                                                <p:cond delay="499"/>
                                              </p:stCondLst>
                                            </p:cTn>
                                            <p:tgtEl>
                                              <p:spTgt spid="20"/>
                                            </p:tgtEl>
                                            <p:attrNameLst>
                                              <p:attrName>style.visibility</p:attrName>
                                            </p:attrNameLst>
                                          </p:cBhvr>
                                          <p:to>
                                            <p:strVal val="hidden"/>
                                          </p:to>
                                        </p:set>
                                      </p:childTnLst>
                                    </p:cTn>
                                  </p:par>
                                  <p:par>
                                    <p:cTn id="59" presetID="2" presetClass="exit" presetSubtype="4" fill="hold" grpId="1" nodeType="withEffect">
                                      <p:stCondLst>
                                        <p:cond delay="0"/>
                                      </p:stCondLst>
                                      <p:childTnLst>
                                        <p:anim calcmode="lin" valueType="num">
                                          <p:cBhvr additive="base">
                                            <p:cTn id="60" dur="500"/>
                                            <p:tgtEl>
                                              <p:spTgt spid="18"/>
                                            </p:tgtEl>
                                            <p:attrNameLst>
                                              <p:attrName>ppt_x</p:attrName>
                                            </p:attrNameLst>
                                          </p:cBhvr>
                                          <p:tavLst>
                                            <p:tav tm="0">
                                              <p:val>
                                                <p:strVal val="ppt_x"/>
                                              </p:val>
                                            </p:tav>
                                            <p:tav tm="100000">
                                              <p:val>
                                                <p:strVal val="ppt_x"/>
                                              </p:val>
                                            </p:tav>
                                          </p:tavLst>
                                        </p:anim>
                                        <p:anim calcmode="lin" valueType="num">
                                          <p:cBhvr additive="base">
                                            <p:cTn id="61" dur="500"/>
                                            <p:tgtEl>
                                              <p:spTgt spid="18"/>
                                            </p:tgtEl>
                                            <p:attrNameLst>
                                              <p:attrName>ppt_y</p:attrName>
                                            </p:attrNameLst>
                                          </p:cBhvr>
                                          <p:tavLst>
                                            <p:tav tm="0">
                                              <p:val>
                                                <p:strVal val="ppt_y"/>
                                              </p:val>
                                            </p:tav>
                                            <p:tav tm="100000">
                                              <p:val>
                                                <p:strVal val="1+ppt_h/2"/>
                                              </p:val>
                                            </p:tav>
                                          </p:tavLst>
                                        </p:anim>
                                        <p:set>
                                          <p:cBhvr>
                                            <p:cTn id="62" dur="1" fill="hold">
                                              <p:stCondLst>
                                                <p:cond delay="499"/>
                                              </p:stCondLst>
                                            </p:cTn>
                                            <p:tgtEl>
                                              <p:spTgt spid="18"/>
                                            </p:tgtEl>
                                            <p:attrNameLst>
                                              <p:attrName>style.visibility</p:attrName>
                                            </p:attrNameLst>
                                          </p:cBhvr>
                                          <p:to>
                                            <p:strVal val="hidden"/>
                                          </p:to>
                                        </p:set>
                                      </p:childTnLst>
                                    </p:cTn>
                                  </p:par>
                                  <p:par>
                                    <p:cTn id="63" presetID="2" presetClass="exit" presetSubtype="4" fill="hold" grpId="1" nodeType="withEffect">
                                      <p:stCondLst>
                                        <p:cond delay="0"/>
                                      </p:stCondLst>
                                      <p:childTnLst>
                                        <p:anim calcmode="lin" valueType="num">
                                          <p:cBhvr additive="base">
                                            <p:cTn id="64" dur="500"/>
                                            <p:tgtEl>
                                              <p:spTgt spid="25"/>
                                            </p:tgtEl>
                                            <p:attrNameLst>
                                              <p:attrName>ppt_x</p:attrName>
                                            </p:attrNameLst>
                                          </p:cBhvr>
                                          <p:tavLst>
                                            <p:tav tm="0">
                                              <p:val>
                                                <p:strVal val="ppt_x"/>
                                              </p:val>
                                            </p:tav>
                                            <p:tav tm="100000">
                                              <p:val>
                                                <p:strVal val="ppt_x"/>
                                              </p:val>
                                            </p:tav>
                                          </p:tavLst>
                                        </p:anim>
                                        <p:anim calcmode="lin" valueType="num">
                                          <p:cBhvr additive="base">
                                            <p:cTn id="65" dur="500"/>
                                            <p:tgtEl>
                                              <p:spTgt spid="25"/>
                                            </p:tgtEl>
                                            <p:attrNameLst>
                                              <p:attrName>ppt_y</p:attrName>
                                            </p:attrNameLst>
                                          </p:cBhvr>
                                          <p:tavLst>
                                            <p:tav tm="0">
                                              <p:val>
                                                <p:strVal val="ppt_y"/>
                                              </p:val>
                                            </p:tav>
                                            <p:tav tm="100000">
                                              <p:val>
                                                <p:strVal val="1+ppt_h/2"/>
                                              </p:val>
                                            </p:tav>
                                          </p:tavLst>
                                        </p:anim>
                                        <p:set>
                                          <p:cBhvr>
                                            <p:cTn id="66" dur="1" fill="hold">
                                              <p:stCondLst>
                                                <p:cond delay="499"/>
                                              </p:stCondLst>
                                            </p:cTn>
                                            <p:tgtEl>
                                              <p:spTgt spid="25"/>
                                            </p:tgtEl>
                                            <p:attrNameLst>
                                              <p:attrName>style.visibility</p:attrName>
                                            </p:attrNameLst>
                                          </p:cBhvr>
                                          <p:to>
                                            <p:strVal val="hidden"/>
                                          </p:to>
                                        </p:set>
                                      </p:childTnLst>
                                    </p:cTn>
                                  </p:par>
                                  <p:par>
                                    <p:cTn id="67" presetID="2" presetClass="exit" presetSubtype="4" fill="hold" grpId="1" nodeType="withEffect">
                                      <p:stCondLst>
                                        <p:cond delay="0"/>
                                      </p:stCondLst>
                                      <p:childTnLst>
                                        <p:anim calcmode="lin" valueType="num">
                                          <p:cBhvr additive="base">
                                            <p:cTn id="68" dur="500"/>
                                            <p:tgtEl>
                                              <p:spTgt spid="24"/>
                                            </p:tgtEl>
                                            <p:attrNameLst>
                                              <p:attrName>ppt_x</p:attrName>
                                            </p:attrNameLst>
                                          </p:cBhvr>
                                          <p:tavLst>
                                            <p:tav tm="0">
                                              <p:val>
                                                <p:strVal val="ppt_x"/>
                                              </p:val>
                                            </p:tav>
                                            <p:tav tm="100000">
                                              <p:val>
                                                <p:strVal val="ppt_x"/>
                                              </p:val>
                                            </p:tav>
                                          </p:tavLst>
                                        </p:anim>
                                        <p:anim calcmode="lin" valueType="num">
                                          <p:cBhvr additive="base">
                                            <p:cTn id="69" dur="500"/>
                                            <p:tgtEl>
                                              <p:spTgt spid="24"/>
                                            </p:tgtEl>
                                            <p:attrNameLst>
                                              <p:attrName>ppt_y</p:attrName>
                                            </p:attrNameLst>
                                          </p:cBhvr>
                                          <p:tavLst>
                                            <p:tav tm="0">
                                              <p:val>
                                                <p:strVal val="ppt_y"/>
                                              </p:val>
                                            </p:tav>
                                            <p:tav tm="100000">
                                              <p:val>
                                                <p:strVal val="1+ppt_h/2"/>
                                              </p:val>
                                            </p:tav>
                                          </p:tavLst>
                                        </p:anim>
                                        <p:set>
                                          <p:cBhvr>
                                            <p:cTn id="70"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P spid="16" grpId="0" animBg="1"/>
          <p:bldP spid="16" grpId="1" animBg="1"/>
          <p:bldP spid="18" grpId="0" animBg="1"/>
          <p:bldP spid="18" grpId="1" animBg="1"/>
          <p:bldP spid="19" grpId="0"/>
          <p:bldP spid="19" grpId="1"/>
          <p:bldP spid="20" grpId="0"/>
          <p:bldP spid="20" grpId="1"/>
          <p:bldP spid="24" grpId="0"/>
          <p:bldP spid="24" grpId="1"/>
          <p:bldP spid="25" grpId="0"/>
          <p:bldP spid="25" grpId="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accel="5000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000" fill="hold"/>
                                            <p:tgtEl>
                                              <p:spTgt spid="10"/>
                                            </p:tgtEl>
                                            <p:attrNameLst>
                                              <p:attrName>ppt_x</p:attrName>
                                            </p:attrNameLst>
                                          </p:cBhvr>
                                          <p:tavLst>
                                            <p:tav tm="0">
                                              <p:val>
                                                <p:strVal val="1+#ppt_w/2"/>
                                              </p:val>
                                            </p:tav>
                                            <p:tav tm="100000">
                                              <p:val>
                                                <p:strVal val="#ppt_x"/>
                                              </p:val>
                                            </p:tav>
                                          </p:tavLst>
                                        </p:anim>
                                        <p:anim calcmode="lin" valueType="num">
                                          <p:cBhvr additive="base">
                                            <p:cTn id="8" dur="1000" fill="hold"/>
                                            <p:tgtEl>
                                              <p:spTgt spid="10"/>
                                            </p:tgtEl>
                                            <p:attrNameLst>
                                              <p:attrName>ppt_y</p:attrName>
                                            </p:attrNameLst>
                                          </p:cBhvr>
                                          <p:tavLst>
                                            <p:tav tm="0">
                                              <p:val>
                                                <p:strVal val="0-#ppt_h/2"/>
                                              </p:val>
                                            </p:tav>
                                            <p:tav tm="100000">
                                              <p:val>
                                                <p:strVal val="#ppt_y"/>
                                              </p:val>
                                            </p:tav>
                                          </p:tavLst>
                                        </p:anim>
                                      </p:childTnLst>
                                    </p:cTn>
                                  </p:par>
                                  <p:par>
                                    <p:cTn id="9" presetID="2" presetClass="entr" presetSubtype="3" accel="5000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000" fill="hold"/>
                                            <p:tgtEl>
                                              <p:spTgt spid="11"/>
                                            </p:tgtEl>
                                            <p:attrNameLst>
                                              <p:attrName>ppt_x</p:attrName>
                                            </p:attrNameLst>
                                          </p:cBhvr>
                                          <p:tavLst>
                                            <p:tav tm="0">
                                              <p:val>
                                                <p:strVal val="1+#ppt_w/2"/>
                                              </p:val>
                                            </p:tav>
                                            <p:tav tm="100000">
                                              <p:val>
                                                <p:strVal val="#ppt_x"/>
                                              </p:val>
                                            </p:tav>
                                          </p:tavLst>
                                        </p:anim>
                                        <p:anim calcmode="lin" valueType="num">
                                          <p:cBhvr additive="base">
                                            <p:cTn id="12" dur="1000" fill="hold"/>
                                            <p:tgtEl>
                                              <p:spTgt spid="11"/>
                                            </p:tgtEl>
                                            <p:attrNameLst>
                                              <p:attrName>ppt_y</p:attrName>
                                            </p:attrNameLst>
                                          </p:cBhvr>
                                          <p:tavLst>
                                            <p:tav tm="0">
                                              <p:val>
                                                <p:strVal val="0-#ppt_h/2"/>
                                              </p:val>
                                            </p:tav>
                                            <p:tav tm="100000">
                                              <p:val>
                                                <p:strVal val="#ppt_y"/>
                                              </p:val>
                                            </p:tav>
                                          </p:tavLst>
                                        </p:anim>
                                      </p:childTnLst>
                                    </p:cTn>
                                  </p:par>
                                  <p:par>
                                    <p:cTn id="13" presetID="2" presetClass="entr" presetSubtype="3" accel="5000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1000" fill="hold"/>
                                            <p:tgtEl>
                                              <p:spTgt spid="13"/>
                                            </p:tgtEl>
                                            <p:attrNameLst>
                                              <p:attrName>ppt_x</p:attrName>
                                            </p:attrNameLst>
                                          </p:cBhvr>
                                          <p:tavLst>
                                            <p:tav tm="0">
                                              <p:val>
                                                <p:strVal val="1+#ppt_w/2"/>
                                              </p:val>
                                            </p:tav>
                                            <p:tav tm="100000">
                                              <p:val>
                                                <p:strVal val="#ppt_x"/>
                                              </p:val>
                                            </p:tav>
                                          </p:tavLst>
                                        </p:anim>
                                        <p:anim calcmode="lin" valueType="num">
                                          <p:cBhvr additive="base">
                                            <p:cTn id="16"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0-#ppt_w/2"/>
                                              </p:val>
                                            </p:tav>
                                            <p:tav tm="100000">
                                              <p:val>
                                                <p:strVal val="#ppt_x"/>
                                              </p:val>
                                            </p:tav>
                                          </p:tavLst>
                                        </p:anim>
                                        <p:anim calcmode="lin" valueType="num">
                                          <p:cBhvr additive="base">
                                            <p:cTn id="22" dur="500" fill="hold"/>
                                            <p:tgtEl>
                                              <p:spTgt spid="16"/>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0-#ppt_w/2"/>
                                              </p:val>
                                            </p:tav>
                                            <p:tav tm="100000">
                                              <p:val>
                                                <p:strVal val="#ppt_x"/>
                                              </p:val>
                                            </p:tav>
                                          </p:tavLst>
                                        </p:anim>
                                        <p:anim calcmode="lin" valueType="num">
                                          <p:cBhvr additive="base">
                                            <p:cTn id="26" dur="500" fill="hold"/>
                                            <p:tgtEl>
                                              <p:spTgt spid="19"/>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0-#ppt_w/2"/>
                                              </p:val>
                                            </p:tav>
                                            <p:tav tm="100000">
                                              <p:val>
                                                <p:strVal val="#ppt_x"/>
                                              </p:val>
                                            </p:tav>
                                          </p:tavLst>
                                        </p:anim>
                                        <p:anim calcmode="lin" valueType="num">
                                          <p:cBhvr additive="base">
                                            <p:cTn id="30"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1+#ppt_w/2"/>
                                              </p:val>
                                            </p:tav>
                                            <p:tav tm="100000">
                                              <p:val>
                                                <p:strVal val="#ppt_x"/>
                                              </p:val>
                                            </p:tav>
                                          </p:tavLst>
                                        </p:anim>
                                        <p:anim calcmode="lin" valueType="num">
                                          <p:cBhvr additive="base">
                                            <p:cTn id="36" dur="500" fill="hold"/>
                                            <p:tgtEl>
                                              <p:spTgt spid="18"/>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additive="base">
                                            <p:cTn id="39" dur="500" fill="hold"/>
                                            <p:tgtEl>
                                              <p:spTgt spid="25"/>
                                            </p:tgtEl>
                                            <p:attrNameLst>
                                              <p:attrName>ppt_x</p:attrName>
                                            </p:attrNameLst>
                                          </p:cBhvr>
                                          <p:tavLst>
                                            <p:tav tm="0">
                                              <p:val>
                                                <p:strVal val="1+#ppt_w/2"/>
                                              </p:val>
                                            </p:tav>
                                            <p:tav tm="100000">
                                              <p:val>
                                                <p:strVal val="#ppt_x"/>
                                              </p:val>
                                            </p:tav>
                                          </p:tavLst>
                                        </p:anim>
                                        <p:anim calcmode="lin" valueType="num">
                                          <p:cBhvr additive="base">
                                            <p:cTn id="40" dur="500" fill="hold"/>
                                            <p:tgtEl>
                                              <p:spTgt spid="25"/>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1+#ppt_w/2"/>
                                              </p:val>
                                            </p:tav>
                                            <p:tav tm="100000">
                                              <p:val>
                                                <p:strVal val="#ppt_x"/>
                                              </p:val>
                                            </p:tav>
                                          </p:tavLst>
                                        </p:anim>
                                        <p:anim calcmode="lin" valueType="num">
                                          <p:cBhvr additive="base">
                                            <p:cTn id="4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16"/>
                                            </p:tgtEl>
                                            <p:attrNameLst>
                                              <p:attrName>ppt_x</p:attrName>
                                            </p:attrNameLst>
                                          </p:cBhvr>
                                          <p:tavLst>
                                            <p:tav tm="0">
                                              <p:val>
                                                <p:strVal val="ppt_x"/>
                                              </p:val>
                                            </p:tav>
                                            <p:tav tm="100000">
                                              <p:val>
                                                <p:strVal val="ppt_x"/>
                                              </p:val>
                                            </p:tav>
                                          </p:tavLst>
                                        </p:anim>
                                        <p:anim calcmode="lin" valueType="num">
                                          <p:cBhvr additive="base">
                                            <p:cTn id="49" dur="500"/>
                                            <p:tgtEl>
                                              <p:spTgt spid="16"/>
                                            </p:tgtEl>
                                            <p:attrNameLst>
                                              <p:attrName>ppt_y</p:attrName>
                                            </p:attrNameLst>
                                          </p:cBhvr>
                                          <p:tavLst>
                                            <p:tav tm="0">
                                              <p:val>
                                                <p:strVal val="ppt_y"/>
                                              </p:val>
                                            </p:tav>
                                            <p:tav tm="100000">
                                              <p:val>
                                                <p:strVal val="1+ppt_h/2"/>
                                              </p:val>
                                            </p:tav>
                                          </p:tavLst>
                                        </p:anim>
                                        <p:set>
                                          <p:cBhvr>
                                            <p:cTn id="50" dur="1" fill="hold">
                                              <p:stCondLst>
                                                <p:cond delay="499"/>
                                              </p:stCondLst>
                                            </p:cTn>
                                            <p:tgtEl>
                                              <p:spTgt spid="16"/>
                                            </p:tgtEl>
                                            <p:attrNameLst>
                                              <p:attrName>style.visibility</p:attrName>
                                            </p:attrNameLst>
                                          </p:cBhvr>
                                          <p:to>
                                            <p:strVal val="hidden"/>
                                          </p:to>
                                        </p:set>
                                      </p:childTnLst>
                                    </p:cTn>
                                  </p:par>
                                  <p:par>
                                    <p:cTn id="51" presetID="2" presetClass="exit" presetSubtype="4" fill="hold" grpId="1" nodeType="withEffect">
                                      <p:stCondLst>
                                        <p:cond delay="0"/>
                                      </p:stCondLst>
                                      <p:childTnLst>
                                        <p:anim calcmode="lin" valueType="num">
                                          <p:cBhvr additive="base">
                                            <p:cTn id="52" dur="500"/>
                                            <p:tgtEl>
                                              <p:spTgt spid="19"/>
                                            </p:tgtEl>
                                            <p:attrNameLst>
                                              <p:attrName>ppt_x</p:attrName>
                                            </p:attrNameLst>
                                          </p:cBhvr>
                                          <p:tavLst>
                                            <p:tav tm="0">
                                              <p:val>
                                                <p:strVal val="ppt_x"/>
                                              </p:val>
                                            </p:tav>
                                            <p:tav tm="100000">
                                              <p:val>
                                                <p:strVal val="ppt_x"/>
                                              </p:val>
                                            </p:tav>
                                          </p:tavLst>
                                        </p:anim>
                                        <p:anim calcmode="lin" valueType="num">
                                          <p:cBhvr additive="base">
                                            <p:cTn id="53" dur="500"/>
                                            <p:tgtEl>
                                              <p:spTgt spid="19"/>
                                            </p:tgtEl>
                                            <p:attrNameLst>
                                              <p:attrName>ppt_y</p:attrName>
                                            </p:attrNameLst>
                                          </p:cBhvr>
                                          <p:tavLst>
                                            <p:tav tm="0">
                                              <p:val>
                                                <p:strVal val="ppt_y"/>
                                              </p:val>
                                            </p:tav>
                                            <p:tav tm="100000">
                                              <p:val>
                                                <p:strVal val="1+ppt_h/2"/>
                                              </p:val>
                                            </p:tav>
                                          </p:tavLst>
                                        </p:anim>
                                        <p:set>
                                          <p:cBhvr>
                                            <p:cTn id="54" dur="1" fill="hold">
                                              <p:stCondLst>
                                                <p:cond delay="499"/>
                                              </p:stCondLst>
                                            </p:cTn>
                                            <p:tgtEl>
                                              <p:spTgt spid="19"/>
                                            </p:tgtEl>
                                            <p:attrNameLst>
                                              <p:attrName>style.visibility</p:attrName>
                                            </p:attrNameLst>
                                          </p:cBhvr>
                                          <p:to>
                                            <p:strVal val="hidden"/>
                                          </p:to>
                                        </p:set>
                                      </p:childTnLst>
                                    </p:cTn>
                                  </p:par>
                                  <p:par>
                                    <p:cTn id="55" presetID="2" presetClass="exit" presetSubtype="4" fill="hold" grpId="1" nodeType="withEffect">
                                      <p:stCondLst>
                                        <p:cond delay="0"/>
                                      </p:stCondLst>
                                      <p:childTnLst>
                                        <p:anim calcmode="lin" valueType="num">
                                          <p:cBhvr additive="base">
                                            <p:cTn id="56" dur="500"/>
                                            <p:tgtEl>
                                              <p:spTgt spid="20"/>
                                            </p:tgtEl>
                                            <p:attrNameLst>
                                              <p:attrName>ppt_x</p:attrName>
                                            </p:attrNameLst>
                                          </p:cBhvr>
                                          <p:tavLst>
                                            <p:tav tm="0">
                                              <p:val>
                                                <p:strVal val="ppt_x"/>
                                              </p:val>
                                            </p:tav>
                                            <p:tav tm="100000">
                                              <p:val>
                                                <p:strVal val="ppt_x"/>
                                              </p:val>
                                            </p:tav>
                                          </p:tavLst>
                                        </p:anim>
                                        <p:anim calcmode="lin" valueType="num">
                                          <p:cBhvr additive="base">
                                            <p:cTn id="57" dur="500"/>
                                            <p:tgtEl>
                                              <p:spTgt spid="20"/>
                                            </p:tgtEl>
                                            <p:attrNameLst>
                                              <p:attrName>ppt_y</p:attrName>
                                            </p:attrNameLst>
                                          </p:cBhvr>
                                          <p:tavLst>
                                            <p:tav tm="0">
                                              <p:val>
                                                <p:strVal val="ppt_y"/>
                                              </p:val>
                                            </p:tav>
                                            <p:tav tm="100000">
                                              <p:val>
                                                <p:strVal val="1+ppt_h/2"/>
                                              </p:val>
                                            </p:tav>
                                          </p:tavLst>
                                        </p:anim>
                                        <p:set>
                                          <p:cBhvr>
                                            <p:cTn id="58" dur="1" fill="hold">
                                              <p:stCondLst>
                                                <p:cond delay="499"/>
                                              </p:stCondLst>
                                            </p:cTn>
                                            <p:tgtEl>
                                              <p:spTgt spid="20"/>
                                            </p:tgtEl>
                                            <p:attrNameLst>
                                              <p:attrName>style.visibility</p:attrName>
                                            </p:attrNameLst>
                                          </p:cBhvr>
                                          <p:to>
                                            <p:strVal val="hidden"/>
                                          </p:to>
                                        </p:set>
                                      </p:childTnLst>
                                    </p:cTn>
                                  </p:par>
                                  <p:par>
                                    <p:cTn id="59" presetID="2" presetClass="exit" presetSubtype="4" fill="hold" grpId="1" nodeType="withEffect">
                                      <p:stCondLst>
                                        <p:cond delay="0"/>
                                      </p:stCondLst>
                                      <p:childTnLst>
                                        <p:anim calcmode="lin" valueType="num">
                                          <p:cBhvr additive="base">
                                            <p:cTn id="60" dur="500"/>
                                            <p:tgtEl>
                                              <p:spTgt spid="18"/>
                                            </p:tgtEl>
                                            <p:attrNameLst>
                                              <p:attrName>ppt_x</p:attrName>
                                            </p:attrNameLst>
                                          </p:cBhvr>
                                          <p:tavLst>
                                            <p:tav tm="0">
                                              <p:val>
                                                <p:strVal val="ppt_x"/>
                                              </p:val>
                                            </p:tav>
                                            <p:tav tm="100000">
                                              <p:val>
                                                <p:strVal val="ppt_x"/>
                                              </p:val>
                                            </p:tav>
                                          </p:tavLst>
                                        </p:anim>
                                        <p:anim calcmode="lin" valueType="num">
                                          <p:cBhvr additive="base">
                                            <p:cTn id="61" dur="500"/>
                                            <p:tgtEl>
                                              <p:spTgt spid="18"/>
                                            </p:tgtEl>
                                            <p:attrNameLst>
                                              <p:attrName>ppt_y</p:attrName>
                                            </p:attrNameLst>
                                          </p:cBhvr>
                                          <p:tavLst>
                                            <p:tav tm="0">
                                              <p:val>
                                                <p:strVal val="ppt_y"/>
                                              </p:val>
                                            </p:tav>
                                            <p:tav tm="100000">
                                              <p:val>
                                                <p:strVal val="1+ppt_h/2"/>
                                              </p:val>
                                            </p:tav>
                                          </p:tavLst>
                                        </p:anim>
                                        <p:set>
                                          <p:cBhvr>
                                            <p:cTn id="62" dur="1" fill="hold">
                                              <p:stCondLst>
                                                <p:cond delay="499"/>
                                              </p:stCondLst>
                                            </p:cTn>
                                            <p:tgtEl>
                                              <p:spTgt spid="18"/>
                                            </p:tgtEl>
                                            <p:attrNameLst>
                                              <p:attrName>style.visibility</p:attrName>
                                            </p:attrNameLst>
                                          </p:cBhvr>
                                          <p:to>
                                            <p:strVal val="hidden"/>
                                          </p:to>
                                        </p:set>
                                      </p:childTnLst>
                                    </p:cTn>
                                  </p:par>
                                  <p:par>
                                    <p:cTn id="63" presetID="2" presetClass="exit" presetSubtype="4" fill="hold" grpId="1" nodeType="withEffect">
                                      <p:stCondLst>
                                        <p:cond delay="0"/>
                                      </p:stCondLst>
                                      <p:childTnLst>
                                        <p:anim calcmode="lin" valueType="num">
                                          <p:cBhvr additive="base">
                                            <p:cTn id="64" dur="500"/>
                                            <p:tgtEl>
                                              <p:spTgt spid="25"/>
                                            </p:tgtEl>
                                            <p:attrNameLst>
                                              <p:attrName>ppt_x</p:attrName>
                                            </p:attrNameLst>
                                          </p:cBhvr>
                                          <p:tavLst>
                                            <p:tav tm="0">
                                              <p:val>
                                                <p:strVal val="ppt_x"/>
                                              </p:val>
                                            </p:tav>
                                            <p:tav tm="100000">
                                              <p:val>
                                                <p:strVal val="ppt_x"/>
                                              </p:val>
                                            </p:tav>
                                          </p:tavLst>
                                        </p:anim>
                                        <p:anim calcmode="lin" valueType="num">
                                          <p:cBhvr additive="base">
                                            <p:cTn id="65" dur="500"/>
                                            <p:tgtEl>
                                              <p:spTgt spid="25"/>
                                            </p:tgtEl>
                                            <p:attrNameLst>
                                              <p:attrName>ppt_y</p:attrName>
                                            </p:attrNameLst>
                                          </p:cBhvr>
                                          <p:tavLst>
                                            <p:tav tm="0">
                                              <p:val>
                                                <p:strVal val="ppt_y"/>
                                              </p:val>
                                            </p:tav>
                                            <p:tav tm="100000">
                                              <p:val>
                                                <p:strVal val="1+ppt_h/2"/>
                                              </p:val>
                                            </p:tav>
                                          </p:tavLst>
                                        </p:anim>
                                        <p:set>
                                          <p:cBhvr>
                                            <p:cTn id="66" dur="1" fill="hold">
                                              <p:stCondLst>
                                                <p:cond delay="499"/>
                                              </p:stCondLst>
                                            </p:cTn>
                                            <p:tgtEl>
                                              <p:spTgt spid="25"/>
                                            </p:tgtEl>
                                            <p:attrNameLst>
                                              <p:attrName>style.visibility</p:attrName>
                                            </p:attrNameLst>
                                          </p:cBhvr>
                                          <p:to>
                                            <p:strVal val="hidden"/>
                                          </p:to>
                                        </p:set>
                                      </p:childTnLst>
                                    </p:cTn>
                                  </p:par>
                                  <p:par>
                                    <p:cTn id="67" presetID="2" presetClass="exit" presetSubtype="4" fill="hold" grpId="1" nodeType="withEffect">
                                      <p:stCondLst>
                                        <p:cond delay="0"/>
                                      </p:stCondLst>
                                      <p:childTnLst>
                                        <p:anim calcmode="lin" valueType="num">
                                          <p:cBhvr additive="base">
                                            <p:cTn id="68" dur="500"/>
                                            <p:tgtEl>
                                              <p:spTgt spid="24"/>
                                            </p:tgtEl>
                                            <p:attrNameLst>
                                              <p:attrName>ppt_x</p:attrName>
                                            </p:attrNameLst>
                                          </p:cBhvr>
                                          <p:tavLst>
                                            <p:tav tm="0">
                                              <p:val>
                                                <p:strVal val="ppt_x"/>
                                              </p:val>
                                            </p:tav>
                                            <p:tav tm="100000">
                                              <p:val>
                                                <p:strVal val="ppt_x"/>
                                              </p:val>
                                            </p:tav>
                                          </p:tavLst>
                                        </p:anim>
                                        <p:anim calcmode="lin" valueType="num">
                                          <p:cBhvr additive="base">
                                            <p:cTn id="69" dur="500"/>
                                            <p:tgtEl>
                                              <p:spTgt spid="24"/>
                                            </p:tgtEl>
                                            <p:attrNameLst>
                                              <p:attrName>ppt_y</p:attrName>
                                            </p:attrNameLst>
                                          </p:cBhvr>
                                          <p:tavLst>
                                            <p:tav tm="0">
                                              <p:val>
                                                <p:strVal val="ppt_y"/>
                                              </p:val>
                                            </p:tav>
                                            <p:tav tm="100000">
                                              <p:val>
                                                <p:strVal val="1+ppt_h/2"/>
                                              </p:val>
                                            </p:tav>
                                          </p:tavLst>
                                        </p:anim>
                                        <p:set>
                                          <p:cBhvr>
                                            <p:cTn id="70"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P spid="16" grpId="0" animBg="1"/>
          <p:bldP spid="16" grpId="1" animBg="1"/>
          <p:bldP spid="18" grpId="0" animBg="1"/>
          <p:bldP spid="18" grpId="1" animBg="1"/>
          <p:bldP spid="19" grpId="0"/>
          <p:bldP spid="19" grpId="1"/>
          <p:bldP spid="20" grpId="0"/>
          <p:bldP spid="20" grpId="1"/>
          <p:bldP spid="24" grpId="0"/>
          <p:bldP spid="24" grpId="1"/>
          <p:bldP spid="25" grpId="0"/>
          <p:bldP spid="25" grpId="1"/>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713111"/>
            <a:ext cx="9143994" cy="5596209"/>
            <a:chOff x="-425453" y="713111"/>
            <a:chExt cx="9994900" cy="4901861"/>
          </a:xfrm>
        </p:grpSpPr>
        <p:sp>
          <p:nvSpPr>
            <p:cNvPr id="3" name="矩形 2"/>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cs typeface="Arial Unicode MS" panose="020B0604020202020204" pitchFamily="34" charset="-122"/>
              </a:rPr>
              <a:t>SWOT</a:t>
            </a:r>
            <a:endParaRPr lang="zh-CN" altLang="en-US" sz="2800" b="1" dirty="0">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6" name="直角三角形 5"/>
          <p:cNvSpPr/>
          <p:nvPr/>
        </p:nvSpPr>
        <p:spPr>
          <a:xfrm rot="5400000">
            <a:off x="932915" y="141468"/>
            <a:ext cx="273019" cy="2143704"/>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A_图片 7"/>
          <p:cNvPicPr>
            <a:picLocks noChangeAspect="1"/>
          </p:cNvPicPr>
          <p:nvPr>
            <p:custDataLst>
              <p:tags r:id="rId1"/>
            </p:custDataLst>
          </p:nvPr>
        </p:nvPicPr>
        <p:blipFill rotWithShape="1">
          <a:blip r:embed="rId6" cstate="email">
            <a:extLst>
              <a:ext uri="{28A0092B-C50C-407E-A947-70E740481C1C}">
                <a14:useLocalDpi xmlns:a14="http://schemas.microsoft.com/office/drawing/2010/main"/>
              </a:ext>
            </a:extLst>
          </a:blip>
          <a:srcRect/>
          <a:stretch/>
        </p:blipFill>
        <p:spPr>
          <a:xfrm>
            <a:off x="0" y="2028529"/>
            <a:ext cx="5387733" cy="2840631"/>
          </a:xfrm>
          <a:custGeom>
            <a:avLst/>
            <a:gdLst>
              <a:gd name="connsiteX0" fmla="*/ 5849258 w 5849258"/>
              <a:gd name="connsiteY0" fmla="*/ 3083802 h 3083966"/>
              <a:gd name="connsiteX1" fmla="*/ 5849258 w 5849258"/>
              <a:gd name="connsiteY1" fmla="*/ 3083966 h 3083966"/>
              <a:gd name="connsiteX2" fmla="*/ 5849181 w 5849258"/>
              <a:gd name="connsiteY2" fmla="*/ 3083966 h 3083966"/>
              <a:gd name="connsiteX3" fmla="*/ 0 w 5849258"/>
              <a:gd name="connsiteY3" fmla="*/ 0 h 3083966"/>
              <a:gd name="connsiteX4" fmla="*/ 5849258 w 5849258"/>
              <a:gd name="connsiteY4" fmla="*/ 0 h 3083966"/>
              <a:gd name="connsiteX5" fmla="*/ 5849258 w 5849258"/>
              <a:gd name="connsiteY5" fmla="*/ 161 h 3083966"/>
              <a:gd name="connsiteX6" fmla="*/ 4387512 w 5849258"/>
              <a:gd name="connsiteY6" fmla="*/ 3083966 h 3083966"/>
              <a:gd name="connsiteX7" fmla="*/ 0 w 5849258"/>
              <a:gd name="connsiteY7" fmla="*/ 3083966 h 308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49258" h="3083966">
                <a:moveTo>
                  <a:pt x="5849258" y="3083802"/>
                </a:moveTo>
                <a:lnTo>
                  <a:pt x="5849258" y="3083966"/>
                </a:lnTo>
                <a:lnTo>
                  <a:pt x="5849181" y="3083966"/>
                </a:lnTo>
                <a:close/>
                <a:moveTo>
                  <a:pt x="0" y="0"/>
                </a:moveTo>
                <a:lnTo>
                  <a:pt x="5849258" y="0"/>
                </a:lnTo>
                <a:lnTo>
                  <a:pt x="5849258" y="161"/>
                </a:lnTo>
                <a:lnTo>
                  <a:pt x="4387512" y="3083966"/>
                </a:lnTo>
                <a:lnTo>
                  <a:pt x="0" y="3083966"/>
                </a:lnTo>
                <a:close/>
              </a:path>
            </a:pathLst>
          </a:custGeom>
        </p:spPr>
      </p:pic>
      <p:sp>
        <p:nvSpPr>
          <p:cNvPr id="8" name="PA_矩形 4"/>
          <p:cNvSpPr/>
          <p:nvPr>
            <p:custDataLst>
              <p:tags r:id="rId2"/>
            </p:custDataLst>
          </p:nvPr>
        </p:nvSpPr>
        <p:spPr>
          <a:xfrm>
            <a:off x="2987824" y="2391115"/>
            <a:ext cx="6127551" cy="2115457"/>
          </a:xfrm>
          <a:custGeom>
            <a:avLst/>
            <a:gdLst>
              <a:gd name="connsiteX0" fmla="*/ 0 w 8563429"/>
              <a:gd name="connsiteY0" fmla="*/ 0 h 2115457"/>
              <a:gd name="connsiteX1" fmla="*/ 8563429 w 8563429"/>
              <a:gd name="connsiteY1" fmla="*/ 0 h 2115457"/>
              <a:gd name="connsiteX2" fmla="*/ 8563429 w 8563429"/>
              <a:gd name="connsiteY2" fmla="*/ 2115457 h 2115457"/>
              <a:gd name="connsiteX3" fmla="*/ 0 w 8563429"/>
              <a:gd name="connsiteY3" fmla="*/ 2115457 h 2115457"/>
              <a:gd name="connsiteX4" fmla="*/ 0 w 8563429"/>
              <a:gd name="connsiteY4" fmla="*/ 0 h 2115457"/>
              <a:gd name="connsiteX0" fmla="*/ 943429 w 8563429"/>
              <a:gd name="connsiteY0" fmla="*/ 0 h 2115457"/>
              <a:gd name="connsiteX1" fmla="*/ 8563429 w 8563429"/>
              <a:gd name="connsiteY1" fmla="*/ 0 h 2115457"/>
              <a:gd name="connsiteX2" fmla="*/ 8563429 w 8563429"/>
              <a:gd name="connsiteY2" fmla="*/ 2115457 h 2115457"/>
              <a:gd name="connsiteX3" fmla="*/ 0 w 8563429"/>
              <a:gd name="connsiteY3" fmla="*/ 2115457 h 2115457"/>
              <a:gd name="connsiteX4" fmla="*/ 943429 w 8563429"/>
              <a:gd name="connsiteY4" fmla="*/ 0 h 2115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3429" h="2115457">
                <a:moveTo>
                  <a:pt x="943429" y="0"/>
                </a:moveTo>
                <a:lnTo>
                  <a:pt x="8563429" y="0"/>
                </a:lnTo>
                <a:lnTo>
                  <a:pt x="8563429" y="2115457"/>
                </a:lnTo>
                <a:lnTo>
                  <a:pt x="0" y="2115457"/>
                </a:lnTo>
                <a:lnTo>
                  <a:pt x="943429" y="0"/>
                </a:lnTo>
                <a:close/>
              </a:path>
            </a:pathLst>
          </a:custGeom>
          <a:solidFill>
            <a:srgbClr val="F2CA1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p>
        </p:txBody>
      </p:sp>
      <p:sp>
        <p:nvSpPr>
          <p:cNvPr id="9" name="weakness"/>
          <p:cNvSpPr txBox="1"/>
          <p:nvPr>
            <p:custDataLst>
              <p:tags r:id="rId3"/>
            </p:custDataLst>
          </p:nvPr>
        </p:nvSpPr>
        <p:spPr>
          <a:xfrm>
            <a:off x="5395860" y="2967335"/>
            <a:ext cx="3719515" cy="923330"/>
          </a:xfrm>
          <a:prstGeom prst="rect">
            <a:avLst/>
          </a:prstGeom>
        </p:spPr>
        <p:txBody>
          <a:bodyPr wrap="square" rtlCol="0">
            <a:spAutoFit/>
          </a:bodyPr>
          <a:lstStyle/>
          <a:p>
            <a:r>
              <a:rPr lang="en-US" altLang="zh-CN" sz="5400" b="1" dirty="0" smtClean="0">
                <a:solidFill>
                  <a:schemeClr val="tx1">
                    <a:lumMod val="85000"/>
                    <a:lumOff val="15000"/>
                  </a:schemeClr>
                </a:solidFill>
                <a:latin typeface="Century Gothic" panose="020B0502020202020204" pitchFamily="34" charset="0"/>
                <a:ea typeface="微软雅黑" panose="020B0503020204020204" pitchFamily="34" charset="-122"/>
              </a:rPr>
              <a:t>Weakness</a:t>
            </a:r>
            <a:endParaRPr lang="zh-CN" altLang="en-US" sz="5400" b="1" dirty="0" smtClean="0">
              <a:solidFill>
                <a:schemeClr val="tx1">
                  <a:lumMod val="85000"/>
                  <a:lumOff val="15000"/>
                </a:schemeClr>
              </a:solidFill>
              <a:latin typeface="Century Gothic" panose="020B0502020202020204" pitchFamily="34" charset="0"/>
              <a:ea typeface="微软雅黑" panose="020B0503020204020204" pitchFamily="34" charset="-122"/>
            </a:endParaRPr>
          </a:p>
        </p:txBody>
      </p:sp>
      <p:sp>
        <p:nvSpPr>
          <p:cNvPr id="10" name="矩形 9"/>
          <p:cNvSpPr/>
          <p:nvPr/>
        </p:nvSpPr>
        <p:spPr>
          <a:xfrm>
            <a:off x="0" y="0"/>
            <a:ext cx="4572000" cy="6858000"/>
          </a:xfrm>
          <a:prstGeom prst="rect">
            <a:avLst/>
          </a:prstGeom>
          <a:solidFill>
            <a:schemeClr val="accent5">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572000" y="0"/>
            <a:ext cx="4572000" cy="6858000"/>
          </a:xfrm>
          <a:prstGeom prst="rect">
            <a:avLst/>
          </a:prstGeom>
          <a:solidFill>
            <a:schemeClr val="accent5">
              <a:lumMod val="60000"/>
              <a:lumOff val="4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1052209" y="2962870"/>
            <a:ext cx="2880320" cy="830997"/>
          </a:xfrm>
          <a:prstGeom prst="rect">
            <a:avLst/>
          </a:prstGeom>
          <a:noFill/>
        </p:spPr>
        <p:txBody>
          <a:bodyPr wrap="square" rtlCol="0">
            <a:spAutoFit/>
          </a:bodyPr>
          <a:lstStyle/>
          <a:p>
            <a:r>
              <a:rPr lang="zh-CN" altLang="en-US" sz="4800" dirty="0" smtClean="0">
                <a:solidFill>
                  <a:schemeClr val="accent5">
                    <a:lumMod val="50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情感局限</a:t>
            </a:r>
            <a:endParaRPr lang="zh-CN" altLang="en-US" sz="4800" dirty="0">
              <a:solidFill>
                <a:schemeClr val="accent5">
                  <a:lumMod val="50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3" name="TextBox 12"/>
          <p:cNvSpPr txBox="1"/>
          <p:nvPr/>
        </p:nvSpPr>
        <p:spPr>
          <a:xfrm>
            <a:off x="521804" y="4053631"/>
            <a:ext cx="3528392" cy="400110"/>
          </a:xfrm>
          <a:prstGeom prst="rect">
            <a:avLst/>
          </a:prstGeom>
          <a:noFill/>
        </p:spPr>
        <p:txBody>
          <a:bodyPr wrap="square" rtlCol="0">
            <a:spAutoFit/>
          </a:bodyPr>
          <a:lstStyle/>
          <a:p>
            <a:pPr algn="ctr"/>
            <a:r>
              <a:rPr lang="en-US" altLang="zh-CN" sz="2000" b="1" dirty="0" smtClean="0">
                <a:solidFill>
                  <a:schemeClr val="accent5">
                    <a:lumMod val="50000"/>
                  </a:schemeClr>
                </a:solidFill>
                <a:latin typeface="微软雅黑" panose="020B0503020204020204" pitchFamily="34" charset="-122"/>
                <a:ea typeface="微软雅黑" panose="020B0503020204020204" pitchFamily="34" charset="-122"/>
              </a:rPr>
              <a:t>Limitation</a:t>
            </a:r>
            <a:endParaRPr lang="zh-CN" altLang="en-US" sz="2000" b="1" dirty="0">
              <a:solidFill>
                <a:schemeClr val="accent5">
                  <a:lumMod val="50000"/>
                </a:schemeClr>
              </a:solidFill>
              <a:latin typeface="微软雅黑" panose="020B0503020204020204" pitchFamily="34" charset="-122"/>
              <a:ea typeface="微软雅黑" panose="020B0503020204020204" pitchFamily="34" charset="-122"/>
            </a:endParaRPr>
          </a:p>
        </p:txBody>
      </p:sp>
      <p:sp>
        <p:nvSpPr>
          <p:cNvPr id="14" name="TextBox 13"/>
          <p:cNvSpPr txBox="1"/>
          <p:nvPr/>
        </p:nvSpPr>
        <p:spPr>
          <a:xfrm>
            <a:off x="5652120" y="2946241"/>
            <a:ext cx="2880320" cy="830997"/>
          </a:xfrm>
          <a:prstGeom prst="rect">
            <a:avLst/>
          </a:prstGeom>
          <a:noFill/>
        </p:spPr>
        <p:txBody>
          <a:bodyPr wrap="square" rtlCol="0">
            <a:spAutoFit/>
          </a:bodyPr>
          <a:lstStyle/>
          <a:p>
            <a:r>
              <a:rPr lang="zh-CN" altLang="en-US" sz="4800" dirty="0" smtClean="0">
                <a:solidFill>
                  <a:schemeClr val="bg1">
                    <a:lumMod val="9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安全漏洞</a:t>
            </a:r>
          </a:p>
        </p:txBody>
      </p:sp>
      <p:sp>
        <p:nvSpPr>
          <p:cNvPr id="15" name="TextBox 14"/>
          <p:cNvSpPr txBox="1"/>
          <p:nvPr/>
        </p:nvSpPr>
        <p:spPr>
          <a:xfrm>
            <a:off x="5121715" y="4037002"/>
            <a:ext cx="3528392" cy="400110"/>
          </a:xfrm>
          <a:prstGeom prst="rect">
            <a:avLst/>
          </a:prstGeom>
          <a:noFill/>
        </p:spPr>
        <p:txBody>
          <a:bodyPr wrap="square" rtlCol="0">
            <a:spAutoFit/>
          </a:bodyPr>
          <a:lstStyle/>
          <a:p>
            <a:pPr algn="ctr"/>
            <a:r>
              <a:rPr lang="en-US" altLang="zh-CN" sz="2000" b="1" dirty="0" smtClean="0">
                <a:solidFill>
                  <a:schemeClr val="bg1">
                    <a:lumMod val="95000"/>
                  </a:schemeClr>
                </a:solidFill>
                <a:latin typeface="微软雅黑" panose="020B0503020204020204" pitchFamily="34" charset="-122"/>
                <a:ea typeface="微软雅黑" panose="020B0503020204020204" pitchFamily="34" charset="-122"/>
              </a:rPr>
              <a:t>Insecurity</a:t>
            </a:r>
            <a:endParaRPr lang="zh-CN" altLang="en-US" sz="2000" b="1" dirty="0">
              <a:solidFill>
                <a:schemeClr val="bg1">
                  <a:lumMod val="9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69309542"/>
      </p:ext>
    </p:extLst>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250" fill="hold"/>
                                        <p:tgtEl>
                                          <p:spTgt spid="12"/>
                                        </p:tgtEl>
                                        <p:attrNameLst>
                                          <p:attrName>ppt_x</p:attrName>
                                        </p:attrNameLst>
                                      </p:cBhvr>
                                      <p:tavLst>
                                        <p:tav tm="0">
                                          <p:val>
                                            <p:strVal val="#ppt_x"/>
                                          </p:val>
                                        </p:tav>
                                        <p:tav tm="100000">
                                          <p:val>
                                            <p:strVal val="#ppt_x"/>
                                          </p:val>
                                        </p:tav>
                                      </p:tavLst>
                                    </p:anim>
                                    <p:anim calcmode="lin" valueType="num">
                                      <p:cBhvr additive="base">
                                        <p:cTn id="13" dur="25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additive="base">
                                        <p:cTn id="16" dur="250" fill="hold"/>
                                        <p:tgtEl>
                                          <p:spTgt spid="13"/>
                                        </p:tgtEl>
                                        <p:attrNameLst>
                                          <p:attrName>ppt_x</p:attrName>
                                        </p:attrNameLst>
                                      </p:cBhvr>
                                      <p:tavLst>
                                        <p:tav tm="0">
                                          <p:val>
                                            <p:strVal val="#ppt_x"/>
                                          </p:val>
                                        </p:tav>
                                        <p:tav tm="100000">
                                          <p:val>
                                            <p:strVal val="#ppt_x"/>
                                          </p:val>
                                        </p:tav>
                                      </p:tavLst>
                                    </p:anim>
                                    <p:anim calcmode="lin" valueType="num">
                                      <p:cBhvr additive="base">
                                        <p:cTn id="17" dur="250" fill="hold"/>
                                        <p:tgtEl>
                                          <p:spTgt spid="13"/>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250" fill="hold"/>
                                        <p:tgtEl>
                                          <p:spTgt spid="10"/>
                                        </p:tgtEl>
                                        <p:attrNameLst>
                                          <p:attrName>ppt_x</p:attrName>
                                        </p:attrNameLst>
                                      </p:cBhvr>
                                      <p:tavLst>
                                        <p:tav tm="0">
                                          <p:val>
                                            <p:strVal val="#ppt_x"/>
                                          </p:val>
                                        </p:tav>
                                        <p:tav tm="100000">
                                          <p:val>
                                            <p:strVal val="#ppt_x"/>
                                          </p:val>
                                        </p:tav>
                                      </p:tavLst>
                                    </p:anim>
                                    <p:anim calcmode="lin" valueType="num">
                                      <p:cBhvr additive="base">
                                        <p:cTn id="21" dur="25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ppt_x"/>
                                          </p:val>
                                        </p:tav>
                                        <p:tav tm="100000">
                                          <p:val>
                                            <p:strVal val="#ppt_x"/>
                                          </p:val>
                                        </p:tav>
                                      </p:tavLst>
                                    </p:anim>
                                    <p:anim calcmode="lin" valueType="num">
                                      <p:cBhvr additive="base">
                                        <p:cTn id="27" dur="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additive="base">
                                        <p:cTn id="30" dur="500" fill="hold"/>
                                        <p:tgtEl>
                                          <p:spTgt spid="14"/>
                                        </p:tgtEl>
                                        <p:attrNameLst>
                                          <p:attrName>ppt_x</p:attrName>
                                        </p:attrNameLst>
                                      </p:cBhvr>
                                      <p:tavLst>
                                        <p:tav tm="0">
                                          <p:val>
                                            <p:strVal val="#ppt_x"/>
                                          </p:val>
                                        </p:tav>
                                        <p:tav tm="100000">
                                          <p:val>
                                            <p:strVal val="#ppt_x"/>
                                          </p:val>
                                        </p:tav>
                                      </p:tavLst>
                                    </p:anim>
                                    <p:anim calcmode="lin" valueType="num">
                                      <p:cBhvr additive="base">
                                        <p:cTn id="31" dur="500" fill="hold"/>
                                        <p:tgtEl>
                                          <p:spTgt spid="1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xit" presetSubtype="4" fill="hold" grpId="1" nodeType="clickEffect">
                                  <p:stCondLst>
                                    <p:cond delay="0"/>
                                  </p:stCondLst>
                                  <p:childTnLst>
                                    <p:animEffect transition="out" filter="wipe(down)">
                                      <p:cBhvr>
                                        <p:cTn id="39" dur="500"/>
                                        <p:tgtEl>
                                          <p:spTgt spid="12"/>
                                        </p:tgtEl>
                                      </p:cBhvr>
                                    </p:animEffect>
                                    <p:set>
                                      <p:cBhvr>
                                        <p:cTn id="40" dur="1" fill="hold">
                                          <p:stCondLst>
                                            <p:cond delay="499"/>
                                          </p:stCondLst>
                                        </p:cTn>
                                        <p:tgtEl>
                                          <p:spTgt spid="12"/>
                                        </p:tgtEl>
                                        <p:attrNameLst>
                                          <p:attrName>style.visibility</p:attrName>
                                        </p:attrNameLst>
                                      </p:cBhvr>
                                      <p:to>
                                        <p:strVal val="hidden"/>
                                      </p:to>
                                    </p:set>
                                  </p:childTnLst>
                                </p:cTn>
                              </p:par>
                              <p:par>
                                <p:cTn id="41" presetID="22" presetClass="exit" presetSubtype="4" fill="hold" grpId="1" nodeType="withEffect">
                                  <p:stCondLst>
                                    <p:cond delay="0"/>
                                  </p:stCondLst>
                                  <p:childTnLst>
                                    <p:animEffect transition="out" filter="wipe(down)">
                                      <p:cBhvr>
                                        <p:cTn id="42" dur="500"/>
                                        <p:tgtEl>
                                          <p:spTgt spid="13"/>
                                        </p:tgtEl>
                                      </p:cBhvr>
                                    </p:animEffect>
                                    <p:set>
                                      <p:cBhvr>
                                        <p:cTn id="43" dur="1" fill="hold">
                                          <p:stCondLst>
                                            <p:cond delay="499"/>
                                          </p:stCondLst>
                                        </p:cTn>
                                        <p:tgtEl>
                                          <p:spTgt spid="13"/>
                                        </p:tgtEl>
                                        <p:attrNameLst>
                                          <p:attrName>style.visibility</p:attrName>
                                        </p:attrNameLst>
                                      </p:cBhvr>
                                      <p:to>
                                        <p:strVal val="hidden"/>
                                      </p:to>
                                    </p:set>
                                  </p:childTnLst>
                                </p:cTn>
                              </p:par>
                              <p:par>
                                <p:cTn id="44" presetID="22" presetClass="exit" presetSubtype="4" fill="hold" grpId="1" nodeType="withEffect">
                                  <p:stCondLst>
                                    <p:cond delay="0"/>
                                  </p:stCondLst>
                                  <p:childTnLst>
                                    <p:animEffect transition="out" filter="wipe(down)">
                                      <p:cBhvr>
                                        <p:cTn id="45" dur="500"/>
                                        <p:tgtEl>
                                          <p:spTgt spid="10"/>
                                        </p:tgtEl>
                                      </p:cBhvr>
                                    </p:animEffect>
                                    <p:set>
                                      <p:cBhvr>
                                        <p:cTn id="46" dur="1" fill="hold">
                                          <p:stCondLst>
                                            <p:cond delay="499"/>
                                          </p:stCondLst>
                                        </p:cTn>
                                        <p:tgtEl>
                                          <p:spTgt spid="10"/>
                                        </p:tgtEl>
                                        <p:attrNameLst>
                                          <p:attrName>style.visibility</p:attrName>
                                        </p:attrNameLst>
                                      </p:cBhvr>
                                      <p:to>
                                        <p:strVal val="hidden"/>
                                      </p:to>
                                    </p:set>
                                  </p:childTnLst>
                                </p:cTn>
                              </p:par>
                              <p:par>
                                <p:cTn id="47" presetID="22" presetClass="exit" presetSubtype="4" fill="hold" grpId="1" nodeType="withEffect">
                                  <p:stCondLst>
                                    <p:cond delay="0"/>
                                  </p:stCondLst>
                                  <p:childTnLst>
                                    <p:animEffect transition="out" filter="wipe(down)">
                                      <p:cBhvr>
                                        <p:cTn id="48" dur="500"/>
                                        <p:tgtEl>
                                          <p:spTgt spid="15"/>
                                        </p:tgtEl>
                                      </p:cBhvr>
                                    </p:animEffect>
                                    <p:set>
                                      <p:cBhvr>
                                        <p:cTn id="49" dur="1" fill="hold">
                                          <p:stCondLst>
                                            <p:cond delay="499"/>
                                          </p:stCondLst>
                                        </p:cTn>
                                        <p:tgtEl>
                                          <p:spTgt spid="15"/>
                                        </p:tgtEl>
                                        <p:attrNameLst>
                                          <p:attrName>style.visibility</p:attrName>
                                        </p:attrNameLst>
                                      </p:cBhvr>
                                      <p:to>
                                        <p:strVal val="hidden"/>
                                      </p:to>
                                    </p:set>
                                  </p:childTnLst>
                                </p:cTn>
                              </p:par>
                              <p:par>
                                <p:cTn id="50" presetID="22" presetClass="exit" presetSubtype="4" fill="hold" grpId="1" nodeType="withEffect">
                                  <p:stCondLst>
                                    <p:cond delay="0"/>
                                  </p:stCondLst>
                                  <p:childTnLst>
                                    <p:animEffect transition="out" filter="wipe(down)">
                                      <p:cBhvr>
                                        <p:cTn id="51" dur="500"/>
                                        <p:tgtEl>
                                          <p:spTgt spid="14"/>
                                        </p:tgtEl>
                                      </p:cBhvr>
                                    </p:animEffect>
                                    <p:set>
                                      <p:cBhvr>
                                        <p:cTn id="52" dur="1" fill="hold">
                                          <p:stCondLst>
                                            <p:cond delay="499"/>
                                          </p:stCondLst>
                                        </p:cTn>
                                        <p:tgtEl>
                                          <p:spTgt spid="14"/>
                                        </p:tgtEl>
                                        <p:attrNameLst>
                                          <p:attrName>style.visibility</p:attrName>
                                        </p:attrNameLst>
                                      </p:cBhvr>
                                      <p:to>
                                        <p:strVal val="hidden"/>
                                      </p:to>
                                    </p:set>
                                  </p:childTnLst>
                                </p:cTn>
                              </p:par>
                              <p:par>
                                <p:cTn id="53" presetID="22" presetClass="exit" presetSubtype="4" fill="hold" grpId="1" nodeType="withEffect">
                                  <p:stCondLst>
                                    <p:cond delay="0"/>
                                  </p:stCondLst>
                                  <p:childTnLst>
                                    <p:animEffect transition="out" filter="wipe(down)">
                                      <p:cBhvr>
                                        <p:cTn id="54" dur="500"/>
                                        <p:tgtEl>
                                          <p:spTgt spid="11"/>
                                        </p:tgtEl>
                                      </p:cBhvr>
                                    </p:animEffect>
                                    <p:set>
                                      <p:cBhvr>
                                        <p:cTn id="55"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0" grpId="1" animBg="1"/>
      <p:bldP spid="11" grpId="0" animBg="1"/>
      <p:bldP spid="11" grpId="1" animBg="1"/>
      <p:bldP spid="12" grpId="0"/>
      <p:bldP spid="12" grpId="1"/>
      <p:bldP spid="13" grpId="0"/>
      <p:bldP spid="13" grpId="1"/>
      <p:bldP spid="14" grpId="0"/>
      <p:bldP spid="14" grpId="1"/>
      <p:bldP spid="15" grpId="0"/>
      <p:bldP spid="15"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0" y="713111"/>
            <a:ext cx="9143994" cy="5596209"/>
            <a:chOff x="-425453" y="713111"/>
            <a:chExt cx="9994900" cy="4901861"/>
          </a:xfrm>
        </p:grpSpPr>
        <p:sp>
          <p:nvSpPr>
            <p:cNvPr id="8" name="矩形 7"/>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cs typeface="Arial Unicode MS" panose="020B0604020202020204" pitchFamily="34" charset="-122"/>
              </a:rPr>
              <a:t>SWOT</a:t>
            </a:r>
            <a:endParaRPr lang="zh-CN" altLang="en-US" sz="2800" b="1" dirty="0">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6" name="直角三角形 5"/>
          <p:cNvSpPr/>
          <p:nvPr/>
        </p:nvSpPr>
        <p:spPr>
          <a:xfrm rot="5400000">
            <a:off x="932915" y="141468"/>
            <a:ext cx="273019" cy="2143704"/>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PA_图片 7"/>
          <p:cNvPicPr>
            <a:picLocks noChangeAspect="1"/>
          </p:cNvPicPr>
          <p:nvPr>
            <p:custDataLst>
              <p:tags r:id="rId1"/>
            </p:custDataLst>
          </p:nvPr>
        </p:nvPicPr>
        <p:blipFill rotWithShape="1">
          <a:blip r:embed="rId6" cstate="email">
            <a:extLst>
              <a:ext uri="{28A0092B-C50C-407E-A947-70E740481C1C}">
                <a14:useLocalDpi xmlns:a14="http://schemas.microsoft.com/office/drawing/2010/main"/>
              </a:ext>
            </a:extLst>
          </a:blip>
          <a:srcRect/>
          <a:stretch/>
        </p:blipFill>
        <p:spPr>
          <a:xfrm>
            <a:off x="0" y="2028529"/>
            <a:ext cx="5387733" cy="2840631"/>
          </a:xfrm>
          <a:custGeom>
            <a:avLst/>
            <a:gdLst>
              <a:gd name="connsiteX0" fmla="*/ 5849258 w 5849258"/>
              <a:gd name="connsiteY0" fmla="*/ 3083802 h 3083966"/>
              <a:gd name="connsiteX1" fmla="*/ 5849258 w 5849258"/>
              <a:gd name="connsiteY1" fmla="*/ 3083966 h 3083966"/>
              <a:gd name="connsiteX2" fmla="*/ 5849181 w 5849258"/>
              <a:gd name="connsiteY2" fmla="*/ 3083966 h 3083966"/>
              <a:gd name="connsiteX3" fmla="*/ 0 w 5849258"/>
              <a:gd name="connsiteY3" fmla="*/ 0 h 3083966"/>
              <a:gd name="connsiteX4" fmla="*/ 5849258 w 5849258"/>
              <a:gd name="connsiteY4" fmla="*/ 0 h 3083966"/>
              <a:gd name="connsiteX5" fmla="*/ 5849258 w 5849258"/>
              <a:gd name="connsiteY5" fmla="*/ 161 h 3083966"/>
              <a:gd name="connsiteX6" fmla="*/ 4387512 w 5849258"/>
              <a:gd name="connsiteY6" fmla="*/ 3083966 h 3083966"/>
              <a:gd name="connsiteX7" fmla="*/ 0 w 5849258"/>
              <a:gd name="connsiteY7" fmla="*/ 3083966 h 308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49258" h="3083966">
                <a:moveTo>
                  <a:pt x="5849258" y="3083802"/>
                </a:moveTo>
                <a:lnTo>
                  <a:pt x="5849258" y="3083966"/>
                </a:lnTo>
                <a:lnTo>
                  <a:pt x="5849181" y="3083966"/>
                </a:lnTo>
                <a:close/>
                <a:moveTo>
                  <a:pt x="0" y="0"/>
                </a:moveTo>
                <a:lnTo>
                  <a:pt x="5849258" y="0"/>
                </a:lnTo>
                <a:lnTo>
                  <a:pt x="5849258" y="161"/>
                </a:lnTo>
                <a:lnTo>
                  <a:pt x="4387512" y="3083966"/>
                </a:lnTo>
                <a:lnTo>
                  <a:pt x="0" y="3083966"/>
                </a:lnTo>
                <a:close/>
              </a:path>
            </a:pathLst>
          </a:custGeom>
        </p:spPr>
      </p:pic>
      <p:sp>
        <p:nvSpPr>
          <p:cNvPr id="11" name="PA_矩形 4"/>
          <p:cNvSpPr/>
          <p:nvPr>
            <p:custDataLst>
              <p:tags r:id="rId2"/>
            </p:custDataLst>
          </p:nvPr>
        </p:nvSpPr>
        <p:spPr>
          <a:xfrm>
            <a:off x="2987824" y="2391115"/>
            <a:ext cx="6181151" cy="2115457"/>
          </a:xfrm>
          <a:custGeom>
            <a:avLst/>
            <a:gdLst>
              <a:gd name="connsiteX0" fmla="*/ 0 w 8563429"/>
              <a:gd name="connsiteY0" fmla="*/ 0 h 2115457"/>
              <a:gd name="connsiteX1" fmla="*/ 8563429 w 8563429"/>
              <a:gd name="connsiteY1" fmla="*/ 0 h 2115457"/>
              <a:gd name="connsiteX2" fmla="*/ 8563429 w 8563429"/>
              <a:gd name="connsiteY2" fmla="*/ 2115457 h 2115457"/>
              <a:gd name="connsiteX3" fmla="*/ 0 w 8563429"/>
              <a:gd name="connsiteY3" fmla="*/ 2115457 h 2115457"/>
              <a:gd name="connsiteX4" fmla="*/ 0 w 8563429"/>
              <a:gd name="connsiteY4" fmla="*/ 0 h 2115457"/>
              <a:gd name="connsiteX0" fmla="*/ 943429 w 8563429"/>
              <a:gd name="connsiteY0" fmla="*/ 0 h 2115457"/>
              <a:gd name="connsiteX1" fmla="*/ 8563429 w 8563429"/>
              <a:gd name="connsiteY1" fmla="*/ 0 h 2115457"/>
              <a:gd name="connsiteX2" fmla="*/ 8563429 w 8563429"/>
              <a:gd name="connsiteY2" fmla="*/ 2115457 h 2115457"/>
              <a:gd name="connsiteX3" fmla="*/ 0 w 8563429"/>
              <a:gd name="connsiteY3" fmla="*/ 2115457 h 2115457"/>
              <a:gd name="connsiteX4" fmla="*/ 943429 w 8563429"/>
              <a:gd name="connsiteY4" fmla="*/ 0 h 2115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3429" h="2115457">
                <a:moveTo>
                  <a:pt x="943429" y="0"/>
                </a:moveTo>
                <a:lnTo>
                  <a:pt x="8563429" y="0"/>
                </a:lnTo>
                <a:lnTo>
                  <a:pt x="8563429" y="2115457"/>
                </a:lnTo>
                <a:lnTo>
                  <a:pt x="0" y="2115457"/>
                </a:lnTo>
                <a:lnTo>
                  <a:pt x="943429" y="0"/>
                </a:lnTo>
                <a:close/>
              </a:path>
            </a:pathLst>
          </a:custGeom>
          <a:solidFill>
            <a:srgbClr val="F2CA1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p>
        </p:txBody>
      </p:sp>
      <p:sp>
        <p:nvSpPr>
          <p:cNvPr id="22" name="PA_文本框 11"/>
          <p:cNvSpPr txBox="1"/>
          <p:nvPr>
            <p:custDataLst>
              <p:tags r:id="rId3"/>
            </p:custDataLst>
          </p:nvPr>
        </p:nvSpPr>
        <p:spPr>
          <a:xfrm>
            <a:off x="4716016" y="2967335"/>
            <a:ext cx="4399359" cy="923330"/>
          </a:xfrm>
          <a:prstGeom prst="rect">
            <a:avLst/>
          </a:prstGeom>
        </p:spPr>
        <p:txBody>
          <a:bodyPr wrap="square" rtlCol="0">
            <a:spAutoFit/>
          </a:bodyPr>
          <a:lstStyle/>
          <a:p>
            <a:r>
              <a:rPr lang="en-US" altLang="zh-CN" sz="5400" b="1" dirty="0" smtClean="0">
                <a:solidFill>
                  <a:schemeClr val="tx1">
                    <a:lumMod val="85000"/>
                    <a:lumOff val="15000"/>
                  </a:schemeClr>
                </a:solidFill>
                <a:latin typeface="Century Gothic" panose="020B0502020202020204" pitchFamily="34" charset="0"/>
                <a:ea typeface="微软雅黑" panose="020B0503020204020204" pitchFamily="34" charset="-122"/>
              </a:rPr>
              <a:t>Opportunity</a:t>
            </a:r>
            <a:endParaRPr lang="zh-CN" altLang="en-US" sz="5400" b="1" dirty="0" smtClean="0">
              <a:solidFill>
                <a:schemeClr val="tx1">
                  <a:lumMod val="85000"/>
                  <a:lumOff val="15000"/>
                </a:schemeClr>
              </a:solidFill>
              <a:latin typeface="Century Gothic" panose="020B0502020202020204" pitchFamily="34" charset="0"/>
              <a:ea typeface="微软雅黑" panose="020B0503020204020204" pitchFamily="34" charset="-122"/>
            </a:endParaRPr>
          </a:p>
        </p:txBody>
      </p:sp>
      <p:sp>
        <p:nvSpPr>
          <p:cNvPr id="18" name="矩形 17"/>
          <p:cNvSpPr/>
          <p:nvPr/>
        </p:nvSpPr>
        <p:spPr>
          <a:xfrm>
            <a:off x="-13517" y="-4344"/>
            <a:ext cx="4585517" cy="6882188"/>
          </a:xfrm>
          <a:prstGeom prst="rect">
            <a:avLst/>
          </a:prstGeom>
          <a:solidFill>
            <a:schemeClr val="accent5">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4571997" y="-4344"/>
            <a:ext cx="4596979" cy="6858000"/>
          </a:xfrm>
          <a:prstGeom prst="rect">
            <a:avLst/>
          </a:prstGeom>
          <a:solidFill>
            <a:schemeClr val="accent5">
              <a:lumMod val="60000"/>
              <a:lumOff val="4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TextBox 22"/>
          <p:cNvSpPr txBox="1"/>
          <p:nvPr/>
        </p:nvSpPr>
        <p:spPr>
          <a:xfrm>
            <a:off x="1305038" y="2810117"/>
            <a:ext cx="2834914" cy="906915"/>
          </a:xfrm>
          <a:prstGeom prst="rect">
            <a:avLst/>
          </a:prstGeom>
          <a:noFill/>
        </p:spPr>
        <p:txBody>
          <a:bodyPr wrap="square" rtlCol="0">
            <a:spAutoFit/>
          </a:bodyPr>
          <a:lstStyle/>
          <a:p>
            <a:pPr>
              <a:lnSpc>
                <a:spcPct val="150000"/>
              </a:lnSpc>
            </a:pPr>
            <a:r>
              <a:rPr lang="en-US" altLang="zh-CN" sz="4000" dirty="0" smtClean="0">
                <a:solidFill>
                  <a:schemeClr val="accent5">
                    <a:lumMod val="50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AR</a:t>
            </a:r>
            <a:r>
              <a:rPr lang="zh-CN" altLang="en-US" sz="4000" dirty="0" smtClean="0">
                <a:solidFill>
                  <a:schemeClr val="accent5">
                    <a:lumMod val="50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技术</a:t>
            </a:r>
            <a:endParaRPr lang="en-US" altLang="zh-CN" sz="4000" dirty="0" smtClean="0">
              <a:solidFill>
                <a:schemeClr val="accent5">
                  <a:lumMod val="50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4" name="TextBox 23"/>
          <p:cNvSpPr txBox="1"/>
          <p:nvPr/>
        </p:nvSpPr>
        <p:spPr>
          <a:xfrm>
            <a:off x="1265558" y="4506572"/>
            <a:ext cx="2226322" cy="523220"/>
          </a:xfrm>
          <a:prstGeom prst="rect">
            <a:avLst/>
          </a:prstGeom>
          <a:noFill/>
        </p:spPr>
        <p:txBody>
          <a:bodyPr wrap="square" rtlCol="0">
            <a:spAutoFit/>
          </a:bodyPr>
          <a:lstStyle/>
          <a:p>
            <a:r>
              <a:rPr lang="en-US" altLang="zh-CN" sz="2800" dirty="0" smtClean="0">
                <a:solidFill>
                  <a:schemeClr val="accent5">
                    <a:lumMod val="5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Technology</a:t>
            </a:r>
            <a:endParaRPr lang="zh-CN" altLang="en-US" sz="2800" dirty="0">
              <a:solidFill>
                <a:schemeClr val="accent5">
                  <a:lumMod val="5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5" name="TextBox 24"/>
          <p:cNvSpPr txBox="1"/>
          <p:nvPr/>
        </p:nvSpPr>
        <p:spPr>
          <a:xfrm>
            <a:off x="5387733" y="2810117"/>
            <a:ext cx="2883277" cy="1015663"/>
          </a:xfrm>
          <a:prstGeom prst="rect">
            <a:avLst/>
          </a:prstGeom>
          <a:noFill/>
        </p:spPr>
        <p:txBody>
          <a:bodyPr wrap="square" rtlCol="0">
            <a:spAutoFit/>
          </a:bodyPr>
          <a:lstStyle/>
          <a:p>
            <a:pPr algn="ctr">
              <a:lnSpc>
                <a:spcPct val="150000"/>
              </a:lnSpc>
            </a:pPr>
            <a:r>
              <a:rPr lang="zh-CN" altLang="en-US" sz="4000"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互联网经济</a:t>
            </a:r>
            <a:endParaRPr lang="zh-CN" altLang="en-US" sz="4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6" name="TextBox 25"/>
          <p:cNvSpPr txBox="1"/>
          <p:nvPr/>
        </p:nvSpPr>
        <p:spPr>
          <a:xfrm>
            <a:off x="5874070" y="4506572"/>
            <a:ext cx="2226322" cy="523220"/>
          </a:xfrm>
          <a:prstGeom prst="rect">
            <a:avLst/>
          </a:prstGeom>
          <a:noFill/>
        </p:spPr>
        <p:txBody>
          <a:bodyPr wrap="square" rtlCol="0">
            <a:spAutoFit/>
          </a:bodyPr>
          <a:lstStyle/>
          <a:p>
            <a:r>
              <a:rPr lang="en-US" altLang="zh-CN" sz="2800" dirty="0" smtClean="0">
                <a:solidFill>
                  <a:schemeClr val="bg1"/>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Economics</a:t>
            </a:r>
            <a:endParaRPr lang="zh-CN" altLang="en-US" sz="2800" dirty="0">
              <a:solidFill>
                <a:schemeClr val="bg1"/>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299821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5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p:cTn id="12" dur="500" fill="hold"/>
                                        <p:tgtEl>
                                          <p:spTgt spid="23"/>
                                        </p:tgtEl>
                                        <p:attrNameLst>
                                          <p:attrName>ppt_w</p:attrName>
                                        </p:attrNameLst>
                                      </p:cBhvr>
                                      <p:tavLst>
                                        <p:tav tm="0">
                                          <p:val>
                                            <p:fltVal val="0"/>
                                          </p:val>
                                        </p:tav>
                                        <p:tav tm="100000">
                                          <p:val>
                                            <p:strVal val="#ppt_w"/>
                                          </p:val>
                                        </p:tav>
                                      </p:tavLst>
                                    </p:anim>
                                    <p:anim calcmode="lin" valueType="num">
                                      <p:cBhvr>
                                        <p:cTn id="13" dur="500" fill="hold"/>
                                        <p:tgtEl>
                                          <p:spTgt spid="23"/>
                                        </p:tgtEl>
                                        <p:attrNameLst>
                                          <p:attrName>ppt_h</p:attrName>
                                        </p:attrNameLst>
                                      </p:cBhvr>
                                      <p:tavLst>
                                        <p:tav tm="0">
                                          <p:val>
                                            <p:fltVal val="0"/>
                                          </p:val>
                                        </p:tav>
                                        <p:tav tm="100000">
                                          <p:val>
                                            <p:strVal val="#ppt_h"/>
                                          </p:val>
                                        </p:tav>
                                      </p:tavLst>
                                    </p:anim>
                                    <p:animEffect transition="in" filter="fade">
                                      <p:cBhvr>
                                        <p:cTn id="14" dur="500"/>
                                        <p:tgtEl>
                                          <p:spTgt spid="2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p:cTn id="17" dur="500" fill="hold"/>
                                        <p:tgtEl>
                                          <p:spTgt spid="24"/>
                                        </p:tgtEl>
                                        <p:attrNameLst>
                                          <p:attrName>ppt_w</p:attrName>
                                        </p:attrNameLst>
                                      </p:cBhvr>
                                      <p:tavLst>
                                        <p:tav tm="0">
                                          <p:val>
                                            <p:fltVal val="0"/>
                                          </p:val>
                                        </p:tav>
                                        <p:tav tm="100000">
                                          <p:val>
                                            <p:strVal val="#ppt_w"/>
                                          </p:val>
                                        </p:tav>
                                      </p:tavLst>
                                    </p:anim>
                                    <p:anim calcmode="lin" valueType="num">
                                      <p:cBhvr>
                                        <p:cTn id="18" dur="500" fill="hold"/>
                                        <p:tgtEl>
                                          <p:spTgt spid="24"/>
                                        </p:tgtEl>
                                        <p:attrNameLst>
                                          <p:attrName>ppt_h</p:attrName>
                                        </p:attrNameLst>
                                      </p:cBhvr>
                                      <p:tavLst>
                                        <p:tav tm="0">
                                          <p:val>
                                            <p:fltVal val="0"/>
                                          </p:val>
                                        </p:tav>
                                        <p:tav tm="100000">
                                          <p:val>
                                            <p:strVal val="#ppt_h"/>
                                          </p:val>
                                        </p:tav>
                                      </p:tavLst>
                                    </p:anim>
                                    <p:animEffect transition="in" filter="fade">
                                      <p:cBhvr>
                                        <p:cTn id="19" dur="500"/>
                                        <p:tgtEl>
                                          <p:spTgt spid="2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500" fill="hold"/>
                                        <p:tgtEl>
                                          <p:spTgt spid="25"/>
                                        </p:tgtEl>
                                        <p:attrNameLst>
                                          <p:attrName>ppt_w</p:attrName>
                                        </p:attrNameLst>
                                      </p:cBhvr>
                                      <p:tavLst>
                                        <p:tav tm="0">
                                          <p:val>
                                            <p:fltVal val="0"/>
                                          </p:val>
                                        </p:tav>
                                        <p:tav tm="100000">
                                          <p:val>
                                            <p:strVal val="#ppt_w"/>
                                          </p:val>
                                        </p:tav>
                                      </p:tavLst>
                                    </p:anim>
                                    <p:anim calcmode="lin" valueType="num">
                                      <p:cBhvr>
                                        <p:cTn id="30" dur="500" fill="hold"/>
                                        <p:tgtEl>
                                          <p:spTgt spid="25"/>
                                        </p:tgtEl>
                                        <p:attrNameLst>
                                          <p:attrName>ppt_h</p:attrName>
                                        </p:attrNameLst>
                                      </p:cBhvr>
                                      <p:tavLst>
                                        <p:tav tm="0">
                                          <p:val>
                                            <p:fltVal val="0"/>
                                          </p:val>
                                        </p:tav>
                                        <p:tav tm="100000">
                                          <p:val>
                                            <p:strVal val="#ppt_h"/>
                                          </p:val>
                                        </p:tav>
                                      </p:tavLst>
                                    </p:anim>
                                    <p:animEffect transition="in" filter="fade">
                                      <p:cBhvr>
                                        <p:cTn id="31" dur="500"/>
                                        <p:tgtEl>
                                          <p:spTgt spid="2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 calcmode="lin" valueType="num">
                                      <p:cBhvr>
                                        <p:cTn id="34" dur="500" fill="hold"/>
                                        <p:tgtEl>
                                          <p:spTgt spid="26"/>
                                        </p:tgtEl>
                                        <p:attrNameLst>
                                          <p:attrName>ppt_w</p:attrName>
                                        </p:attrNameLst>
                                      </p:cBhvr>
                                      <p:tavLst>
                                        <p:tav tm="0">
                                          <p:val>
                                            <p:fltVal val="0"/>
                                          </p:val>
                                        </p:tav>
                                        <p:tav tm="100000">
                                          <p:val>
                                            <p:strVal val="#ppt_w"/>
                                          </p:val>
                                        </p:tav>
                                      </p:tavLst>
                                    </p:anim>
                                    <p:anim calcmode="lin" valueType="num">
                                      <p:cBhvr>
                                        <p:cTn id="35" dur="500" fill="hold"/>
                                        <p:tgtEl>
                                          <p:spTgt spid="26"/>
                                        </p:tgtEl>
                                        <p:attrNameLst>
                                          <p:attrName>ppt_h</p:attrName>
                                        </p:attrNameLst>
                                      </p:cBhvr>
                                      <p:tavLst>
                                        <p:tav tm="0">
                                          <p:val>
                                            <p:fltVal val="0"/>
                                          </p:val>
                                        </p:tav>
                                        <p:tav tm="100000">
                                          <p:val>
                                            <p:strVal val="#ppt_h"/>
                                          </p:val>
                                        </p:tav>
                                      </p:tavLst>
                                    </p:anim>
                                    <p:animEffect transition="in" filter="fade">
                                      <p:cBhvr>
                                        <p:cTn id="36" dur="500"/>
                                        <p:tgtEl>
                                          <p:spTgt spid="26"/>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p:cTn id="39" dur="500" fill="hold"/>
                                        <p:tgtEl>
                                          <p:spTgt spid="19"/>
                                        </p:tgtEl>
                                        <p:attrNameLst>
                                          <p:attrName>ppt_w</p:attrName>
                                        </p:attrNameLst>
                                      </p:cBhvr>
                                      <p:tavLst>
                                        <p:tav tm="0">
                                          <p:val>
                                            <p:fltVal val="0"/>
                                          </p:val>
                                        </p:tav>
                                        <p:tav tm="100000">
                                          <p:val>
                                            <p:strVal val="#ppt_w"/>
                                          </p:val>
                                        </p:tav>
                                      </p:tavLst>
                                    </p:anim>
                                    <p:anim calcmode="lin" valueType="num">
                                      <p:cBhvr>
                                        <p:cTn id="40" dur="500" fill="hold"/>
                                        <p:tgtEl>
                                          <p:spTgt spid="19"/>
                                        </p:tgtEl>
                                        <p:attrNameLst>
                                          <p:attrName>ppt_h</p:attrName>
                                        </p:attrNameLst>
                                      </p:cBhvr>
                                      <p:tavLst>
                                        <p:tav tm="0">
                                          <p:val>
                                            <p:fltVal val="0"/>
                                          </p:val>
                                        </p:tav>
                                        <p:tav tm="100000">
                                          <p:val>
                                            <p:strVal val="#ppt_h"/>
                                          </p:val>
                                        </p:tav>
                                      </p:tavLst>
                                    </p:anim>
                                    <p:animEffect transition="in" filter="fade">
                                      <p:cBhvr>
                                        <p:cTn id="4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8" grpId="0" animBg="1"/>
      <p:bldP spid="19" grpId="0" animBg="1"/>
      <p:bldP spid="23" grpId="0"/>
      <p:bldP spid="24" grpId="0"/>
      <p:bldP spid="25"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713111"/>
            <a:ext cx="9143994" cy="5596209"/>
            <a:chOff x="-425453" y="713111"/>
            <a:chExt cx="9994900" cy="4901861"/>
          </a:xfrm>
        </p:grpSpPr>
        <p:sp>
          <p:nvSpPr>
            <p:cNvPr id="3" name="矩形 2"/>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34" charset="-122"/>
                <a:ea typeface="微软雅黑" panose="020B0503020204020204" pitchFamily="34" charset="-122"/>
                <a:cs typeface="Arial Unicode MS" panose="020B0604020202020204" pitchFamily="34" charset="-122"/>
              </a:rPr>
              <a:t>SWOT</a:t>
            </a:r>
            <a:endParaRPr lang="zh-CN" altLang="en-US" sz="2800" b="1" dirty="0">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6" name="直角三角形 5"/>
          <p:cNvSpPr/>
          <p:nvPr/>
        </p:nvSpPr>
        <p:spPr>
          <a:xfrm rot="5400000">
            <a:off x="932915" y="141468"/>
            <a:ext cx="273019" cy="2143704"/>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A_图片 7"/>
          <p:cNvPicPr>
            <a:picLocks noChangeAspect="1"/>
          </p:cNvPicPr>
          <p:nvPr>
            <p:custDataLst>
              <p:tags r:id="rId1"/>
            </p:custDataLst>
          </p:nvPr>
        </p:nvPicPr>
        <p:blipFill rotWithShape="1">
          <a:blip r:embed="rId6" cstate="email">
            <a:extLst>
              <a:ext uri="{28A0092B-C50C-407E-A947-70E740481C1C}">
                <a14:useLocalDpi xmlns:a14="http://schemas.microsoft.com/office/drawing/2010/main"/>
              </a:ext>
            </a:extLst>
          </a:blip>
          <a:srcRect/>
          <a:stretch/>
        </p:blipFill>
        <p:spPr>
          <a:xfrm>
            <a:off x="0" y="2028529"/>
            <a:ext cx="5387733" cy="2840631"/>
          </a:xfrm>
          <a:custGeom>
            <a:avLst/>
            <a:gdLst>
              <a:gd name="connsiteX0" fmla="*/ 5849258 w 5849258"/>
              <a:gd name="connsiteY0" fmla="*/ 3083802 h 3083966"/>
              <a:gd name="connsiteX1" fmla="*/ 5849258 w 5849258"/>
              <a:gd name="connsiteY1" fmla="*/ 3083966 h 3083966"/>
              <a:gd name="connsiteX2" fmla="*/ 5849181 w 5849258"/>
              <a:gd name="connsiteY2" fmla="*/ 3083966 h 3083966"/>
              <a:gd name="connsiteX3" fmla="*/ 0 w 5849258"/>
              <a:gd name="connsiteY3" fmla="*/ 0 h 3083966"/>
              <a:gd name="connsiteX4" fmla="*/ 5849258 w 5849258"/>
              <a:gd name="connsiteY4" fmla="*/ 0 h 3083966"/>
              <a:gd name="connsiteX5" fmla="*/ 5849258 w 5849258"/>
              <a:gd name="connsiteY5" fmla="*/ 161 h 3083966"/>
              <a:gd name="connsiteX6" fmla="*/ 4387512 w 5849258"/>
              <a:gd name="connsiteY6" fmla="*/ 3083966 h 3083966"/>
              <a:gd name="connsiteX7" fmla="*/ 0 w 5849258"/>
              <a:gd name="connsiteY7" fmla="*/ 3083966 h 308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49258" h="3083966">
                <a:moveTo>
                  <a:pt x="5849258" y="3083802"/>
                </a:moveTo>
                <a:lnTo>
                  <a:pt x="5849258" y="3083966"/>
                </a:lnTo>
                <a:lnTo>
                  <a:pt x="5849181" y="3083966"/>
                </a:lnTo>
                <a:close/>
                <a:moveTo>
                  <a:pt x="0" y="0"/>
                </a:moveTo>
                <a:lnTo>
                  <a:pt x="5849258" y="0"/>
                </a:lnTo>
                <a:lnTo>
                  <a:pt x="5849258" y="161"/>
                </a:lnTo>
                <a:lnTo>
                  <a:pt x="4387512" y="3083966"/>
                </a:lnTo>
                <a:lnTo>
                  <a:pt x="0" y="3083966"/>
                </a:lnTo>
                <a:close/>
              </a:path>
            </a:pathLst>
          </a:custGeom>
        </p:spPr>
      </p:pic>
      <p:sp>
        <p:nvSpPr>
          <p:cNvPr id="8" name="PA_矩形 4"/>
          <p:cNvSpPr/>
          <p:nvPr>
            <p:custDataLst>
              <p:tags r:id="rId2"/>
            </p:custDataLst>
          </p:nvPr>
        </p:nvSpPr>
        <p:spPr>
          <a:xfrm>
            <a:off x="2987824" y="2391115"/>
            <a:ext cx="6181151" cy="2115457"/>
          </a:xfrm>
          <a:custGeom>
            <a:avLst/>
            <a:gdLst>
              <a:gd name="connsiteX0" fmla="*/ 0 w 8563429"/>
              <a:gd name="connsiteY0" fmla="*/ 0 h 2115457"/>
              <a:gd name="connsiteX1" fmla="*/ 8563429 w 8563429"/>
              <a:gd name="connsiteY1" fmla="*/ 0 h 2115457"/>
              <a:gd name="connsiteX2" fmla="*/ 8563429 w 8563429"/>
              <a:gd name="connsiteY2" fmla="*/ 2115457 h 2115457"/>
              <a:gd name="connsiteX3" fmla="*/ 0 w 8563429"/>
              <a:gd name="connsiteY3" fmla="*/ 2115457 h 2115457"/>
              <a:gd name="connsiteX4" fmla="*/ 0 w 8563429"/>
              <a:gd name="connsiteY4" fmla="*/ 0 h 2115457"/>
              <a:gd name="connsiteX0" fmla="*/ 943429 w 8563429"/>
              <a:gd name="connsiteY0" fmla="*/ 0 h 2115457"/>
              <a:gd name="connsiteX1" fmla="*/ 8563429 w 8563429"/>
              <a:gd name="connsiteY1" fmla="*/ 0 h 2115457"/>
              <a:gd name="connsiteX2" fmla="*/ 8563429 w 8563429"/>
              <a:gd name="connsiteY2" fmla="*/ 2115457 h 2115457"/>
              <a:gd name="connsiteX3" fmla="*/ 0 w 8563429"/>
              <a:gd name="connsiteY3" fmla="*/ 2115457 h 2115457"/>
              <a:gd name="connsiteX4" fmla="*/ 943429 w 8563429"/>
              <a:gd name="connsiteY4" fmla="*/ 0 h 2115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3429" h="2115457">
                <a:moveTo>
                  <a:pt x="943429" y="0"/>
                </a:moveTo>
                <a:lnTo>
                  <a:pt x="8563429" y="0"/>
                </a:lnTo>
                <a:lnTo>
                  <a:pt x="8563429" y="2115457"/>
                </a:lnTo>
                <a:lnTo>
                  <a:pt x="0" y="2115457"/>
                </a:lnTo>
                <a:lnTo>
                  <a:pt x="943429" y="0"/>
                </a:lnTo>
                <a:close/>
              </a:path>
            </a:pathLst>
          </a:custGeom>
          <a:solidFill>
            <a:srgbClr val="F2CA1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p>
        </p:txBody>
      </p:sp>
      <p:sp>
        <p:nvSpPr>
          <p:cNvPr id="10" name="PA_文本框 11"/>
          <p:cNvSpPr txBox="1"/>
          <p:nvPr>
            <p:custDataLst>
              <p:tags r:id="rId3"/>
            </p:custDataLst>
          </p:nvPr>
        </p:nvSpPr>
        <p:spPr>
          <a:xfrm>
            <a:off x="5724128" y="2967335"/>
            <a:ext cx="3391247" cy="923330"/>
          </a:xfrm>
          <a:prstGeom prst="rect">
            <a:avLst/>
          </a:prstGeom>
        </p:spPr>
        <p:txBody>
          <a:bodyPr wrap="square" rtlCol="0">
            <a:spAutoFit/>
          </a:bodyPr>
          <a:lstStyle/>
          <a:p>
            <a:r>
              <a:rPr lang="en-US" altLang="zh-CN" sz="5400" b="1" dirty="0" smtClean="0">
                <a:solidFill>
                  <a:schemeClr val="tx1">
                    <a:lumMod val="85000"/>
                    <a:lumOff val="15000"/>
                  </a:schemeClr>
                </a:solidFill>
                <a:latin typeface="Century Gothic" panose="020B0502020202020204" pitchFamily="34" charset="0"/>
                <a:ea typeface="微软雅黑" panose="020B0503020204020204" pitchFamily="34" charset="-122"/>
              </a:rPr>
              <a:t>Threat</a:t>
            </a:r>
            <a:endParaRPr lang="zh-CN" altLang="en-US" sz="5400" b="1" dirty="0" smtClean="0">
              <a:solidFill>
                <a:schemeClr val="tx1">
                  <a:lumMod val="85000"/>
                  <a:lumOff val="15000"/>
                </a:schemeClr>
              </a:solidFill>
              <a:latin typeface="Century Gothic" panose="020B0502020202020204" pitchFamily="34" charset="0"/>
              <a:ea typeface="微软雅黑" panose="020B0503020204020204" pitchFamily="34" charset="-122"/>
            </a:endParaRPr>
          </a:p>
        </p:txBody>
      </p:sp>
      <p:sp>
        <p:nvSpPr>
          <p:cNvPr id="11" name="矩形 10"/>
          <p:cNvSpPr/>
          <p:nvPr/>
        </p:nvSpPr>
        <p:spPr>
          <a:xfrm>
            <a:off x="-13517" y="0"/>
            <a:ext cx="4557612" cy="6858000"/>
          </a:xfrm>
          <a:prstGeom prst="rect">
            <a:avLst/>
          </a:prstGeom>
          <a:solidFill>
            <a:schemeClr val="accent5">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4544095" y="-23986"/>
            <a:ext cx="4624880" cy="6881986"/>
          </a:xfrm>
          <a:prstGeom prst="rect">
            <a:avLst/>
          </a:prstGeom>
          <a:solidFill>
            <a:schemeClr val="accent5">
              <a:lumMod val="60000"/>
              <a:lumOff val="4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p:cNvSpPr txBox="1"/>
          <p:nvPr/>
        </p:nvSpPr>
        <p:spPr>
          <a:xfrm>
            <a:off x="1017006" y="2780928"/>
            <a:ext cx="2834914" cy="906915"/>
          </a:xfrm>
          <a:prstGeom prst="rect">
            <a:avLst/>
          </a:prstGeom>
          <a:noFill/>
        </p:spPr>
        <p:txBody>
          <a:bodyPr wrap="square" rtlCol="0">
            <a:spAutoFit/>
          </a:bodyPr>
          <a:lstStyle/>
          <a:p>
            <a:pPr>
              <a:lnSpc>
                <a:spcPct val="150000"/>
              </a:lnSpc>
            </a:pPr>
            <a:r>
              <a:rPr lang="zh-CN" altLang="en-US" sz="4000" dirty="0" smtClean="0">
                <a:solidFill>
                  <a:schemeClr val="accent5">
                    <a:lumMod val="50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涉税问题</a:t>
            </a:r>
            <a:endParaRPr lang="zh-CN" altLang="en-US" sz="4000" dirty="0">
              <a:solidFill>
                <a:schemeClr val="accent5">
                  <a:lumMod val="50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5" name="TextBox 14"/>
          <p:cNvSpPr txBox="1"/>
          <p:nvPr/>
        </p:nvSpPr>
        <p:spPr>
          <a:xfrm>
            <a:off x="1625598" y="4149080"/>
            <a:ext cx="2226322" cy="523220"/>
          </a:xfrm>
          <a:prstGeom prst="rect">
            <a:avLst/>
          </a:prstGeom>
          <a:noFill/>
        </p:spPr>
        <p:txBody>
          <a:bodyPr wrap="square" rtlCol="0">
            <a:spAutoFit/>
          </a:bodyPr>
          <a:lstStyle/>
          <a:p>
            <a:r>
              <a:rPr lang="en-US" altLang="zh-CN" sz="2800" dirty="0" smtClean="0">
                <a:solidFill>
                  <a:schemeClr val="accent5">
                    <a:lumMod val="5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Tax</a:t>
            </a:r>
            <a:endParaRPr lang="zh-CN" altLang="en-US" sz="2800" dirty="0">
              <a:solidFill>
                <a:schemeClr val="accent5">
                  <a:lumMod val="5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6" name="TextBox 15"/>
          <p:cNvSpPr txBox="1"/>
          <p:nvPr/>
        </p:nvSpPr>
        <p:spPr>
          <a:xfrm>
            <a:off x="5868144" y="2773377"/>
            <a:ext cx="2834914" cy="906915"/>
          </a:xfrm>
          <a:prstGeom prst="rect">
            <a:avLst/>
          </a:prstGeom>
          <a:noFill/>
        </p:spPr>
        <p:txBody>
          <a:bodyPr wrap="square" rtlCol="0">
            <a:spAutoFit/>
          </a:bodyPr>
          <a:lstStyle/>
          <a:p>
            <a:pPr>
              <a:lnSpc>
                <a:spcPct val="150000"/>
              </a:lnSpc>
            </a:pPr>
            <a:r>
              <a:rPr lang="zh-CN" altLang="en-US" sz="4000"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涉赌问题</a:t>
            </a:r>
            <a:endParaRPr lang="zh-CN" altLang="en-US" sz="4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7" name="TextBox 16"/>
          <p:cNvSpPr txBox="1"/>
          <p:nvPr/>
        </p:nvSpPr>
        <p:spPr>
          <a:xfrm>
            <a:off x="6084168" y="4149080"/>
            <a:ext cx="2226322" cy="523220"/>
          </a:xfrm>
          <a:prstGeom prst="rect">
            <a:avLst/>
          </a:prstGeom>
          <a:noFill/>
        </p:spPr>
        <p:txBody>
          <a:bodyPr wrap="square" rtlCol="0">
            <a:spAutoFit/>
          </a:bodyPr>
          <a:lstStyle/>
          <a:p>
            <a:r>
              <a:rPr lang="en-US" altLang="zh-CN" sz="2800" dirty="0" smtClean="0">
                <a:solidFill>
                  <a:schemeClr val="bg1"/>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Gambling</a:t>
            </a:r>
          </a:p>
        </p:txBody>
      </p:sp>
    </p:spTree>
    <p:extLst>
      <p:ext uri="{BB962C8B-B14F-4D97-AF65-F5344CB8AC3E}">
        <p14:creationId xmlns:p14="http://schemas.microsoft.com/office/powerpoint/2010/main" val="28672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5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1+#ppt_w/2"/>
                                          </p:val>
                                        </p:tav>
                                        <p:tav tm="100000">
                                          <p:val>
                                            <p:strVal val="#ppt_x"/>
                                          </p:val>
                                        </p:tav>
                                      </p:tavLst>
                                    </p:anim>
                                    <p:anim calcmode="lin" valueType="num">
                                      <p:cBhvr additive="base">
                                        <p:cTn id="13" dur="500" fill="hold"/>
                                        <p:tgtEl>
                                          <p:spTgt spid="14"/>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1+#ppt_w/2"/>
                                          </p:val>
                                        </p:tav>
                                        <p:tav tm="100000">
                                          <p:val>
                                            <p:strVal val="#ppt_x"/>
                                          </p:val>
                                        </p:tav>
                                      </p:tavLst>
                                    </p:anim>
                                    <p:anim calcmode="lin" valueType="num">
                                      <p:cBhvr additive="base">
                                        <p:cTn id="21"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fill="hold"/>
                                        <p:tgtEl>
                                          <p:spTgt spid="16"/>
                                        </p:tgtEl>
                                        <p:attrNameLst>
                                          <p:attrName>ppt_x</p:attrName>
                                        </p:attrNameLst>
                                      </p:cBhvr>
                                      <p:tavLst>
                                        <p:tav tm="0">
                                          <p:val>
                                            <p:strVal val="1+#ppt_w/2"/>
                                          </p:val>
                                        </p:tav>
                                        <p:tav tm="100000">
                                          <p:val>
                                            <p:strVal val="#ppt_x"/>
                                          </p:val>
                                        </p:tav>
                                      </p:tavLst>
                                    </p:anim>
                                    <p:anim calcmode="lin" valueType="num">
                                      <p:cBhvr additive="base">
                                        <p:cTn id="27" dur="500" fill="hold"/>
                                        <p:tgtEl>
                                          <p:spTgt spid="16"/>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1+#ppt_w/2"/>
                                          </p:val>
                                        </p:tav>
                                        <p:tav tm="100000">
                                          <p:val>
                                            <p:strVal val="#ppt_x"/>
                                          </p:val>
                                        </p:tav>
                                      </p:tavLst>
                                    </p:anim>
                                    <p:anim calcmode="lin" valueType="num">
                                      <p:cBhvr additive="base">
                                        <p:cTn id="31" dur="500" fill="hold"/>
                                        <p:tgtEl>
                                          <p:spTgt spid="17"/>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1+#ppt_w/2"/>
                                          </p:val>
                                        </p:tav>
                                        <p:tav tm="100000">
                                          <p:val>
                                            <p:strVal val="#ppt_x"/>
                                          </p:val>
                                        </p:tav>
                                      </p:tavLst>
                                    </p:anim>
                                    <p:anim calcmode="lin" valueType="num">
                                      <p:cBhvr additive="base">
                                        <p:cTn id="35"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animBg="1"/>
      <p:bldP spid="14" grpId="0"/>
      <p:bldP spid="15" grpId="0"/>
      <p:bldP spid="16" grpId="0"/>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3"/>
          <a:stretch>
            <a:fillRect/>
          </a:stretch>
        </p:blipFill>
        <p:spPr>
          <a:xfrm>
            <a:off x="-3615298" y="-843853"/>
            <a:ext cx="5950212" cy="7364606"/>
          </a:xfrm>
          <a:prstGeom prst="rect">
            <a:avLst/>
          </a:prstGeom>
        </p:spPr>
      </p:pic>
      <p:sp>
        <p:nvSpPr>
          <p:cNvPr id="20" name="矩形 19"/>
          <p:cNvSpPr/>
          <p:nvPr/>
        </p:nvSpPr>
        <p:spPr>
          <a:xfrm>
            <a:off x="-1658335" y="0"/>
            <a:ext cx="10802335" cy="2312988"/>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nvSpPr>
        <p:spPr>
          <a:xfrm>
            <a:off x="-1658335" y="4572559"/>
            <a:ext cx="10802335" cy="2312988"/>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4" name="任意多边形 23"/>
          <p:cNvSpPr/>
          <p:nvPr/>
        </p:nvSpPr>
        <p:spPr>
          <a:xfrm>
            <a:off x="2495550" y="2838450"/>
            <a:ext cx="2400300" cy="1047750"/>
          </a:xfrm>
          <a:custGeom>
            <a:avLst/>
            <a:gdLst>
              <a:gd name="connsiteX0" fmla="*/ 0 w 2400300"/>
              <a:gd name="connsiteY0" fmla="*/ 133350 h 1047750"/>
              <a:gd name="connsiteX1" fmla="*/ 742950 w 2400300"/>
              <a:gd name="connsiteY1" fmla="*/ 0 h 1047750"/>
              <a:gd name="connsiteX2" fmla="*/ 76200 w 2400300"/>
              <a:gd name="connsiteY2" fmla="*/ 419100 h 1047750"/>
              <a:gd name="connsiteX3" fmla="*/ 2400300 w 2400300"/>
              <a:gd name="connsiteY3" fmla="*/ 514350 h 1047750"/>
              <a:gd name="connsiteX4" fmla="*/ 342900 w 2400300"/>
              <a:gd name="connsiteY4" fmla="*/ 742950 h 1047750"/>
              <a:gd name="connsiteX5" fmla="*/ 990600 w 2400300"/>
              <a:gd name="connsiteY5" fmla="*/ 1009650 h 1047750"/>
              <a:gd name="connsiteX6" fmla="*/ 114300 w 2400300"/>
              <a:gd name="connsiteY6" fmla="*/ 104775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00300" h="1047750">
                <a:moveTo>
                  <a:pt x="0" y="133350"/>
                </a:moveTo>
                <a:lnTo>
                  <a:pt x="742950" y="0"/>
                </a:lnTo>
                <a:lnTo>
                  <a:pt x="76200" y="419100"/>
                </a:lnTo>
                <a:lnTo>
                  <a:pt x="2400300" y="514350"/>
                </a:lnTo>
                <a:lnTo>
                  <a:pt x="342900" y="742950"/>
                </a:lnTo>
                <a:lnTo>
                  <a:pt x="990600" y="1009650"/>
                </a:lnTo>
                <a:lnTo>
                  <a:pt x="114300" y="1047750"/>
                </a:lnTo>
              </a:path>
            </a:pathLst>
          </a:custGeom>
          <a:noFill/>
          <a:ln w="38100"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TextBox 1"/>
          <p:cNvSpPr txBox="1"/>
          <p:nvPr/>
        </p:nvSpPr>
        <p:spPr>
          <a:xfrm>
            <a:off x="5076056" y="2312988"/>
            <a:ext cx="3924622" cy="2308324"/>
          </a:xfrm>
          <a:prstGeom prst="rect">
            <a:avLst/>
          </a:prstGeom>
          <a:noFill/>
        </p:spPr>
        <p:txBody>
          <a:bodyPr wrap="square" rtlCol="0">
            <a:spAutoFit/>
          </a:bodyPr>
          <a:lstStyle/>
          <a:p>
            <a:pPr algn="ctr"/>
            <a:r>
              <a:rPr lang="en-US" altLang="zh-CN" sz="7200" b="1" dirty="0" smtClean="0">
                <a:solidFill>
                  <a:srgbClr val="FFD347"/>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Business</a:t>
            </a:r>
          </a:p>
          <a:p>
            <a:pPr algn="ctr"/>
            <a:r>
              <a:rPr lang="en-US" altLang="zh-CN" sz="7200" b="1" dirty="0">
                <a:solidFill>
                  <a:srgbClr val="FFD347"/>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Model</a:t>
            </a:r>
            <a:endParaRPr lang="zh-CN" altLang="en-US" sz="7200" b="1" dirty="0">
              <a:solidFill>
                <a:srgbClr val="FFD347"/>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3673342959"/>
      </p:ext>
    </p:extLst>
  </p:cSld>
  <p:clrMapOvr>
    <a:masterClrMapping/>
  </p:clrMapOvr>
  <mc:AlternateContent xmlns:mc="http://schemas.openxmlformats.org/markup-compatibility/2006" xmlns:p14="http://schemas.microsoft.com/office/powerpoint/2010/main">
    <mc:Choice Requires="p14">
      <p:transition spd="med">
        <p14:prism isInverted="1"/>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p:tgtEl>
                                          <p:spTgt spid="24"/>
                                        </p:tgtEl>
                                        <p:attrNameLst>
                                          <p:attrName>ppt_y</p:attrName>
                                        </p:attrNameLst>
                                      </p:cBhvr>
                                      <p:tavLst>
                                        <p:tav tm="0">
                                          <p:val>
                                            <p:strVal val="#ppt_y+#ppt_h*1.125000"/>
                                          </p:val>
                                        </p:tav>
                                        <p:tav tm="100000">
                                          <p:val>
                                            <p:strVal val="#ppt_y"/>
                                          </p:val>
                                        </p:tav>
                                      </p:tavLst>
                                    </p:anim>
                                    <p:animEffect transition="in" filter="wipe(up)">
                                      <p:cBhvr>
                                        <p:cTn id="8" dur="500"/>
                                        <p:tgtEl>
                                          <p:spTgt spid="24"/>
                                        </p:tgtEl>
                                      </p:cBhvr>
                                    </p:animEffect>
                                  </p:childTnLst>
                                </p:cTn>
                              </p:par>
                              <p:par>
                                <p:cTn id="9" presetID="12" presetClass="entr" presetSubtype="4"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p:tgtEl>
                                          <p:spTgt spid="13"/>
                                        </p:tgtEl>
                                        <p:attrNameLst>
                                          <p:attrName>ppt_y</p:attrName>
                                        </p:attrNameLst>
                                      </p:cBhvr>
                                      <p:tavLst>
                                        <p:tav tm="0">
                                          <p:val>
                                            <p:strVal val="#ppt_y+#ppt_h*1.125000"/>
                                          </p:val>
                                        </p:tav>
                                        <p:tav tm="100000">
                                          <p:val>
                                            <p:strVal val="#ppt_y"/>
                                          </p:val>
                                        </p:tav>
                                      </p:tavLst>
                                    </p:anim>
                                    <p:animEffect transition="in" filter="wipe(up)">
                                      <p:cBhvr>
                                        <p:cTn id="12" dur="500"/>
                                        <p:tgtEl>
                                          <p:spTgt spid="13"/>
                                        </p:tgtEl>
                                      </p:cBhvr>
                                    </p:animEffect>
                                  </p:childTnLst>
                                </p:cTn>
                              </p:par>
                            </p:childTnLst>
                          </p:cTn>
                        </p:par>
                        <p:par>
                          <p:cTn id="13" fill="hold">
                            <p:stCondLst>
                              <p:cond delay="500"/>
                            </p:stCondLst>
                            <p:childTnLst>
                              <p:par>
                                <p:cTn id="14" presetID="47" presetClass="entr" presetSubtype="0"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250"/>
                                        <p:tgtEl>
                                          <p:spTgt spid="20"/>
                                        </p:tgtEl>
                                      </p:cBhvr>
                                    </p:animEffect>
                                    <p:anim calcmode="lin" valueType="num">
                                      <p:cBhvr>
                                        <p:cTn id="17" dur="250" fill="hold"/>
                                        <p:tgtEl>
                                          <p:spTgt spid="20"/>
                                        </p:tgtEl>
                                        <p:attrNameLst>
                                          <p:attrName>ppt_x</p:attrName>
                                        </p:attrNameLst>
                                      </p:cBhvr>
                                      <p:tavLst>
                                        <p:tav tm="0">
                                          <p:val>
                                            <p:strVal val="#ppt_x"/>
                                          </p:val>
                                        </p:tav>
                                        <p:tav tm="100000">
                                          <p:val>
                                            <p:strVal val="#ppt_x"/>
                                          </p:val>
                                        </p:tav>
                                      </p:tavLst>
                                    </p:anim>
                                    <p:anim calcmode="lin" valueType="num">
                                      <p:cBhvr>
                                        <p:cTn id="18" dur="250" fill="hold"/>
                                        <p:tgtEl>
                                          <p:spTgt spid="2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250"/>
                                        <p:tgtEl>
                                          <p:spTgt spid="21"/>
                                        </p:tgtEl>
                                      </p:cBhvr>
                                    </p:animEffect>
                                    <p:anim calcmode="lin" valueType="num">
                                      <p:cBhvr>
                                        <p:cTn id="22" dur="250" fill="hold"/>
                                        <p:tgtEl>
                                          <p:spTgt spid="21"/>
                                        </p:tgtEl>
                                        <p:attrNameLst>
                                          <p:attrName>ppt_x</p:attrName>
                                        </p:attrNameLst>
                                      </p:cBhvr>
                                      <p:tavLst>
                                        <p:tav tm="0">
                                          <p:val>
                                            <p:strVal val="#ppt_x"/>
                                          </p:val>
                                        </p:tav>
                                        <p:tav tm="100000">
                                          <p:val>
                                            <p:strVal val="#ppt_x"/>
                                          </p:val>
                                        </p:tav>
                                      </p:tavLst>
                                    </p:anim>
                                    <p:anim calcmode="lin" valueType="num">
                                      <p:cBhvr>
                                        <p:cTn id="23" dur="250" fill="hold"/>
                                        <p:tgtEl>
                                          <p:spTgt spid="21"/>
                                        </p:tgtEl>
                                        <p:attrNameLst>
                                          <p:attrName>ppt_y</p:attrName>
                                        </p:attrNameLst>
                                      </p:cBhvr>
                                      <p:tavLst>
                                        <p:tav tm="0">
                                          <p:val>
                                            <p:strVal val="#ppt_y+.1"/>
                                          </p:val>
                                        </p:tav>
                                        <p:tav tm="100000">
                                          <p:val>
                                            <p:strVal val="#ppt_y"/>
                                          </p:val>
                                        </p:tav>
                                      </p:tavLst>
                                    </p:anim>
                                  </p:childTnLst>
                                </p:cTn>
                              </p:par>
                            </p:childTnLst>
                          </p:cTn>
                        </p:par>
                        <p:par>
                          <p:cTn id="24" fill="hold">
                            <p:stCondLst>
                              <p:cond delay="750"/>
                            </p:stCondLst>
                            <p:childTnLst>
                              <p:par>
                                <p:cTn id="25" presetID="42"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250"/>
                                        <p:tgtEl>
                                          <p:spTgt spid="2"/>
                                        </p:tgtEl>
                                      </p:cBhvr>
                                    </p:animEffect>
                                    <p:anim calcmode="lin" valueType="num">
                                      <p:cBhvr>
                                        <p:cTn id="28" dur="250" fill="hold"/>
                                        <p:tgtEl>
                                          <p:spTgt spid="2"/>
                                        </p:tgtEl>
                                        <p:attrNameLst>
                                          <p:attrName>ppt_x</p:attrName>
                                        </p:attrNameLst>
                                      </p:cBhvr>
                                      <p:tavLst>
                                        <p:tav tm="0">
                                          <p:val>
                                            <p:strVal val="#ppt_x"/>
                                          </p:val>
                                        </p:tav>
                                        <p:tav tm="100000">
                                          <p:val>
                                            <p:strVal val="#ppt_x"/>
                                          </p:val>
                                        </p:tav>
                                      </p:tavLst>
                                    </p:anim>
                                    <p:anim calcmode="lin" valueType="num">
                                      <p:cBhvr>
                                        <p:cTn id="29" dur="25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4" grpId="0" animBg="1"/>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713111"/>
            <a:ext cx="9143994" cy="5231673"/>
            <a:chOff x="-425453" y="713111"/>
            <a:chExt cx="9994900" cy="4901861"/>
          </a:xfrm>
        </p:grpSpPr>
        <p:sp>
          <p:nvSpPr>
            <p:cNvPr id="3" name="矩形 2"/>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rgbClr val="FFCD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932915" y="141468"/>
            <a:ext cx="273019" cy="2143704"/>
          </a:xfrm>
          <a:prstGeom prst="r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32"/>
          <p:cNvSpPr txBox="1"/>
          <p:nvPr/>
        </p:nvSpPr>
        <p:spPr>
          <a:xfrm>
            <a:off x="258945" y="522044"/>
            <a:ext cx="1342034" cy="523220"/>
          </a:xfrm>
          <a:prstGeom prst="rect">
            <a:avLst/>
          </a:prstGeom>
          <a:noFill/>
        </p:spPr>
        <p:txBody>
          <a:bodyPr wrap="none" rtlCol="0">
            <a:spAutoFit/>
          </a:bodyPr>
          <a:lstStyle/>
          <a:p>
            <a:r>
              <a:rPr lang="en-US" altLang="zh-CN" sz="2800" b="1" dirty="0" smtClean="0">
                <a:solidFill>
                  <a:schemeClr val="bg1"/>
                </a:solidFill>
                <a:latin typeface="微软雅黑" panose="020B0503020204020204" pitchFamily="34" charset="-122"/>
                <a:ea typeface="微软雅黑" panose="020B0503020204020204" pitchFamily="34" charset="-122"/>
              </a:rPr>
              <a:t>Model</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aphicFrame>
        <p:nvGraphicFramePr>
          <p:cNvPr id="8" name="图示 7"/>
          <p:cNvGraphicFramePr/>
          <p:nvPr>
            <p:extLst>
              <p:ext uri="{D42A27DB-BD31-4B8C-83A1-F6EECF244321}">
                <p14:modId xmlns:p14="http://schemas.microsoft.com/office/powerpoint/2010/main" val="3266209033"/>
              </p:ext>
            </p:extLst>
          </p:nvPr>
        </p:nvGraphicFramePr>
        <p:xfrm>
          <a:off x="1524000" y="104526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2141277" y="5220382"/>
            <a:ext cx="4968552" cy="646331"/>
          </a:xfrm>
          <a:prstGeom prst="rect">
            <a:avLst/>
          </a:prstGeom>
          <a:noFill/>
        </p:spPr>
        <p:txBody>
          <a:bodyPr wrap="square" rtlCol="0">
            <a:spAutoFit/>
          </a:bodyPr>
          <a:lstStyle/>
          <a:p>
            <a:pPr algn="ctr"/>
            <a:r>
              <a:rPr lang="zh-CN" altLang="en-US" sz="3600" b="1" dirty="0" smtClean="0">
                <a:solidFill>
                  <a:schemeClr val="bg2">
                    <a:lumMod val="25000"/>
                  </a:schemeClr>
                </a:solidFill>
                <a:latin typeface="微软雅黑" panose="020B0503020204020204" pitchFamily="34" charset="-122"/>
                <a:ea typeface="微软雅黑" panose="020B0503020204020204" pitchFamily="34" charset="-122"/>
              </a:rPr>
              <a:t>共生关系</a:t>
            </a:r>
            <a:endParaRPr lang="zh-CN" altLang="en-US" sz="3600" b="1"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10" name="TextBox 9"/>
          <p:cNvSpPr txBox="1"/>
          <p:nvPr/>
        </p:nvSpPr>
        <p:spPr>
          <a:xfrm>
            <a:off x="2123728" y="5220381"/>
            <a:ext cx="4968552" cy="646331"/>
          </a:xfrm>
          <a:prstGeom prst="rect">
            <a:avLst/>
          </a:prstGeom>
          <a:noFill/>
        </p:spPr>
        <p:txBody>
          <a:bodyPr wrap="square" rtlCol="0">
            <a:spAutoFit/>
          </a:bodyPr>
          <a:lstStyle/>
          <a:p>
            <a:pPr algn="ctr"/>
            <a:r>
              <a:rPr lang="zh-CN" altLang="en-US" sz="3600" b="1" dirty="0" smtClean="0">
                <a:solidFill>
                  <a:schemeClr val="bg2">
                    <a:lumMod val="25000"/>
                  </a:schemeClr>
                </a:solidFill>
                <a:latin typeface="微软雅黑" panose="020B0503020204020204" pitchFamily="34" charset="-122"/>
                <a:ea typeface="微软雅黑" panose="020B0503020204020204" pitchFamily="34" charset="-122"/>
              </a:rPr>
              <a:t>红包是推广性产品</a:t>
            </a:r>
            <a:endParaRPr lang="zh-CN" altLang="en-US" sz="3600" b="1"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11" name="TextBox 10"/>
          <p:cNvSpPr txBox="1"/>
          <p:nvPr/>
        </p:nvSpPr>
        <p:spPr>
          <a:xfrm>
            <a:off x="1907704" y="5235349"/>
            <a:ext cx="5400600" cy="646331"/>
          </a:xfrm>
          <a:prstGeom prst="rect">
            <a:avLst/>
          </a:prstGeom>
          <a:noFill/>
        </p:spPr>
        <p:txBody>
          <a:bodyPr wrap="square" rtlCol="0">
            <a:spAutoFit/>
          </a:bodyPr>
          <a:lstStyle/>
          <a:p>
            <a:pPr algn="ctr"/>
            <a:r>
              <a:rPr lang="zh-CN" altLang="en-US" sz="3600" b="1" dirty="0" smtClean="0">
                <a:solidFill>
                  <a:schemeClr val="bg2">
                    <a:lumMod val="25000"/>
                  </a:schemeClr>
                </a:solidFill>
                <a:latin typeface="微软雅黑" panose="020B0503020204020204" pitchFamily="34" charset="-122"/>
                <a:ea typeface="微软雅黑" panose="020B0503020204020204" pitchFamily="34" charset="-122"/>
              </a:rPr>
              <a:t>线上流量转换成线下流量</a:t>
            </a:r>
            <a:endParaRPr lang="zh-CN" altLang="en-US" sz="3600" b="1" dirty="0">
              <a:solidFill>
                <a:schemeClr val="bg2">
                  <a:lumMod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40572714"/>
      </p:ext>
    </p:extLst>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50"/>
                                        <p:tgtEl>
                                          <p:spTgt spid="9"/>
                                        </p:tgtEl>
                                      </p:cBhvr>
                                    </p:animEffect>
                                    <p:anim calcmode="lin" valueType="num">
                                      <p:cBhvr>
                                        <p:cTn id="15" dur="750" fill="hold"/>
                                        <p:tgtEl>
                                          <p:spTgt spid="9"/>
                                        </p:tgtEl>
                                        <p:attrNameLst>
                                          <p:attrName>ppt_x</p:attrName>
                                        </p:attrNameLst>
                                      </p:cBhvr>
                                      <p:tavLst>
                                        <p:tav tm="0">
                                          <p:val>
                                            <p:strVal val="#ppt_x"/>
                                          </p:val>
                                        </p:tav>
                                        <p:tav tm="100000">
                                          <p:val>
                                            <p:strVal val="#ppt_x"/>
                                          </p:val>
                                        </p:tav>
                                      </p:tavLst>
                                    </p:anim>
                                    <p:anim calcmode="lin" valueType="num">
                                      <p:cBhvr>
                                        <p:cTn id="16" dur="7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700"/>
                                        <p:tgtEl>
                                          <p:spTgt spid="10"/>
                                        </p:tgtEl>
                                      </p:cBhvr>
                                    </p:animEffect>
                                    <p:anim calcmode="lin" valueType="num">
                                      <p:cBhvr>
                                        <p:cTn id="22" dur="700" fill="hold"/>
                                        <p:tgtEl>
                                          <p:spTgt spid="10"/>
                                        </p:tgtEl>
                                        <p:attrNameLst>
                                          <p:attrName>ppt_x</p:attrName>
                                        </p:attrNameLst>
                                      </p:cBhvr>
                                      <p:tavLst>
                                        <p:tav tm="0">
                                          <p:val>
                                            <p:strVal val="#ppt_x"/>
                                          </p:val>
                                        </p:tav>
                                        <p:tav tm="100000">
                                          <p:val>
                                            <p:strVal val="#ppt_x"/>
                                          </p:val>
                                        </p:tav>
                                      </p:tavLst>
                                    </p:anim>
                                    <p:anim calcmode="lin" valueType="num">
                                      <p:cBhvr>
                                        <p:cTn id="23" dur="700" fill="hold"/>
                                        <p:tgtEl>
                                          <p:spTgt spid="10"/>
                                        </p:tgtEl>
                                        <p:attrNameLst>
                                          <p:attrName>ppt_y</p:attrName>
                                        </p:attrNameLst>
                                      </p:cBhvr>
                                      <p:tavLst>
                                        <p:tav tm="0">
                                          <p:val>
                                            <p:strVal val="#ppt_y+.1"/>
                                          </p:val>
                                        </p:tav>
                                        <p:tav tm="100000">
                                          <p:val>
                                            <p:strVal val="#ppt_y"/>
                                          </p:val>
                                        </p:tav>
                                      </p:tavLst>
                                    </p:anim>
                                  </p:childTnLst>
                                </p:cTn>
                              </p:par>
                              <p:par>
                                <p:cTn id="24" presetID="1" presetClass="exit" presetSubtype="0" fill="hold" grpId="1" nodeType="withEffect">
                                  <p:stCondLst>
                                    <p:cond delay="0"/>
                                  </p:stCondLst>
                                  <p:childTnLst>
                                    <p:set>
                                      <p:cBhvr>
                                        <p:cTn id="25" dur="1" fill="hold">
                                          <p:stCondLst>
                                            <p:cond delay="0"/>
                                          </p:stCondLst>
                                        </p:cTn>
                                        <p:tgtEl>
                                          <p:spTgt spid="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750"/>
                                        <p:tgtEl>
                                          <p:spTgt spid="11"/>
                                        </p:tgtEl>
                                      </p:cBhvr>
                                    </p:animEffect>
                                    <p:anim calcmode="lin" valueType="num">
                                      <p:cBhvr>
                                        <p:cTn id="31" dur="750" fill="hold"/>
                                        <p:tgtEl>
                                          <p:spTgt spid="11"/>
                                        </p:tgtEl>
                                        <p:attrNameLst>
                                          <p:attrName>ppt_x</p:attrName>
                                        </p:attrNameLst>
                                      </p:cBhvr>
                                      <p:tavLst>
                                        <p:tav tm="0">
                                          <p:val>
                                            <p:strVal val="#ppt_x"/>
                                          </p:val>
                                        </p:tav>
                                        <p:tav tm="100000">
                                          <p:val>
                                            <p:strVal val="#ppt_x"/>
                                          </p:val>
                                        </p:tav>
                                      </p:tavLst>
                                    </p:anim>
                                    <p:anim calcmode="lin" valueType="num">
                                      <p:cBhvr>
                                        <p:cTn id="32" dur="750" fill="hold"/>
                                        <p:tgtEl>
                                          <p:spTgt spid="11"/>
                                        </p:tgtEl>
                                        <p:attrNameLst>
                                          <p:attrName>ppt_y</p:attrName>
                                        </p:attrNameLst>
                                      </p:cBhvr>
                                      <p:tavLst>
                                        <p:tav tm="0">
                                          <p:val>
                                            <p:strVal val="#ppt_y+.1"/>
                                          </p:val>
                                        </p:tav>
                                        <p:tav tm="100000">
                                          <p:val>
                                            <p:strVal val="#ppt_y"/>
                                          </p:val>
                                        </p:tav>
                                      </p:tavLst>
                                    </p:anim>
                                  </p:childTnLst>
                                </p:cTn>
                              </p:par>
                              <p:par>
                                <p:cTn id="33" presetID="1" presetClass="exit" presetSubtype="0" fill="hold" grpId="1" nodeType="withEffect">
                                  <p:stCondLst>
                                    <p:cond delay="0"/>
                                  </p:stCondLst>
                                  <p:childTnLst>
                                    <p:set>
                                      <p:cBhvr>
                                        <p:cTn id="3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9" grpId="0"/>
      <p:bldP spid="9" grpId="1"/>
      <p:bldP spid="10" grpId="0"/>
      <p:bldP spid="10" grpId="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847572" y="-450156"/>
            <a:ext cx="5424883" cy="11079956"/>
          </a:xfrm>
          <a:prstGeom prst="rect">
            <a:avLst/>
          </a:prstGeom>
          <a:noFill/>
        </p:spPr>
        <p:txBody>
          <a:bodyPr wrap="none" rtlCol="0">
            <a:spAutoFit/>
          </a:bodyPr>
          <a:lstStyle/>
          <a:p>
            <a:r>
              <a:rPr lang="en-US" altLang="zh-CN" sz="71400" b="1" dirty="0">
                <a:solidFill>
                  <a:schemeClr val="bg1">
                    <a:lumMod val="9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2</a:t>
            </a:r>
            <a:endParaRPr lang="zh-CN" altLang="en-US" sz="71400" b="1" dirty="0">
              <a:solidFill>
                <a:schemeClr val="bg1">
                  <a:lumMod val="9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5" name="文本框 4"/>
          <p:cNvSpPr txBox="1"/>
          <p:nvPr/>
        </p:nvSpPr>
        <p:spPr>
          <a:xfrm>
            <a:off x="657917" y="1366897"/>
            <a:ext cx="7828169" cy="4124206"/>
          </a:xfrm>
          <a:prstGeom prst="rect">
            <a:avLst/>
          </a:prstGeom>
          <a:noFill/>
        </p:spPr>
        <p:txBody>
          <a:bodyPr wrap="none" rtlCol="0">
            <a:spAutoFit/>
          </a:bodyPr>
          <a:lstStyle/>
          <a:p>
            <a:pPr algn="ctr"/>
            <a:r>
              <a:rPr lang="en-US" altLang="zh-CN" sz="16600" b="1" dirty="0">
                <a:solidFill>
                  <a:schemeClr val="tx1">
                    <a:lumMod val="50000"/>
                    <a:lumOff val="50000"/>
                  </a:schemeClr>
                </a:solidFill>
                <a:latin typeface="微软雅黑" panose="020B0503020204020204" pitchFamily="34" charset="-122"/>
                <a:ea typeface="微软雅黑" panose="020B0503020204020204" pitchFamily="34" charset="-122"/>
              </a:rPr>
              <a:t>TWO</a:t>
            </a:r>
          </a:p>
          <a:p>
            <a:pPr algn="ctr"/>
            <a:r>
              <a:rPr lang="en-US" altLang="zh-CN" sz="9600" b="1" dirty="0" smtClean="0">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COMPANIES</a:t>
            </a:r>
            <a:endParaRPr lang="zh-CN" altLang="en-US" sz="9600" b="1" dirty="0">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1" name="矩形 10"/>
          <p:cNvSpPr/>
          <p:nvPr/>
        </p:nvSpPr>
        <p:spPr>
          <a:xfrm>
            <a:off x="0" y="6279466"/>
            <a:ext cx="9144000" cy="578534"/>
          </a:xfrm>
          <a:prstGeom prst="rect">
            <a:avLst/>
          </a:prstGeom>
          <a:solidFill>
            <a:srgbClr val="BF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0"/>
            <a:ext cx="9144000" cy="578534"/>
          </a:xfrm>
          <a:prstGeom prst="rect">
            <a:avLst/>
          </a:prstGeom>
          <a:solidFill>
            <a:srgbClr val="BF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851523222"/>
      </p:ext>
    </p:extLst>
  </p:cSld>
  <p:clrMapOvr>
    <a:masterClrMapping/>
  </p:clrMapOvr>
  <mc:AlternateContent xmlns:mc="http://schemas.openxmlformats.org/markup-compatibility/2006" xmlns:p14="http://schemas.microsoft.com/office/powerpoint/2010/main">
    <mc:Choice Requires="p14">
      <p:transition p14:dur="400">
        <p14:warp dir="in"/>
      </p:transition>
    </mc:Choice>
    <mc:Fallback xmlns="">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769453"/>
            <a:ext cx="9143994" cy="5611875"/>
            <a:chOff x="-425453" y="713111"/>
            <a:chExt cx="9994900" cy="4901861"/>
          </a:xfrm>
        </p:grpSpPr>
        <p:sp>
          <p:nvSpPr>
            <p:cNvPr id="3" name="矩形 2"/>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rgbClr val="FFCD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932915" y="141468"/>
            <a:ext cx="273019" cy="2143704"/>
          </a:xfrm>
          <a:prstGeom prst="r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32"/>
          <p:cNvSpPr txBox="1"/>
          <p:nvPr/>
        </p:nvSpPr>
        <p:spPr>
          <a:xfrm>
            <a:off x="258945" y="522044"/>
            <a:ext cx="1342034" cy="523220"/>
          </a:xfrm>
          <a:prstGeom prst="rect">
            <a:avLst/>
          </a:prstGeom>
          <a:noFill/>
        </p:spPr>
        <p:txBody>
          <a:bodyPr wrap="none" rtlCol="0">
            <a:spAutoFit/>
          </a:bodyPr>
          <a:lstStyle/>
          <a:p>
            <a:r>
              <a:rPr lang="en-US" altLang="zh-CN" sz="2800" b="1" dirty="0" smtClean="0">
                <a:solidFill>
                  <a:schemeClr val="bg1"/>
                </a:solidFill>
                <a:latin typeface="微软雅黑" panose="020B0503020204020204" pitchFamily="34" charset="-122"/>
                <a:ea typeface="微软雅黑" panose="020B0503020204020204" pitchFamily="34" charset="-122"/>
              </a:rPr>
              <a:t>Model</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aphicFrame>
        <p:nvGraphicFramePr>
          <p:cNvPr id="8" name="图示 7"/>
          <p:cNvGraphicFramePr/>
          <p:nvPr>
            <p:extLst>
              <p:ext uri="{D42A27DB-BD31-4B8C-83A1-F6EECF244321}">
                <p14:modId xmlns:p14="http://schemas.microsoft.com/office/powerpoint/2010/main" val="2040119938"/>
              </p:ext>
            </p:extLst>
          </p:nvPr>
        </p:nvGraphicFramePr>
        <p:xfrm>
          <a:off x="1523997" y="211238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下箭头 8"/>
          <p:cNvSpPr/>
          <p:nvPr/>
        </p:nvSpPr>
        <p:spPr>
          <a:xfrm rot="12407570">
            <a:off x="3558557" y="1398790"/>
            <a:ext cx="440785" cy="771673"/>
          </a:xfrm>
          <a:prstGeom prst="downArrow">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3">
                  <a:lumMod val="75000"/>
                </a:schemeClr>
              </a:solidFill>
            </a:endParaRPr>
          </a:p>
        </p:txBody>
      </p:sp>
      <p:sp>
        <p:nvSpPr>
          <p:cNvPr id="10" name="TextBox 9"/>
          <p:cNvSpPr txBox="1"/>
          <p:nvPr/>
        </p:nvSpPr>
        <p:spPr>
          <a:xfrm>
            <a:off x="4283968" y="1209846"/>
            <a:ext cx="288032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运营成本和利润</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060708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graphicEl>
                                              <a:dgm id="{CFC2E0B1-AB16-47C5-B216-A3F0E32C65AB}"/>
                                            </p:graphicEl>
                                          </p:spTgt>
                                        </p:tgtEl>
                                        <p:attrNameLst>
                                          <p:attrName>style.visibility</p:attrName>
                                        </p:attrNameLst>
                                      </p:cBhvr>
                                      <p:to>
                                        <p:strVal val="visible"/>
                                      </p:to>
                                    </p:set>
                                    <p:animEffect transition="in" filter="fade">
                                      <p:cBhvr>
                                        <p:cTn id="7" dur="500"/>
                                        <p:tgtEl>
                                          <p:spTgt spid="8">
                                            <p:graphicEl>
                                              <a:dgm id="{CFC2E0B1-AB16-47C5-B216-A3F0E32C65AB}"/>
                                            </p:graphicEl>
                                          </p:spTgt>
                                        </p:tgtEl>
                                      </p:cBhvr>
                                    </p:animEffect>
                                    <p:anim calcmode="lin" valueType="num">
                                      <p:cBhvr>
                                        <p:cTn id="8" dur="500" fill="hold"/>
                                        <p:tgtEl>
                                          <p:spTgt spid="8">
                                            <p:graphicEl>
                                              <a:dgm id="{CFC2E0B1-AB16-47C5-B216-A3F0E32C65AB}"/>
                                            </p:graphicEl>
                                          </p:spTgt>
                                        </p:tgtEl>
                                        <p:attrNameLst>
                                          <p:attrName>ppt_x</p:attrName>
                                        </p:attrNameLst>
                                      </p:cBhvr>
                                      <p:tavLst>
                                        <p:tav tm="0">
                                          <p:val>
                                            <p:strVal val="#ppt_x"/>
                                          </p:val>
                                        </p:tav>
                                        <p:tav tm="100000">
                                          <p:val>
                                            <p:strVal val="#ppt_x"/>
                                          </p:val>
                                        </p:tav>
                                      </p:tavLst>
                                    </p:anim>
                                    <p:anim calcmode="lin" valueType="num">
                                      <p:cBhvr>
                                        <p:cTn id="9" dur="500" fill="hold"/>
                                        <p:tgtEl>
                                          <p:spTgt spid="8">
                                            <p:graphicEl>
                                              <a:dgm id="{CFC2E0B1-AB16-47C5-B216-A3F0E32C65AB}"/>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graphicEl>
                                              <a:dgm id="{C8B75355-E4B3-47BA-A9ED-EED87DCDA863}"/>
                                            </p:graphicEl>
                                          </p:spTgt>
                                        </p:tgtEl>
                                        <p:attrNameLst>
                                          <p:attrName>style.visibility</p:attrName>
                                        </p:attrNameLst>
                                      </p:cBhvr>
                                      <p:to>
                                        <p:strVal val="visible"/>
                                      </p:to>
                                    </p:set>
                                    <p:animEffect transition="in" filter="fade">
                                      <p:cBhvr>
                                        <p:cTn id="12" dur="500"/>
                                        <p:tgtEl>
                                          <p:spTgt spid="8">
                                            <p:graphicEl>
                                              <a:dgm id="{C8B75355-E4B3-47BA-A9ED-EED87DCDA863}"/>
                                            </p:graphicEl>
                                          </p:spTgt>
                                        </p:tgtEl>
                                      </p:cBhvr>
                                    </p:animEffect>
                                    <p:anim calcmode="lin" valueType="num">
                                      <p:cBhvr>
                                        <p:cTn id="13" dur="500" fill="hold"/>
                                        <p:tgtEl>
                                          <p:spTgt spid="8">
                                            <p:graphicEl>
                                              <a:dgm id="{C8B75355-E4B3-47BA-A9ED-EED87DCDA863}"/>
                                            </p:graphicEl>
                                          </p:spTgt>
                                        </p:tgtEl>
                                        <p:attrNameLst>
                                          <p:attrName>ppt_x</p:attrName>
                                        </p:attrNameLst>
                                      </p:cBhvr>
                                      <p:tavLst>
                                        <p:tav tm="0">
                                          <p:val>
                                            <p:strVal val="#ppt_x"/>
                                          </p:val>
                                        </p:tav>
                                        <p:tav tm="100000">
                                          <p:val>
                                            <p:strVal val="#ppt_x"/>
                                          </p:val>
                                        </p:tav>
                                      </p:tavLst>
                                    </p:anim>
                                    <p:anim calcmode="lin" valueType="num">
                                      <p:cBhvr>
                                        <p:cTn id="14" dur="500" fill="hold"/>
                                        <p:tgtEl>
                                          <p:spTgt spid="8">
                                            <p:graphicEl>
                                              <a:dgm id="{C8B75355-E4B3-47BA-A9ED-EED87DCDA863}"/>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8">
                                            <p:graphicEl>
                                              <a:dgm id="{D483BDE5-D1C0-4F17-8648-5A0E6592C026}"/>
                                            </p:graphicEl>
                                          </p:spTgt>
                                        </p:tgtEl>
                                        <p:attrNameLst>
                                          <p:attrName>style.visibility</p:attrName>
                                        </p:attrNameLst>
                                      </p:cBhvr>
                                      <p:to>
                                        <p:strVal val="visible"/>
                                      </p:to>
                                    </p:set>
                                    <p:animEffect transition="in" filter="fade">
                                      <p:cBhvr>
                                        <p:cTn id="17" dur="500"/>
                                        <p:tgtEl>
                                          <p:spTgt spid="8">
                                            <p:graphicEl>
                                              <a:dgm id="{D483BDE5-D1C0-4F17-8648-5A0E6592C026}"/>
                                            </p:graphicEl>
                                          </p:spTgt>
                                        </p:tgtEl>
                                      </p:cBhvr>
                                    </p:animEffect>
                                    <p:anim calcmode="lin" valueType="num">
                                      <p:cBhvr>
                                        <p:cTn id="18" dur="500" fill="hold"/>
                                        <p:tgtEl>
                                          <p:spTgt spid="8">
                                            <p:graphicEl>
                                              <a:dgm id="{D483BDE5-D1C0-4F17-8648-5A0E6592C026}"/>
                                            </p:graphicEl>
                                          </p:spTgt>
                                        </p:tgtEl>
                                        <p:attrNameLst>
                                          <p:attrName>ppt_x</p:attrName>
                                        </p:attrNameLst>
                                      </p:cBhvr>
                                      <p:tavLst>
                                        <p:tav tm="0">
                                          <p:val>
                                            <p:strVal val="#ppt_x"/>
                                          </p:val>
                                        </p:tav>
                                        <p:tav tm="100000">
                                          <p:val>
                                            <p:strVal val="#ppt_x"/>
                                          </p:val>
                                        </p:tav>
                                      </p:tavLst>
                                    </p:anim>
                                    <p:anim calcmode="lin" valueType="num">
                                      <p:cBhvr>
                                        <p:cTn id="19" dur="500" fill="hold"/>
                                        <p:tgtEl>
                                          <p:spTgt spid="8">
                                            <p:graphicEl>
                                              <a:dgm id="{D483BDE5-D1C0-4F17-8648-5A0E6592C026}"/>
                                            </p:graphic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8">
                                            <p:graphicEl>
                                              <a:dgm id="{A46E8DF0-3CFC-4528-A60C-FF519403B605}"/>
                                            </p:graphicEl>
                                          </p:spTgt>
                                        </p:tgtEl>
                                        <p:attrNameLst>
                                          <p:attrName>style.visibility</p:attrName>
                                        </p:attrNameLst>
                                      </p:cBhvr>
                                      <p:to>
                                        <p:strVal val="visible"/>
                                      </p:to>
                                    </p:set>
                                    <p:animEffect transition="in" filter="fade">
                                      <p:cBhvr>
                                        <p:cTn id="22" dur="500"/>
                                        <p:tgtEl>
                                          <p:spTgt spid="8">
                                            <p:graphicEl>
                                              <a:dgm id="{A46E8DF0-3CFC-4528-A60C-FF519403B605}"/>
                                            </p:graphicEl>
                                          </p:spTgt>
                                        </p:tgtEl>
                                      </p:cBhvr>
                                    </p:animEffect>
                                    <p:anim calcmode="lin" valueType="num">
                                      <p:cBhvr>
                                        <p:cTn id="23" dur="500" fill="hold"/>
                                        <p:tgtEl>
                                          <p:spTgt spid="8">
                                            <p:graphicEl>
                                              <a:dgm id="{A46E8DF0-3CFC-4528-A60C-FF519403B605}"/>
                                            </p:graphicEl>
                                          </p:spTgt>
                                        </p:tgtEl>
                                        <p:attrNameLst>
                                          <p:attrName>ppt_x</p:attrName>
                                        </p:attrNameLst>
                                      </p:cBhvr>
                                      <p:tavLst>
                                        <p:tav tm="0">
                                          <p:val>
                                            <p:strVal val="#ppt_x"/>
                                          </p:val>
                                        </p:tav>
                                        <p:tav tm="100000">
                                          <p:val>
                                            <p:strVal val="#ppt_x"/>
                                          </p:val>
                                        </p:tav>
                                      </p:tavLst>
                                    </p:anim>
                                    <p:anim calcmode="lin" valueType="num">
                                      <p:cBhvr>
                                        <p:cTn id="24" dur="500" fill="hold"/>
                                        <p:tgtEl>
                                          <p:spTgt spid="8">
                                            <p:graphicEl>
                                              <a:dgm id="{A46E8DF0-3CFC-4528-A60C-FF519403B605}"/>
                                            </p:graphic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graphicEl>
                                              <a:dgm id="{354B9B1F-3384-4BA6-8623-FD0F69A5AA96}"/>
                                            </p:graphicEl>
                                          </p:spTgt>
                                        </p:tgtEl>
                                        <p:attrNameLst>
                                          <p:attrName>style.visibility</p:attrName>
                                        </p:attrNameLst>
                                      </p:cBhvr>
                                      <p:to>
                                        <p:strVal val="visible"/>
                                      </p:to>
                                    </p:set>
                                    <p:animEffect transition="in" filter="fade">
                                      <p:cBhvr>
                                        <p:cTn id="27" dur="500"/>
                                        <p:tgtEl>
                                          <p:spTgt spid="8">
                                            <p:graphicEl>
                                              <a:dgm id="{354B9B1F-3384-4BA6-8623-FD0F69A5AA96}"/>
                                            </p:graphicEl>
                                          </p:spTgt>
                                        </p:tgtEl>
                                      </p:cBhvr>
                                    </p:animEffect>
                                    <p:anim calcmode="lin" valueType="num">
                                      <p:cBhvr>
                                        <p:cTn id="28" dur="500" fill="hold"/>
                                        <p:tgtEl>
                                          <p:spTgt spid="8">
                                            <p:graphicEl>
                                              <a:dgm id="{354B9B1F-3384-4BA6-8623-FD0F69A5AA96}"/>
                                            </p:graphicEl>
                                          </p:spTgt>
                                        </p:tgtEl>
                                        <p:attrNameLst>
                                          <p:attrName>ppt_x</p:attrName>
                                        </p:attrNameLst>
                                      </p:cBhvr>
                                      <p:tavLst>
                                        <p:tav tm="0">
                                          <p:val>
                                            <p:strVal val="#ppt_x"/>
                                          </p:val>
                                        </p:tav>
                                        <p:tav tm="100000">
                                          <p:val>
                                            <p:strVal val="#ppt_x"/>
                                          </p:val>
                                        </p:tav>
                                      </p:tavLst>
                                    </p:anim>
                                    <p:anim calcmode="lin" valueType="num">
                                      <p:cBhvr>
                                        <p:cTn id="29" dur="500" fill="hold"/>
                                        <p:tgtEl>
                                          <p:spTgt spid="8">
                                            <p:graphicEl>
                                              <a:dgm id="{354B9B1F-3384-4BA6-8623-FD0F69A5AA96}"/>
                                            </p:graphic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8">
                                            <p:graphicEl>
                                              <a:dgm id="{FD165648-0F3D-49F6-9AC3-CEF5B0B938E7}"/>
                                            </p:graphicEl>
                                          </p:spTgt>
                                        </p:tgtEl>
                                        <p:attrNameLst>
                                          <p:attrName>style.visibility</p:attrName>
                                        </p:attrNameLst>
                                      </p:cBhvr>
                                      <p:to>
                                        <p:strVal val="visible"/>
                                      </p:to>
                                    </p:set>
                                    <p:animEffect transition="in" filter="fade">
                                      <p:cBhvr>
                                        <p:cTn id="32" dur="500"/>
                                        <p:tgtEl>
                                          <p:spTgt spid="8">
                                            <p:graphicEl>
                                              <a:dgm id="{FD165648-0F3D-49F6-9AC3-CEF5B0B938E7}"/>
                                            </p:graphicEl>
                                          </p:spTgt>
                                        </p:tgtEl>
                                      </p:cBhvr>
                                    </p:animEffect>
                                    <p:anim calcmode="lin" valueType="num">
                                      <p:cBhvr>
                                        <p:cTn id="33" dur="500" fill="hold"/>
                                        <p:tgtEl>
                                          <p:spTgt spid="8">
                                            <p:graphicEl>
                                              <a:dgm id="{FD165648-0F3D-49F6-9AC3-CEF5B0B938E7}"/>
                                            </p:graphicEl>
                                          </p:spTgt>
                                        </p:tgtEl>
                                        <p:attrNameLst>
                                          <p:attrName>ppt_x</p:attrName>
                                        </p:attrNameLst>
                                      </p:cBhvr>
                                      <p:tavLst>
                                        <p:tav tm="0">
                                          <p:val>
                                            <p:strVal val="#ppt_x"/>
                                          </p:val>
                                        </p:tav>
                                        <p:tav tm="100000">
                                          <p:val>
                                            <p:strVal val="#ppt_x"/>
                                          </p:val>
                                        </p:tav>
                                      </p:tavLst>
                                    </p:anim>
                                    <p:anim calcmode="lin" valueType="num">
                                      <p:cBhvr>
                                        <p:cTn id="34" dur="500" fill="hold"/>
                                        <p:tgtEl>
                                          <p:spTgt spid="8">
                                            <p:graphicEl>
                                              <a:dgm id="{FD165648-0F3D-49F6-9AC3-CEF5B0B938E7}"/>
                                            </p:graphic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8">
                                            <p:graphicEl>
                                              <a:dgm id="{A9D61CD5-2622-4876-B9C3-D46719E89903}"/>
                                            </p:graphicEl>
                                          </p:spTgt>
                                        </p:tgtEl>
                                        <p:attrNameLst>
                                          <p:attrName>style.visibility</p:attrName>
                                        </p:attrNameLst>
                                      </p:cBhvr>
                                      <p:to>
                                        <p:strVal val="visible"/>
                                      </p:to>
                                    </p:set>
                                    <p:animEffect transition="in" filter="fade">
                                      <p:cBhvr>
                                        <p:cTn id="37" dur="500"/>
                                        <p:tgtEl>
                                          <p:spTgt spid="8">
                                            <p:graphicEl>
                                              <a:dgm id="{A9D61CD5-2622-4876-B9C3-D46719E89903}"/>
                                            </p:graphicEl>
                                          </p:spTgt>
                                        </p:tgtEl>
                                      </p:cBhvr>
                                    </p:animEffect>
                                    <p:anim calcmode="lin" valueType="num">
                                      <p:cBhvr>
                                        <p:cTn id="38" dur="500" fill="hold"/>
                                        <p:tgtEl>
                                          <p:spTgt spid="8">
                                            <p:graphicEl>
                                              <a:dgm id="{A9D61CD5-2622-4876-B9C3-D46719E89903}"/>
                                            </p:graphicEl>
                                          </p:spTgt>
                                        </p:tgtEl>
                                        <p:attrNameLst>
                                          <p:attrName>ppt_x</p:attrName>
                                        </p:attrNameLst>
                                      </p:cBhvr>
                                      <p:tavLst>
                                        <p:tav tm="0">
                                          <p:val>
                                            <p:strVal val="#ppt_x"/>
                                          </p:val>
                                        </p:tav>
                                        <p:tav tm="100000">
                                          <p:val>
                                            <p:strVal val="#ppt_x"/>
                                          </p:val>
                                        </p:tav>
                                      </p:tavLst>
                                    </p:anim>
                                    <p:anim calcmode="lin" valueType="num">
                                      <p:cBhvr>
                                        <p:cTn id="39" dur="500" fill="hold"/>
                                        <p:tgtEl>
                                          <p:spTgt spid="8">
                                            <p:graphicEl>
                                              <a:dgm id="{A9D61CD5-2622-4876-B9C3-D46719E89903}"/>
                                            </p:graphic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8">
                                            <p:graphicEl>
                                              <a:dgm id="{F89EF8D6-C32D-44B7-9C9C-976DE746E002}"/>
                                            </p:graphicEl>
                                          </p:spTgt>
                                        </p:tgtEl>
                                        <p:attrNameLst>
                                          <p:attrName>style.visibility</p:attrName>
                                        </p:attrNameLst>
                                      </p:cBhvr>
                                      <p:to>
                                        <p:strVal val="visible"/>
                                      </p:to>
                                    </p:set>
                                    <p:animEffect transition="in" filter="fade">
                                      <p:cBhvr>
                                        <p:cTn id="42" dur="500"/>
                                        <p:tgtEl>
                                          <p:spTgt spid="8">
                                            <p:graphicEl>
                                              <a:dgm id="{F89EF8D6-C32D-44B7-9C9C-976DE746E002}"/>
                                            </p:graphicEl>
                                          </p:spTgt>
                                        </p:tgtEl>
                                      </p:cBhvr>
                                    </p:animEffect>
                                    <p:anim calcmode="lin" valueType="num">
                                      <p:cBhvr>
                                        <p:cTn id="43" dur="500" fill="hold"/>
                                        <p:tgtEl>
                                          <p:spTgt spid="8">
                                            <p:graphicEl>
                                              <a:dgm id="{F89EF8D6-C32D-44B7-9C9C-976DE746E002}"/>
                                            </p:graphicEl>
                                          </p:spTgt>
                                        </p:tgtEl>
                                        <p:attrNameLst>
                                          <p:attrName>ppt_x</p:attrName>
                                        </p:attrNameLst>
                                      </p:cBhvr>
                                      <p:tavLst>
                                        <p:tav tm="0">
                                          <p:val>
                                            <p:strVal val="#ppt_x"/>
                                          </p:val>
                                        </p:tav>
                                        <p:tav tm="100000">
                                          <p:val>
                                            <p:strVal val="#ppt_x"/>
                                          </p:val>
                                        </p:tav>
                                      </p:tavLst>
                                    </p:anim>
                                    <p:anim calcmode="lin" valueType="num">
                                      <p:cBhvr>
                                        <p:cTn id="44" dur="500" fill="hold"/>
                                        <p:tgtEl>
                                          <p:spTgt spid="8">
                                            <p:graphicEl>
                                              <a:dgm id="{F89EF8D6-C32D-44B7-9C9C-976DE746E002}"/>
                                            </p:graphic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
                                            <p:graphicEl>
                                              <a:dgm id="{ACB2B575-EF50-40E3-9B42-4E44DDB849BF}"/>
                                            </p:graphicEl>
                                          </p:spTgt>
                                        </p:tgtEl>
                                        <p:attrNameLst>
                                          <p:attrName>style.visibility</p:attrName>
                                        </p:attrNameLst>
                                      </p:cBhvr>
                                      <p:to>
                                        <p:strVal val="visible"/>
                                      </p:to>
                                    </p:set>
                                    <p:animEffect transition="in" filter="fade">
                                      <p:cBhvr>
                                        <p:cTn id="47" dur="500"/>
                                        <p:tgtEl>
                                          <p:spTgt spid="8">
                                            <p:graphicEl>
                                              <a:dgm id="{ACB2B575-EF50-40E3-9B42-4E44DDB849BF}"/>
                                            </p:graphicEl>
                                          </p:spTgt>
                                        </p:tgtEl>
                                      </p:cBhvr>
                                    </p:animEffect>
                                    <p:anim calcmode="lin" valueType="num">
                                      <p:cBhvr>
                                        <p:cTn id="48" dur="500" fill="hold"/>
                                        <p:tgtEl>
                                          <p:spTgt spid="8">
                                            <p:graphicEl>
                                              <a:dgm id="{ACB2B575-EF50-40E3-9B42-4E44DDB849BF}"/>
                                            </p:graphicEl>
                                          </p:spTgt>
                                        </p:tgtEl>
                                        <p:attrNameLst>
                                          <p:attrName>ppt_x</p:attrName>
                                        </p:attrNameLst>
                                      </p:cBhvr>
                                      <p:tavLst>
                                        <p:tav tm="0">
                                          <p:val>
                                            <p:strVal val="#ppt_x"/>
                                          </p:val>
                                        </p:tav>
                                        <p:tav tm="100000">
                                          <p:val>
                                            <p:strVal val="#ppt_x"/>
                                          </p:val>
                                        </p:tav>
                                      </p:tavLst>
                                    </p:anim>
                                    <p:anim calcmode="lin" valueType="num">
                                      <p:cBhvr>
                                        <p:cTn id="49" dur="500" fill="hold"/>
                                        <p:tgtEl>
                                          <p:spTgt spid="8">
                                            <p:graphicEl>
                                              <a:dgm id="{ACB2B575-EF50-40E3-9B42-4E44DDB849BF}"/>
                                            </p:graphic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8">
                                            <p:graphicEl>
                                              <a:dgm id="{8058AEDB-E4DF-4770-816E-B1D8B18AB517}"/>
                                            </p:graphicEl>
                                          </p:spTgt>
                                        </p:tgtEl>
                                        <p:attrNameLst>
                                          <p:attrName>style.visibility</p:attrName>
                                        </p:attrNameLst>
                                      </p:cBhvr>
                                      <p:to>
                                        <p:strVal val="visible"/>
                                      </p:to>
                                    </p:set>
                                    <p:animEffect transition="in" filter="fade">
                                      <p:cBhvr>
                                        <p:cTn id="52" dur="500"/>
                                        <p:tgtEl>
                                          <p:spTgt spid="8">
                                            <p:graphicEl>
                                              <a:dgm id="{8058AEDB-E4DF-4770-816E-B1D8B18AB517}"/>
                                            </p:graphicEl>
                                          </p:spTgt>
                                        </p:tgtEl>
                                      </p:cBhvr>
                                    </p:animEffect>
                                    <p:anim calcmode="lin" valueType="num">
                                      <p:cBhvr>
                                        <p:cTn id="53" dur="500" fill="hold"/>
                                        <p:tgtEl>
                                          <p:spTgt spid="8">
                                            <p:graphicEl>
                                              <a:dgm id="{8058AEDB-E4DF-4770-816E-B1D8B18AB517}"/>
                                            </p:graphicEl>
                                          </p:spTgt>
                                        </p:tgtEl>
                                        <p:attrNameLst>
                                          <p:attrName>ppt_x</p:attrName>
                                        </p:attrNameLst>
                                      </p:cBhvr>
                                      <p:tavLst>
                                        <p:tav tm="0">
                                          <p:val>
                                            <p:strVal val="#ppt_x"/>
                                          </p:val>
                                        </p:tav>
                                        <p:tav tm="100000">
                                          <p:val>
                                            <p:strVal val="#ppt_x"/>
                                          </p:val>
                                        </p:tav>
                                      </p:tavLst>
                                    </p:anim>
                                    <p:anim calcmode="lin" valueType="num">
                                      <p:cBhvr>
                                        <p:cTn id="54" dur="500" fill="hold"/>
                                        <p:tgtEl>
                                          <p:spTgt spid="8">
                                            <p:graphicEl>
                                              <a:dgm id="{8058AEDB-E4DF-4770-816E-B1D8B18AB517}"/>
                                            </p:graphicEl>
                                          </p:spTgt>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fade">
                                      <p:cBhvr>
                                        <p:cTn id="57" dur="500"/>
                                        <p:tgtEl>
                                          <p:spTgt spid="9"/>
                                        </p:tgtEl>
                                      </p:cBhvr>
                                    </p:animEffect>
                                    <p:anim calcmode="lin" valueType="num">
                                      <p:cBhvr>
                                        <p:cTn id="58" dur="500" fill="hold"/>
                                        <p:tgtEl>
                                          <p:spTgt spid="9"/>
                                        </p:tgtEl>
                                        <p:attrNameLst>
                                          <p:attrName>ppt_x</p:attrName>
                                        </p:attrNameLst>
                                      </p:cBhvr>
                                      <p:tavLst>
                                        <p:tav tm="0">
                                          <p:val>
                                            <p:strVal val="#ppt_x"/>
                                          </p:val>
                                        </p:tav>
                                        <p:tav tm="100000">
                                          <p:val>
                                            <p:strVal val="#ppt_x"/>
                                          </p:val>
                                        </p:tav>
                                      </p:tavLst>
                                    </p:anim>
                                    <p:anim calcmode="lin" valueType="num">
                                      <p:cBhvr>
                                        <p:cTn id="59" dur="500" fill="hold"/>
                                        <p:tgtEl>
                                          <p:spTgt spid="9"/>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fade">
                                      <p:cBhvr>
                                        <p:cTn id="62" dur="500"/>
                                        <p:tgtEl>
                                          <p:spTgt spid="10"/>
                                        </p:tgtEl>
                                      </p:cBhvr>
                                    </p:animEffect>
                                    <p:anim calcmode="lin" valueType="num">
                                      <p:cBhvr>
                                        <p:cTn id="63" dur="500" fill="hold"/>
                                        <p:tgtEl>
                                          <p:spTgt spid="10"/>
                                        </p:tgtEl>
                                        <p:attrNameLst>
                                          <p:attrName>ppt_x</p:attrName>
                                        </p:attrNameLst>
                                      </p:cBhvr>
                                      <p:tavLst>
                                        <p:tav tm="0">
                                          <p:val>
                                            <p:strVal val="#ppt_x"/>
                                          </p:val>
                                        </p:tav>
                                        <p:tav tm="100000">
                                          <p:val>
                                            <p:strVal val="#ppt_x"/>
                                          </p:val>
                                        </p:tav>
                                      </p:tavLst>
                                    </p:anim>
                                    <p:anim calcmode="lin" valueType="num">
                                      <p:cBhvr>
                                        <p:cTn id="64"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7" presetClass="emph" presetSubtype="0" fill="remove" grpId="1" nodeType="clickEffect">
                                  <p:stCondLst>
                                    <p:cond delay="0"/>
                                  </p:stCondLst>
                                  <p:childTnLst>
                                    <p:animClr clrSpc="rgb" dir="cw">
                                      <p:cBhvr override="childStyle">
                                        <p:cTn id="68" dur="250" autoRev="1" fill="remove"/>
                                        <p:tgtEl>
                                          <p:spTgt spid="8">
                                            <p:graphicEl>
                                              <a:dgm id="{CFC2E0B1-AB16-47C5-B216-A3F0E32C65AB}"/>
                                            </p:graphicEl>
                                          </p:spTgt>
                                        </p:tgtEl>
                                        <p:attrNameLst>
                                          <p:attrName>style.color</p:attrName>
                                        </p:attrNameLst>
                                      </p:cBhvr>
                                      <p:to>
                                        <a:schemeClr val="bg1"/>
                                      </p:to>
                                    </p:animClr>
                                    <p:animClr clrSpc="rgb" dir="cw">
                                      <p:cBhvr>
                                        <p:cTn id="69" dur="250" autoRev="1" fill="remove"/>
                                        <p:tgtEl>
                                          <p:spTgt spid="8">
                                            <p:graphicEl>
                                              <a:dgm id="{CFC2E0B1-AB16-47C5-B216-A3F0E32C65AB}"/>
                                            </p:graphicEl>
                                          </p:spTgt>
                                        </p:tgtEl>
                                        <p:attrNameLst>
                                          <p:attrName>fillcolor</p:attrName>
                                        </p:attrNameLst>
                                      </p:cBhvr>
                                      <p:to>
                                        <a:schemeClr val="bg1"/>
                                      </p:to>
                                    </p:animClr>
                                    <p:set>
                                      <p:cBhvr>
                                        <p:cTn id="70" dur="250" autoRev="1" fill="remove"/>
                                        <p:tgtEl>
                                          <p:spTgt spid="8">
                                            <p:graphicEl>
                                              <a:dgm id="{CFC2E0B1-AB16-47C5-B216-A3F0E32C65AB}"/>
                                            </p:graphicEl>
                                          </p:spTgt>
                                        </p:tgtEl>
                                        <p:attrNameLst>
                                          <p:attrName>fill.type</p:attrName>
                                        </p:attrNameLst>
                                      </p:cBhvr>
                                      <p:to>
                                        <p:strVal val="solid"/>
                                      </p:to>
                                    </p:set>
                                    <p:set>
                                      <p:cBhvr>
                                        <p:cTn id="71" dur="250" autoRev="1" fill="remove"/>
                                        <p:tgtEl>
                                          <p:spTgt spid="8">
                                            <p:graphicEl>
                                              <a:dgm id="{CFC2E0B1-AB16-47C5-B216-A3F0E32C65AB}"/>
                                            </p:graphicEl>
                                          </p:spTgt>
                                        </p:tgtEl>
                                        <p:attrNameLst>
                                          <p:attrName>fill.on</p:attrName>
                                        </p:attrNameLst>
                                      </p:cBhvr>
                                      <p:to>
                                        <p:strVal val="true"/>
                                      </p:to>
                                    </p:set>
                                  </p:childTnLst>
                                </p:cTn>
                              </p:par>
                              <p:par>
                                <p:cTn id="72" presetID="27" presetClass="emph" presetSubtype="0" fill="remove" grpId="1" nodeType="withEffect">
                                  <p:stCondLst>
                                    <p:cond delay="0"/>
                                  </p:stCondLst>
                                  <p:childTnLst>
                                    <p:animClr clrSpc="rgb" dir="cw">
                                      <p:cBhvr override="childStyle">
                                        <p:cTn id="73" dur="250" autoRev="1" fill="remove"/>
                                        <p:tgtEl>
                                          <p:spTgt spid="8">
                                            <p:graphicEl>
                                              <a:dgm id="{C8B75355-E4B3-47BA-A9ED-EED87DCDA863}"/>
                                            </p:graphicEl>
                                          </p:spTgt>
                                        </p:tgtEl>
                                        <p:attrNameLst>
                                          <p:attrName>style.color</p:attrName>
                                        </p:attrNameLst>
                                      </p:cBhvr>
                                      <p:to>
                                        <a:schemeClr val="bg1"/>
                                      </p:to>
                                    </p:animClr>
                                    <p:animClr clrSpc="rgb" dir="cw">
                                      <p:cBhvr>
                                        <p:cTn id="74" dur="250" autoRev="1" fill="remove"/>
                                        <p:tgtEl>
                                          <p:spTgt spid="8">
                                            <p:graphicEl>
                                              <a:dgm id="{C8B75355-E4B3-47BA-A9ED-EED87DCDA863}"/>
                                            </p:graphicEl>
                                          </p:spTgt>
                                        </p:tgtEl>
                                        <p:attrNameLst>
                                          <p:attrName>fillcolor</p:attrName>
                                        </p:attrNameLst>
                                      </p:cBhvr>
                                      <p:to>
                                        <a:schemeClr val="bg1"/>
                                      </p:to>
                                    </p:animClr>
                                    <p:set>
                                      <p:cBhvr>
                                        <p:cTn id="75" dur="250" autoRev="1" fill="remove"/>
                                        <p:tgtEl>
                                          <p:spTgt spid="8">
                                            <p:graphicEl>
                                              <a:dgm id="{C8B75355-E4B3-47BA-A9ED-EED87DCDA863}"/>
                                            </p:graphicEl>
                                          </p:spTgt>
                                        </p:tgtEl>
                                        <p:attrNameLst>
                                          <p:attrName>fill.type</p:attrName>
                                        </p:attrNameLst>
                                      </p:cBhvr>
                                      <p:to>
                                        <p:strVal val="solid"/>
                                      </p:to>
                                    </p:set>
                                    <p:set>
                                      <p:cBhvr>
                                        <p:cTn id="76" dur="250" autoRev="1" fill="remove"/>
                                        <p:tgtEl>
                                          <p:spTgt spid="8">
                                            <p:graphicEl>
                                              <a:dgm id="{C8B75355-E4B3-47BA-A9ED-EED87DCDA863}"/>
                                            </p:graphicEl>
                                          </p:spTgt>
                                        </p:tgtEl>
                                        <p:attrNameLst>
                                          <p:attrName>fill.on</p:attrName>
                                        </p:attrNameLst>
                                      </p:cBhvr>
                                      <p:to>
                                        <p:strVal val="true"/>
                                      </p:to>
                                    </p:set>
                                  </p:childTnLst>
                                </p:cTn>
                              </p:par>
                              <p:par>
                                <p:cTn id="77" presetID="27" presetClass="emph" presetSubtype="0" fill="remove" grpId="1" nodeType="withEffect">
                                  <p:stCondLst>
                                    <p:cond delay="0"/>
                                  </p:stCondLst>
                                  <p:childTnLst>
                                    <p:animClr clrSpc="rgb" dir="cw">
                                      <p:cBhvr override="childStyle">
                                        <p:cTn id="78" dur="250" autoRev="1" fill="remove"/>
                                        <p:tgtEl>
                                          <p:spTgt spid="8">
                                            <p:graphicEl>
                                              <a:dgm id="{D483BDE5-D1C0-4F17-8648-5A0E6592C026}"/>
                                            </p:graphicEl>
                                          </p:spTgt>
                                        </p:tgtEl>
                                        <p:attrNameLst>
                                          <p:attrName>style.color</p:attrName>
                                        </p:attrNameLst>
                                      </p:cBhvr>
                                      <p:to>
                                        <a:schemeClr val="bg1"/>
                                      </p:to>
                                    </p:animClr>
                                    <p:animClr clrSpc="rgb" dir="cw">
                                      <p:cBhvr>
                                        <p:cTn id="79" dur="250" autoRev="1" fill="remove"/>
                                        <p:tgtEl>
                                          <p:spTgt spid="8">
                                            <p:graphicEl>
                                              <a:dgm id="{D483BDE5-D1C0-4F17-8648-5A0E6592C026}"/>
                                            </p:graphicEl>
                                          </p:spTgt>
                                        </p:tgtEl>
                                        <p:attrNameLst>
                                          <p:attrName>fillcolor</p:attrName>
                                        </p:attrNameLst>
                                      </p:cBhvr>
                                      <p:to>
                                        <a:schemeClr val="bg1"/>
                                      </p:to>
                                    </p:animClr>
                                    <p:set>
                                      <p:cBhvr>
                                        <p:cTn id="80" dur="250" autoRev="1" fill="remove"/>
                                        <p:tgtEl>
                                          <p:spTgt spid="8">
                                            <p:graphicEl>
                                              <a:dgm id="{D483BDE5-D1C0-4F17-8648-5A0E6592C026}"/>
                                            </p:graphicEl>
                                          </p:spTgt>
                                        </p:tgtEl>
                                        <p:attrNameLst>
                                          <p:attrName>fill.type</p:attrName>
                                        </p:attrNameLst>
                                      </p:cBhvr>
                                      <p:to>
                                        <p:strVal val="solid"/>
                                      </p:to>
                                    </p:set>
                                    <p:set>
                                      <p:cBhvr>
                                        <p:cTn id="81" dur="250" autoRev="1" fill="remove"/>
                                        <p:tgtEl>
                                          <p:spTgt spid="8">
                                            <p:graphicEl>
                                              <a:dgm id="{D483BDE5-D1C0-4F17-8648-5A0E6592C026}"/>
                                            </p:graphicEl>
                                          </p:spTgt>
                                        </p:tgtEl>
                                        <p:attrNameLst>
                                          <p:attrName>fill.on</p:attrName>
                                        </p:attrNameLst>
                                      </p:cBhvr>
                                      <p:to>
                                        <p:strVal val="true"/>
                                      </p:to>
                                    </p:set>
                                  </p:childTnLst>
                                </p:cTn>
                              </p:par>
                              <p:par>
                                <p:cTn id="82" presetID="27" presetClass="emph" presetSubtype="0" fill="remove" grpId="1" nodeType="withEffect">
                                  <p:stCondLst>
                                    <p:cond delay="0"/>
                                  </p:stCondLst>
                                  <p:childTnLst>
                                    <p:animClr clrSpc="rgb" dir="cw">
                                      <p:cBhvr override="childStyle">
                                        <p:cTn id="83" dur="250" autoRev="1" fill="remove"/>
                                        <p:tgtEl>
                                          <p:spTgt spid="8">
                                            <p:graphicEl>
                                              <a:dgm id="{A46E8DF0-3CFC-4528-A60C-FF519403B605}"/>
                                            </p:graphicEl>
                                          </p:spTgt>
                                        </p:tgtEl>
                                        <p:attrNameLst>
                                          <p:attrName>style.color</p:attrName>
                                        </p:attrNameLst>
                                      </p:cBhvr>
                                      <p:to>
                                        <a:schemeClr val="bg1"/>
                                      </p:to>
                                    </p:animClr>
                                    <p:animClr clrSpc="rgb" dir="cw">
                                      <p:cBhvr>
                                        <p:cTn id="84" dur="250" autoRev="1" fill="remove"/>
                                        <p:tgtEl>
                                          <p:spTgt spid="8">
                                            <p:graphicEl>
                                              <a:dgm id="{A46E8DF0-3CFC-4528-A60C-FF519403B605}"/>
                                            </p:graphicEl>
                                          </p:spTgt>
                                        </p:tgtEl>
                                        <p:attrNameLst>
                                          <p:attrName>fillcolor</p:attrName>
                                        </p:attrNameLst>
                                      </p:cBhvr>
                                      <p:to>
                                        <a:schemeClr val="bg1"/>
                                      </p:to>
                                    </p:animClr>
                                    <p:set>
                                      <p:cBhvr>
                                        <p:cTn id="85" dur="250" autoRev="1" fill="remove"/>
                                        <p:tgtEl>
                                          <p:spTgt spid="8">
                                            <p:graphicEl>
                                              <a:dgm id="{A46E8DF0-3CFC-4528-A60C-FF519403B605}"/>
                                            </p:graphicEl>
                                          </p:spTgt>
                                        </p:tgtEl>
                                        <p:attrNameLst>
                                          <p:attrName>fill.type</p:attrName>
                                        </p:attrNameLst>
                                      </p:cBhvr>
                                      <p:to>
                                        <p:strVal val="solid"/>
                                      </p:to>
                                    </p:set>
                                    <p:set>
                                      <p:cBhvr>
                                        <p:cTn id="86" dur="250" autoRev="1" fill="remove"/>
                                        <p:tgtEl>
                                          <p:spTgt spid="8">
                                            <p:graphicEl>
                                              <a:dgm id="{A46E8DF0-3CFC-4528-A60C-FF519403B605}"/>
                                            </p:graphicEl>
                                          </p:spTgt>
                                        </p:tgtEl>
                                        <p:attrNameLst>
                                          <p:attrName>fill.on</p:attrName>
                                        </p:attrNameLst>
                                      </p:cBhvr>
                                      <p:to>
                                        <p:strVal val="true"/>
                                      </p:to>
                                    </p:set>
                                  </p:childTnLst>
                                </p:cTn>
                              </p:par>
                              <p:par>
                                <p:cTn id="87" presetID="27" presetClass="emph" presetSubtype="0" fill="remove" grpId="1" nodeType="withEffect">
                                  <p:stCondLst>
                                    <p:cond delay="0"/>
                                  </p:stCondLst>
                                  <p:childTnLst>
                                    <p:animClr clrSpc="rgb" dir="cw">
                                      <p:cBhvr override="childStyle">
                                        <p:cTn id="88" dur="250" autoRev="1" fill="remove"/>
                                        <p:tgtEl>
                                          <p:spTgt spid="8">
                                            <p:graphicEl>
                                              <a:dgm id="{354B9B1F-3384-4BA6-8623-FD0F69A5AA96}"/>
                                            </p:graphicEl>
                                          </p:spTgt>
                                        </p:tgtEl>
                                        <p:attrNameLst>
                                          <p:attrName>style.color</p:attrName>
                                        </p:attrNameLst>
                                      </p:cBhvr>
                                      <p:to>
                                        <a:schemeClr val="bg1"/>
                                      </p:to>
                                    </p:animClr>
                                    <p:animClr clrSpc="rgb" dir="cw">
                                      <p:cBhvr>
                                        <p:cTn id="89" dur="250" autoRev="1" fill="remove"/>
                                        <p:tgtEl>
                                          <p:spTgt spid="8">
                                            <p:graphicEl>
                                              <a:dgm id="{354B9B1F-3384-4BA6-8623-FD0F69A5AA96}"/>
                                            </p:graphicEl>
                                          </p:spTgt>
                                        </p:tgtEl>
                                        <p:attrNameLst>
                                          <p:attrName>fillcolor</p:attrName>
                                        </p:attrNameLst>
                                      </p:cBhvr>
                                      <p:to>
                                        <a:schemeClr val="bg1"/>
                                      </p:to>
                                    </p:animClr>
                                    <p:set>
                                      <p:cBhvr>
                                        <p:cTn id="90" dur="250" autoRev="1" fill="remove"/>
                                        <p:tgtEl>
                                          <p:spTgt spid="8">
                                            <p:graphicEl>
                                              <a:dgm id="{354B9B1F-3384-4BA6-8623-FD0F69A5AA96}"/>
                                            </p:graphicEl>
                                          </p:spTgt>
                                        </p:tgtEl>
                                        <p:attrNameLst>
                                          <p:attrName>fill.type</p:attrName>
                                        </p:attrNameLst>
                                      </p:cBhvr>
                                      <p:to>
                                        <p:strVal val="solid"/>
                                      </p:to>
                                    </p:set>
                                    <p:set>
                                      <p:cBhvr>
                                        <p:cTn id="91" dur="250" autoRev="1" fill="remove"/>
                                        <p:tgtEl>
                                          <p:spTgt spid="8">
                                            <p:graphicEl>
                                              <a:dgm id="{354B9B1F-3384-4BA6-8623-FD0F69A5AA96}"/>
                                            </p:graphicEl>
                                          </p:spTgt>
                                        </p:tgtEl>
                                        <p:attrNameLst>
                                          <p:attrName>fill.on</p:attrName>
                                        </p:attrNameLst>
                                      </p:cBhvr>
                                      <p:to>
                                        <p:strVal val="true"/>
                                      </p:to>
                                    </p:set>
                                  </p:childTnLst>
                                </p:cTn>
                              </p:par>
                              <p:par>
                                <p:cTn id="92" presetID="27" presetClass="emph" presetSubtype="0" fill="remove" grpId="1" nodeType="withEffect">
                                  <p:stCondLst>
                                    <p:cond delay="0"/>
                                  </p:stCondLst>
                                  <p:childTnLst>
                                    <p:animClr clrSpc="rgb" dir="cw">
                                      <p:cBhvr override="childStyle">
                                        <p:cTn id="93" dur="250" autoRev="1" fill="remove"/>
                                        <p:tgtEl>
                                          <p:spTgt spid="8">
                                            <p:graphicEl>
                                              <a:dgm id="{FD165648-0F3D-49F6-9AC3-CEF5B0B938E7}"/>
                                            </p:graphicEl>
                                          </p:spTgt>
                                        </p:tgtEl>
                                        <p:attrNameLst>
                                          <p:attrName>style.color</p:attrName>
                                        </p:attrNameLst>
                                      </p:cBhvr>
                                      <p:to>
                                        <a:schemeClr val="bg1"/>
                                      </p:to>
                                    </p:animClr>
                                    <p:animClr clrSpc="rgb" dir="cw">
                                      <p:cBhvr>
                                        <p:cTn id="94" dur="250" autoRev="1" fill="remove"/>
                                        <p:tgtEl>
                                          <p:spTgt spid="8">
                                            <p:graphicEl>
                                              <a:dgm id="{FD165648-0F3D-49F6-9AC3-CEF5B0B938E7}"/>
                                            </p:graphicEl>
                                          </p:spTgt>
                                        </p:tgtEl>
                                        <p:attrNameLst>
                                          <p:attrName>fillcolor</p:attrName>
                                        </p:attrNameLst>
                                      </p:cBhvr>
                                      <p:to>
                                        <a:schemeClr val="bg1"/>
                                      </p:to>
                                    </p:animClr>
                                    <p:set>
                                      <p:cBhvr>
                                        <p:cTn id="95" dur="250" autoRev="1" fill="remove"/>
                                        <p:tgtEl>
                                          <p:spTgt spid="8">
                                            <p:graphicEl>
                                              <a:dgm id="{FD165648-0F3D-49F6-9AC3-CEF5B0B938E7}"/>
                                            </p:graphicEl>
                                          </p:spTgt>
                                        </p:tgtEl>
                                        <p:attrNameLst>
                                          <p:attrName>fill.type</p:attrName>
                                        </p:attrNameLst>
                                      </p:cBhvr>
                                      <p:to>
                                        <p:strVal val="solid"/>
                                      </p:to>
                                    </p:set>
                                    <p:set>
                                      <p:cBhvr>
                                        <p:cTn id="96" dur="250" autoRev="1" fill="remove"/>
                                        <p:tgtEl>
                                          <p:spTgt spid="8">
                                            <p:graphicEl>
                                              <a:dgm id="{FD165648-0F3D-49F6-9AC3-CEF5B0B938E7}"/>
                                            </p:graphicEl>
                                          </p:spTgt>
                                        </p:tgtEl>
                                        <p:attrNameLst>
                                          <p:attrName>fill.on</p:attrName>
                                        </p:attrNameLst>
                                      </p:cBhvr>
                                      <p:to>
                                        <p:strVal val="true"/>
                                      </p:to>
                                    </p:set>
                                  </p:childTnLst>
                                </p:cTn>
                              </p:par>
                              <p:par>
                                <p:cTn id="97" presetID="27" presetClass="emph" presetSubtype="0" fill="remove" grpId="1" nodeType="withEffect">
                                  <p:stCondLst>
                                    <p:cond delay="0"/>
                                  </p:stCondLst>
                                  <p:childTnLst>
                                    <p:animClr clrSpc="rgb" dir="cw">
                                      <p:cBhvr override="childStyle">
                                        <p:cTn id="98" dur="250" autoRev="1" fill="remove"/>
                                        <p:tgtEl>
                                          <p:spTgt spid="8">
                                            <p:graphicEl>
                                              <a:dgm id="{A9D61CD5-2622-4876-B9C3-D46719E89903}"/>
                                            </p:graphicEl>
                                          </p:spTgt>
                                        </p:tgtEl>
                                        <p:attrNameLst>
                                          <p:attrName>style.color</p:attrName>
                                        </p:attrNameLst>
                                      </p:cBhvr>
                                      <p:to>
                                        <a:schemeClr val="bg1"/>
                                      </p:to>
                                    </p:animClr>
                                    <p:animClr clrSpc="rgb" dir="cw">
                                      <p:cBhvr>
                                        <p:cTn id="99" dur="250" autoRev="1" fill="remove"/>
                                        <p:tgtEl>
                                          <p:spTgt spid="8">
                                            <p:graphicEl>
                                              <a:dgm id="{A9D61CD5-2622-4876-B9C3-D46719E89903}"/>
                                            </p:graphicEl>
                                          </p:spTgt>
                                        </p:tgtEl>
                                        <p:attrNameLst>
                                          <p:attrName>fillcolor</p:attrName>
                                        </p:attrNameLst>
                                      </p:cBhvr>
                                      <p:to>
                                        <a:schemeClr val="bg1"/>
                                      </p:to>
                                    </p:animClr>
                                    <p:set>
                                      <p:cBhvr>
                                        <p:cTn id="100" dur="250" autoRev="1" fill="remove"/>
                                        <p:tgtEl>
                                          <p:spTgt spid="8">
                                            <p:graphicEl>
                                              <a:dgm id="{A9D61CD5-2622-4876-B9C3-D46719E89903}"/>
                                            </p:graphicEl>
                                          </p:spTgt>
                                        </p:tgtEl>
                                        <p:attrNameLst>
                                          <p:attrName>fill.type</p:attrName>
                                        </p:attrNameLst>
                                      </p:cBhvr>
                                      <p:to>
                                        <p:strVal val="solid"/>
                                      </p:to>
                                    </p:set>
                                    <p:set>
                                      <p:cBhvr>
                                        <p:cTn id="101" dur="250" autoRev="1" fill="remove"/>
                                        <p:tgtEl>
                                          <p:spTgt spid="8">
                                            <p:graphicEl>
                                              <a:dgm id="{A9D61CD5-2622-4876-B9C3-D46719E89903}"/>
                                            </p:graphicEl>
                                          </p:spTgt>
                                        </p:tgtEl>
                                        <p:attrNameLst>
                                          <p:attrName>fill.on</p:attrName>
                                        </p:attrNameLst>
                                      </p:cBhvr>
                                      <p:to>
                                        <p:strVal val="true"/>
                                      </p:to>
                                    </p:set>
                                  </p:childTnLst>
                                </p:cTn>
                              </p:par>
                              <p:par>
                                <p:cTn id="102" presetID="27" presetClass="emph" presetSubtype="0" fill="remove" grpId="1" nodeType="withEffect">
                                  <p:stCondLst>
                                    <p:cond delay="0"/>
                                  </p:stCondLst>
                                  <p:childTnLst>
                                    <p:animClr clrSpc="rgb" dir="cw">
                                      <p:cBhvr override="childStyle">
                                        <p:cTn id="103" dur="250" autoRev="1" fill="remove"/>
                                        <p:tgtEl>
                                          <p:spTgt spid="8">
                                            <p:graphicEl>
                                              <a:dgm id="{F89EF8D6-C32D-44B7-9C9C-976DE746E002}"/>
                                            </p:graphicEl>
                                          </p:spTgt>
                                        </p:tgtEl>
                                        <p:attrNameLst>
                                          <p:attrName>style.color</p:attrName>
                                        </p:attrNameLst>
                                      </p:cBhvr>
                                      <p:to>
                                        <a:schemeClr val="bg1"/>
                                      </p:to>
                                    </p:animClr>
                                    <p:animClr clrSpc="rgb" dir="cw">
                                      <p:cBhvr>
                                        <p:cTn id="104" dur="250" autoRev="1" fill="remove"/>
                                        <p:tgtEl>
                                          <p:spTgt spid="8">
                                            <p:graphicEl>
                                              <a:dgm id="{F89EF8D6-C32D-44B7-9C9C-976DE746E002}"/>
                                            </p:graphicEl>
                                          </p:spTgt>
                                        </p:tgtEl>
                                        <p:attrNameLst>
                                          <p:attrName>fillcolor</p:attrName>
                                        </p:attrNameLst>
                                      </p:cBhvr>
                                      <p:to>
                                        <a:schemeClr val="bg1"/>
                                      </p:to>
                                    </p:animClr>
                                    <p:set>
                                      <p:cBhvr>
                                        <p:cTn id="105" dur="250" autoRev="1" fill="remove"/>
                                        <p:tgtEl>
                                          <p:spTgt spid="8">
                                            <p:graphicEl>
                                              <a:dgm id="{F89EF8D6-C32D-44B7-9C9C-976DE746E002}"/>
                                            </p:graphicEl>
                                          </p:spTgt>
                                        </p:tgtEl>
                                        <p:attrNameLst>
                                          <p:attrName>fill.type</p:attrName>
                                        </p:attrNameLst>
                                      </p:cBhvr>
                                      <p:to>
                                        <p:strVal val="solid"/>
                                      </p:to>
                                    </p:set>
                                    <p:set>
                                      <p:cBhvr>
                                        <p:cTn id="106" dur="250" autoRev="1" fill="remove"/>
                                        <p:tgtEl>
                                          <p:spTgt spid="8">
                                            <p:graphicEl>
                                              <a:dgm id="{F89EF8D6-C32D-44B7-9C9C-976DE746E002}"/>
                                            </p:graphicEl>
                                          </p:spTgt>
                                        </p:tgtEl>
                                        <p:attrNameLst>
                                          <p:attrName>fill.on</p:attrName>
                                        </p:attrNameLst>
                                      </p:cBhvr>
                                      <p:to>
                                        <p:strVal val="true"/>
                                      </p:to>
                                    </p:set>
                                  </p:childTnLst>
                                </p:cTn>
                              </p:par>
                              <p:par>
                                <p:cTn id="107" presetID="27" presetClass="emph" presetSubtype="0" fill="remove" grpId="1" nodeType="withEffect">
                                  <p:stCondLst>
                                    <p:cond delay="0"/>
                                  </p:stCondLst>
                                  <p:childTnLst>
                                    <p:animClr clrSpc="rgb" dir="cw">
                                      <p:cBhvr override="childStyle">
                                        <p:cTn id="108" dur="250" autoRev="1" fill="remove"/>
                                        <p:tgtEl>
                                          <p:spTgt spid="8">
                                            <p:graphicEl>
                                              <a:dgm id="{ACB2B575-EF50-40E3-9B42-4E44DDB849BF}"/>
                                            </p:graphicEl>
                                          </p:spTgt>
                                        </p:tgtEl>
                                        <p:attrNameLst>
                                          <p:attrName>style.color</p:attrName>
                                        </p:attrNameLst>
                                      </p:cBhvr>
                                      <p:to>
                                        <a:schemeClr val="bg1"/>
                                      </p:to>
                                    </p:animClr>
                                    <p:animClr clrSpc="rgb" dir="cw">
                                      <p:cBhvr>
                                        <p:cTn id="109" dur="250" autoRev="1" fill="remove"/>
                                        <p:tgtEl>
                                          <p:spTgt spid="8">
                                            <p:graphicEl>
                                              <a:dgm id="{ACB2B575-EF50-40E3-9B42-4E44DDB849BF}"/>
                                            </p:graphicEl>
                                          </p:spTgt>
                                        </p:tgtEl>
                                        <p:attrNameLst>
                                          <p:attrName>fillcolor</p:attrName>
                                        </p:attrNameLst>
                                      </p:cBhvr>
                                      <p:to>
                                        <a:schemeClr val="bg1"/>
                                      </p:to>
                                    </p:animClr>
                                    <p:set>
                                      <p:cBhvr>
                                        <p:cTn id="110" dur="250" autoRev="1" fill="remove"/>
                                        <p:tgtEl>
                                          <p:spTgt spid="8">
                                            <p:graphicEl>
                                              <a:dgm id="{ACB2B575-EF50-40E3-9B42-4E44DDB849BF}"/>
                                            </p:graphicEl>
                                          </p:spTgt>
                                        </p:tgtEl>
                                        <p:attrNameLst>
                                          <p:attrName>fill.type</p:attrName>
                                        </p:attrNameLst>
                                      </p:cBhvr>
                                      <p:to>
                                        <p:strVal val="solid"/>
                                      </p:to>
                                    </p:set>
                                    <p:set>
                                      <p:cBhvr>
                                        <p:cTn id="111" dur="250" autoRev="1" fill="remove"/>
                                        <p:tgtEl>
                                          <p:spTgt spid="8">
                                            <p:graphicEl>
                                              <a:dgm id="{ACB2B575-EF50-40E3-9B42-4E44DDB849BF}"/>
                                            </p:graphicEl>
                                          </p:spTgt>
                                        </p:tgtEl>
                                        <p:attrNameLst>
                                          <p:attrName>fill.on</p:attrName>
                                        </p:attrNameLst>
                                      </p:cBhvr>
                                      <p:to>
                                        <p:strVal val="true"/>
                                      </p:to>
                                    </p:set>
                                  </p:childTnLst>
                                </p:cTn>
                              </p:par>
                              <p:par>
                                <p:cTn id="112" presetID="27" presetClass="emph" presetSubtype="0" fill="remove" grpId="1" nodeType="withEffect">
                                  <p:stCondLst>
                                    <p:cond delay="0"/>
                                  </p:stCondLst>
                                  <p:childTnLst>
                                    <p:animClr clrSpc="rgb" dir="cw">
                                      <p:cBhvr override="childStyle">
                                        <p:cTn id="113" dur="250" autoRev="1" fill="remove"/>
                                        <p:tgtEl>
                                          <p:spTgt spid="8">
                                            <p:graphicEl>
                                              <a:dgm id="{8058AEDB-E4DF-4770-816E-B1D8B18AB517}"/>
                                            </p:graphicEl>
                                          </p:spTgt>
                                        </p:tgtEl>
                                        <p:attrNameLst>
                                          <p:attrName>style.color</p:attrName>
                                        </p:attrNameLst>
                                      </p:cBhvr>
                                      <p:to>
                                        <a:schemeClr val="bg1"/>
                                      </p:to>
                                    </p:animClr>
                                    <p:animClr clrSpc="rgb" dir="cw">
                                      <p:cBhvr>
                                        <p:cTn id="114" dur="250" autoRev="1" fill="remove"/>
                                        <p:tgtEl>
                                          <p:spTgt spid="8">
                                            <p:graphicEl>
                                              <a:dgm id="{8058AEDB-E4DF-4770-816E-B1D8B18AB517}"/>
                                            </p:graphicEl>
                                          </p:spTgt>
                                        </p:tgtEl>
                                        <p:attrNameLst>
                                          <p:attrName>fillcolor</p:attrName>
                                        </p:attrNameLst>
                                      </p:cBhvr>
                                      <p:to>
                                        <a:schemeClr val="bg1"/>
                                      </p:to>
                                    </p:animClr>
                                    <p:set>
                                      <p:cBhvr>
                                        <p:cTn id="115" dur="250" autoRev="1" fill="remove"/>
                                        <p:tgtEl>
                                          <p:spTgt spid="8">
                                            <p:graphicEl>
                                              <a:dgm id="{8058AEDB-E4DF-4770-816E-B1D8B18AB517}"/>
                                            </p:graphicEl>
                                          </p:spTgt>
                                        </p:tgtEl>
                                        <p:attrNameLst>
                                          <p:attrName>fill.type</p:attrName>
                                        </p:attrNameLst>
                                      </p:cBhvr>
                                      <p:to>
                                        <p:strVal val="solid"/>
                                      </p:to>
                                    </p:set>
                                    <p:set>
                                      <p:cBhvr>
                                        <p:cTn id="116" dur="250" autoRev="1" fill="remove"/>
                                        <p:tgtEl>
                                          <p:spTgt spid="8">
                                            <p:graphicEl>
                                              <a:dgm id="{8058AEDB-E4DF-4770-816E-B1D8B18AB517}"/>
                                            </p:graphicEl>
                                          </p:spTgt>
                                        </p:tgtEl>
                                        <p:attrNameLst>
                                          <p:attrName>fill.on</p:attrName>
                                        </p:attrNameLst>
                                      </p:cBhvr>
                                      <p:to>
                                        <p:strVal val="true"/>
                                      </p:to>
                                    </p:set>
                                  </p:childTnLst>
                                </p:cTn>
                              </p:par>
                              <p:par>
                                <p:cTn id="117" presetID="27" presetClass="emph" presetSubtype="0" fill="remove" grpId="1" nodeType="withEffect">
                                  <p:stCondLst>
                                    <p:cond delay="0"/>
                                  </p:stCondLst>
                                  <p:childTnLst>
                                    <p:animClr clrSpc="rgb" dir="cw">
                                      <p:cBhvr override="childStyle">
                                        <p:cTn id="118" dur="250" autoRev="1" fill="remove"/>
                                        <p:tgtEl>
                                          <p:spTgt spid="9"/>
                                        </p:tgtEl>
                                        <p:attrNameLst>
                                          <p:attrName>style.color</p:attrName>
                                        </p:attrNameLst>
                                      </p:cBhvr>
                                      <p:to>
                                        <a:schemeClr val="bg1"/>
                                      </p:to>
                                    </p:animClr>
                                    <p:animClr clrSpc="rgb" dir="cw">
                                      <p:cBhvr>
                                        <p:cTn id="119" dur="250" autoRev="1" fill="remove"/>
                                        <p:tgtEl>
                                          <p:spTgt spid="9"/>
                                        </p:tgtEl>
                                        <p:attrNameLst>
                                          <p:attrName>fillcolor</p:attrName>
                                        </p:attrNameLst>
                                      </p:cBhvr>
                                      <p:to>
                                        <a:schemeClr val="bg1"/>
                                      </p:to>
                                    </p:animClr>
                                    <p:set>
                                      <p:cBhvr>
                                        <p:cTn id="120" dur="250" autoRev="1" fill="remove"/>
                                        <p:tgtEl>
                                          <p:spTgt spid="9"/>
                                        </p:tgtEl>
                                        <p:attrNameLst>
                                          <p:attrName>fill.type</p:attrName>
                                        </p:attrNameLst>
                                      </p:cBhvr>
                                      <p:to>
                                        <p:strVal val="solid"/>
                                      </p:to>
                                    </p:set>
                                    <p:set>
                                      <p:cBhvr>
                                        <p:cTn id="121" dur="250" autoRev="1" fill="remove"/>
                                        <p:tgtEl>
                                          <p:spTgt spid="9"/>
                                        </p:tgtEl>
                                        <p:attrNameLst>
                                          <p:attrName>fill.on</p:attrName>
                                        </p:attrNameLst>
                                      </p:cBhvr>
                                      <p:to>
                                        <p:strVal val="true"/>
                                      </p:to>
                                    </p:set>
                                  </p:childTnLst>
                                </p:cTn>
                              </p:par>
                              <p:par>
                                <p:cTn id="122" presetID="27" presetClass="emph" presetSubtype="0" fill="remove" grpId="1" nodeType="withEffect">
                                  <p:stCondLst>
                                    <p:cond delay="0"/>
                                  </p:stCondLst>
                                  <p:childTnLst>
                                    <p:animClr clrSpc="rgb" dir="cw">
                                      <p:cBhvr override="childStyle">
                                        <p:cTn id="123" dur="250" autoRev="1" fill="remove"/>
                                        <p:tgtEl>
                                          <p:spTgt spid="10"/>
                                        </p:tgtEl>
                                        <p:attrNameLst>
                                          <p:attrName>style.color</p:attrName>
                                        </p:attrNameLst>
                                      </p:cBhvr>
                                      <p:to>
                                        <a:schemeClr val="bg1"/>
                                      </p:to>
                                    </p:animClr>
                                    <p:animClr clrSpc="rgb" dir="cw">
                                      <p:cBhvr>
                                        <p:cTn id="124" dur="250" autoRev="1" fill="remove"/>
                                        <p:tgtEl>
                                          <p:spTgt spid="10"/>
                                        </p:tgtEl>
                                        <p:attrNameLst>
                                          <p:attrName>fillcolor</p:attrName>
                                        </p:attrNameLst>
                                      </p:cBhvr>
                                      <p:to>
                                        <a:schemeClr val="bg1"/>
                                      </p:to>
                                    </p:animClr>
                                    <p:set>
                                      <p:cBhvr>
                                        <p:cTn id="125" dur="250" autoRev="1" fill="remove"/>
                                        <p:tgtEl>
                                          <p:spTgt spid="10"/>
                                        </p:tgtEl>
                                        <p:attrNameLst>
                                          <p:attrName>fill.type</p:attrName>
                                        </p:attrNameLst>
                                      </p:cBhvr>
                                      <p:to>
                                        <p:strVal val="solid"/>
                                      </p:to>
                                    </p:set>
                                    <p:set>
                                      <p:cBhvr>
                                        <p:cTn id="126" dur="250" autoRev="1" fill="remove"/>
                                        <p:tgtEl>
                                          <p:spTgt spid="1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p:bldSub>
      </p:bldGraphic>
      <p:bldGraphic spid="8" grpId="1">
        <p:bldSub>
          <a:bldDgm/>
        </p:bldSub>
      </p:bldGraphic>
      <p:bldP spid="9" grpId="0" animBg="1"/>
      <p:bldP spid="9" grpId="1" animBg="1"/>
      <p:bldP spid="10" grpId="0"/>
      <p:bldP spid="10"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3"/>
          <a:stretch>
            <a:fillRect/>
          </a:stretch>
        </p:blipFill>
        <p:spPr>
          <a:xfrm>
            <a:off x="6168894" y="-603448"/>
            <a:ext cx="5950212" cy="7364606"/>
          </a:xfrm>
          <a:prstGeom prst="rect">
            <a:avLst/>
          </a:prstGeom>
        </p:spPr>
      </p:pic>
      <p:sp>
        <p:nvSpPr>
          <p:cNvPr id="20" name="矩形 19"/>
          <p:cNvSpPr/>
          <p:nvPr/>
        </p:nvSpPr>
        <p:spPr>
          <a:xfrm>
            <a:off x="-1658335" y="0"/>
            <a:ext cx="10802335" cy="2312988"/>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nvSpPr>
        <p:spPr>
          <a:xfrm>
            <a:off x="-1658335" y="4572559"/>
            <a:ext cx="10802335" cy="2312988"/>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4" name="任意多边形 23"/>
          <p:cNvSpPr/>
          <p:nvPr/>
        </p:nvSpPr>
        <p:spPr>
          <a:xfrm rot="10800000">
            <a:off x="3679109" y="2800261"/>
            <a:ext cx="2400300" cy="1047750"/>
          </a:xfrm>
          <a:custGeom>
            <a:avLst/>
            <a:gdLst>
              <a:gd name="connsiteX0" fmla="*/ 0 w 2400300"/>
              <a:gd name="connsiteY0" fmla="*/ 133350 h 1047750"/>
              <a:gd name="connsiteX1" fmla="*/ 742950 w 2400300"/>
              <a:gd name="connsiteY1" fmla="*/ 0 h 1047750"/>
              <a:gd name="connsiteX2" fmla="*/ 76200 w 2400300"/>
              <a:gd name="connsiteY2" fmla="*/ 419100 h 1047750"/>
              <a:gd name="connsiteX3" fmla="*/ 2400300 w 2400300"/>
              <a:gd name="connsiteY3" fmla="*/ 514350 h 1047750"/>
              <a:gd name="connsiteX4" fmla="*/ 342900 w 2400300"/>
              <a:gd name="connsiteY4" fmla="*/ 742950 h 1047750"/>
              <a:gd name="connsiteX5" fmla="*/ 990600 w 2400300"/>
              <a:gd name="connsiteY5" fmla="*/ 1009650 h 1047750"/>
              <a:gd name="connsiteX6" fmla="*/ 114300 w 2400300"/>
              <a:gd name="connsiteY6" fmla="*/ 104775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00300" h="1047750">
                <a:moveTo>
                  <a:pt x="0" y="133350"/>
                </a:moveTo>
                <a:lnTo>
                  <a:pt x="742950" y="0"/>
                </a:lnTo>
                <a:lnTo>
                  <a:pt x="76200" y="419100"/>
                </a:lnTo>
                <a:lnTo>
                  <a:pt x="2400300" y="514350"/>
                </a:lnTo>
                <a:lnTo>
                  <a:pt x="342900" y="742950"/>
                </a:lnTo>
                <a:lnTo>
                  <a:pt x="990600" y="1009650"/>
                </a:lnTo>
                <a:lnTo>
                  <a:pt x="114300" y="1047750"/>
                </a:lnTo>
              </a:path>
            </a:pathLst>
          </a:custGeom>
          <a:noFill/>
          <a:ln w="38100"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TextBox 1"/>
          <p:cNvSpPr txBox="1"/>
          <p:nvPr/>
        </p:nvSpPr>
        <p:spPr>
          <a:xfrm>
            <a:off x="107504" y="2800260"/>
            <a:ext cx="3924622" cy="1200329"/>
          </a:xfrm>
          <a:prstGeom prst="rect">
            <a:avLst/>
          </a:prstGeom>
          <a:noFill/>
        </p:spPr>
        <p:txBody>
          <a:bodyPr wrap="square" rtlCol="0">
            <a:spAutoFit/>
          </a:bodyPr>
          <a:lstStyle/>
          <a:p>
            <a:r>
              <a:rPr lang="en-US" altLang="zh-CN" sz="7200" b="1" dirty="0" smtClean="0">
                <a:solidFill>
                  <a:schemeClr val="accent6">
                    <a:lumMod val="60000"/>
                    <a:lumOff val="4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Potential</a:t>
            </a:r>
            <a:endParaRPr lang="zh-CN" altLang="en-US" sz="7200" b="1" dirty="0">
              <a:solidFill>
                <a:schemeClr val="accent6">
                  <a:lumMod val="60000"/>
                  <a:lumOff val="40000"/>
                </a:schemeClr>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2383701727"/>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p:tgtEl>
                                          <p:spTgt spid="24"/>
                                        </p:tgtEl>
                                        <p:attrNameLst>
                                          <p:attrName>ppt_y</p:attrName>
                                        </p:attrNameLst>
                                      </p:cBhvr>
                                      <p:tavLst>
                                        <p:tav tm="0">
                                          <p:val>
                                            <p:strVal val="#ppt_y+#ppt_h*1.125000"/>
                                          </p:val>
                                        </p:tav>
                                        <p:tav tm="100000">
                                          <p:val>
                                            <p:strVal val="#ppt_y"/>
                                          </p:val>
                                        </p:tav>
                                      </p:tavLst>
                                    </p:anim>
                                    <p:animEffect transition="in" filter="wipe(up)">
                                      <p:cBhvr>
                                        <p:cTn id="8" dur="500"/>
                                        <p:tgtEl>
                                          <p:spTgt spid="24"/>
                                        </p:tgtEl>
                                      </p:cBhvr>
                                    </p:animEffect>
                                  </p:childTnLst>
                                </p:cTn>
                              </p:par>
                              <p:par>
                                <p:cTn id="9" presetID="12" presetClass="entr" presetSubtype="4"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p:tgtEl>
                                          <p:spTgt spid="13"/>
                                        </p:tgtEl>
                                        <p:attrNameLst>
                                          <p:attrName>ppt_y</p:attrName>
                                        </p:attrNameLst>
                                      </p:cBhvr>
                                      <p:tavLst>
                                        <p:tav tm="0">
                                          <p:val>
                                            <p:strVal val="#ppt_y+#ppt_h*1.125000"/>
                                          </p:val>
                                        </p:tav>
                                        <p:tav tm="100000">
                                          <p:val>
                                            <p:strVal val="#ppt_y"/>
                                          </p:val>
                                        </p:tav>
                                      </p:tavLst>
                                    </p:anim>
                                    <p:animEffect transition="in" filter="wipe(up)">
                                      <p:cBhvr>
                                        <p:cTn id="12" dur="500"/>
                                        <p:tgtEl>
                                          <p:spTgt spid="13"/>
                                        </p:tgtEl>
                                      </p:cBhvr>
                                    </p:animEffect>
                                  </p:childTnLst>
                                </p:cTn>
                              </p:par>
                            </p:childTnLst>
                          </p:cTn>
                        </p:par>
                        <p:par>
                          <p:cTn id="13" fill="hold">
                            <p:stCondLst>
                              <p:cond delay="500"/>
                            </p:stCondLst>
                            <p:childTnLst>
                              <p:par>
                                <p:cTn id="14" presetID="47" presetClass="entr" presetSubtype="0"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250"/>
                                        <p:tgtEl>
                                          <p:spTgt spid="20"/>
                                        </p:tgtEl>
                                      </p:cBhvr>
                                    </p:animEffect>
                                    <p:anim calcmode="lin" valueType="num">
                                      <p:cBhvr>
                                        <p:cTn id="17" dur="250" fill="hold"/>
                                        <p:tgtEl>
                                          <p:spTgt spid="20"/>
                                        </p:tgtEl>
                                        <p:attrNameLst>
                                          <p:attrName>ppt_x</p:attrName>
                                        </p:attrNameLst>
                                      </p:cBhvr>
                                      <p:tavLst>
                                        <p:tav tm="0">
                                          <p:val>
                                            <p:strVal val="#ppt_x"/>
                                          </p:val>
                                        </p:tav>
                                        <p:tav tm="100000">
                                          <p:val>
                                            <p:strVal val="#ppt_x"/>
                                          </p:val>
                                        </p:tav>
                                      </p:tavLst>
                                    </p:anim>
                                    <p:anim calcmode="lin" valueType="num">
                                      <p:cBhvr>
                                        <p:cTn id="18" dur="250" fill="hold"/>
                                        <p:tgtEl>
                                          <p:spTgt spid="2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250"/>
                                        <p:tgtEl>
                                          <p:spTgt spid="21"/>
                                        </p:tgtEl>
                                      </p:cBhvr>
                                    </p:animEffect>
                                    <p:anim calcmode="lin" valueType="num">
                                      <p:cBhvr>
                                        <p:cTn id="22" dur="250" fill="hold"/>
                                        <p:tgtEl>
                                          <p:spTgt spid="21"/>
                                        </p:tgtEl>
                                        <p:attrNameLst>
                                          <p:attrName>ppt_x</p:attrName>
                                        </p:attrNameLst>
                                      </p:cBhvr>
                                      <p:tavLst>
                                        <p:tav tm="0">
                                          <p:val>
                                            <p:strVal val="#ppt_x"/>
                                          </p:val>
                                        </p:tav>
                                        <p:tav tm="100000">
                                          <p:val>
                                            <p:strVal val="#ppt_x"/>
                                          </p:val>
                                        </p:tav>
                                      </p:tavLst>
                                    </p:anim>
                                    <p:anim calcmode="lin" valueType="num">
                                      <p:cBhvr>
                                        <p:cTn id="23" dur="250" fill="hold"/>
                                        <p:tgtEl>
                                          <p:spTgt spid="21"/>
                                        </p:tgtEl>
                                        <p:attrNameLst>
                                          <p:attrName>ppt_y</p:attrName>
                                        </p:attrNameLst>
                                      </p:cBhvr>
                                      <p:tavLst>
                                        <p:tav tm="0">
                                          <p:val>
                                            <p:strVal val="#ppt_y+.1"/>
                                          </p:val>
                                        </p:tav>
                                        <p:tav tm="100000">
                                          <p:val>
                                            <p:strVal val="#ppt_y"/>
                                          </p:val>
                                        </p:tav>
                                      </p:tavLst>
                                    </p:anim>
                                  </p:childTnLst>
                                </p:cTn>
                              </p:par>
                            </p:childTnLst>
                          </p:cTn>
                        </p:par>
                        <p:par>
                          <p:cTn id="24" fill="hold">
                            <p:stCondLst>
                              <p:cond delay="750"/>
                            </p:stCondLst>
                            <p:childTnLst>
                              <p:par>
                                <p:cTn id="25" presetID="42"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250"/>
                                        <p:tgtEl>
                                          <p:spTgt spid="2"/>
                                        </p:tgtEl>
                                      </p:cBhvr>
                                    </p:animEffect>
                                    <p:anim calcmode="lin" valueType="num">
                                      <p:cBhvr>
                                        <p:cTn id="28" dur="250" fill="hold"/>
                                        <p:tgtEl>
                                          <p:spTgt spid="2"/>
                                        </p:tgtEl>
                                        <p:attrNameLst>
                                          <p:attrName>ppt_x</p:attrName>
                                        </p:attrNameLst>
                                      </p:cBhvr>
                                      <p:tavLst>
                                        <p:tav tm="0">
                                          <p:val>
                                            <p:strVal val="#ppt_x"/>
                                          </p:val>
                                        </p:tav>
                                        <p:tav tm="100000">
                                          <p:val>
                                            <p:strVal val="#ppt_x"/>
                                          </p:val>
                                        </p:tav>
                                      </p:tavLst>
                                    </p:anim>
                                    <p:anim calcmode="lin" valueType="num">
                                      <p:cBhvr>
                                        <p:cTn id="29" dur="25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4" grpId="0" animBg="1"/>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6512" y="713111"/>
            <a:ext cx="9143994" cy="5231673"/>
            <a:chOff x="-425453" y="713111"/>
            <a:chExt cx="9994900" cy="4901861"/>
          </a:xfrm>
        </p:grpSpPr>
        <p:sp>
          <p:nvSpPr>
            <p:cNvPr id="3" name="矩形 2"/>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3517" y="467210"/>
            <a:ext cx="2177143" cy="6096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932915" y="141468"/>
            <a:ext cx="273019" cy="2143704"/>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32"/>
          <p:cNvSpPr txBox="1"/>
          <p:nvPr/>
        </p:nvSpPr>
        <p:spPr>
          <a:xfrm>
            <a:off x="258945" y="522044"/>
            <a:ext cx="1799788" cy="523220"/>
          </a:xfrm>
          <a:prstGeom prst="rect">
            <a:avLst/>
          </a:prstGeom>
          <a:noFill/>
        </p:spPr>
        <p:txBody>
          <a:bodyPr wrap="none" rtlCol="0">
            <a:spAutoFit/>
          </a:bodyPr>
          <a:lstStyle/>
          <a:p>
            <a:r>
              <a:rPr lang="en-US" altLang="zh-CN" sz="2800" b="1" dirty="0" smtClean="0">
                <a:solidFill>
                  <a:schemeClr val="bg1"/>
                </a:solidFill>
                <a:latin typeface="微软雅黑" panose="020B0503020204020204" pitchFamily="34" charset="-122"/>
                <a:ea typeface="微软雅黑" panose="020B0503020204020204" pitchFamily="34" charset="-122"/>
              </a:rPr>
              <a:t>Potential</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8" name="矩形 7"/>
          <p:cNvSpPr/>
          <p:nvPr/>
        </p:nvSpPr>
        <p:spPr>
          <a:xfrm>
            <a:off x="1417965" y="2708920"/>
            <a:ext cx="6340198" cy="1015663"/>
          </a:xfrm>
          <a:prstGeom prst="rect">
            <a:avLst/>
          </a:prstGeom>
          <a:noFill/>
        </p:spPr>
        <p:txBody>
          <a:bodyPr wrap="none">
            <a:spAutoFit/>
          </a:bodyPr>
          <a:lstStyle/>
          <a:p>
            <a:pPr algn="ctr"/>
            <a:r>
              <a:rPr lang="zh-CN" altLang="en-US" sz="6000" b="1" dirty="0" smtClean="0">
                <a:solidFill>
                  <a:schemeClr val="accent6">
                    <a:lumMod val="50000"/>
                  </a:schemeClr>
                </a:solidFill>
                <a:latin typeface="微软雅黑" panose="020B0503020204020204" pitchFamily="34" charset="-122"/>
                <a:ea typeface="微软雅黑" panose="020B0503020204020204" pitchFamily="34" charset="-122"/>
              </a:rPr>
              <a:t>移动商业模式扩张</a:t>
            </a:r>
            <a:endParaRPr lang="zh-CN" altLang="en-US" sz="6000" b="1" dirty="0">
              <a:solidFill>
                <a:schemeClr val="accent6">
                  <a:lumMod val="50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flipV="1">
            <a:off x="395536" y="2945225"/>
            <a:ext cx="579183" cy="56935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V="1">
            <a:off x="8244408" y="2945225"/>
            <a:ext cx="579183" cy="56935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942531" y="2708920"/>
            <a:ext cx="3262433" cy="1015663"/>
          </a:xfrm>
          <a:prstGeom prst="rect">
            <a:avLst/>
          </a:prstGeom>
          <a:noFill/>
        </p:spPr>
        <p:txBody>
          <a:bodyPr wrap="none">
            <a:spAutoFit/>
          </a:bodyPr>
          <a:lstStyle/>
          <a:p>
            <a:pPr algn="ctr"/>
            <a:r>
              <a:rPr lang="zh-CN" altLang="en-US" sz="6000" b="1" dirty="0" smtClean="0">
                <a:solidFill>
                  <a:schemeClr val="accent6">
                    <a:lumMod val="50000"/>
                  </a:schemeClr>
                </a:solidFill>
                <a:latin typeface="微软雅黑" panose="020B0503020204020204" pitchFamily="34" charset="-122"/>
                <a:ea typeface="微软雅黑" panose="020B0503020204020204" pitchFamily="34" charset="-122"/>
              </a:rPr>
              <a:t>产品升级</a:t>
            </a:r>
            <a:endParaRPr lang="zh-CN" altLang="en-US" sz="6000" b="1" dirty="0">
              <a:solidFill>
                <a:schemeClr val="accent6">
                  <a:lumMod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81853965"/>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par>
                                <p:cTn id="7" presetID="10"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任意多边形 9"/>
          <p:cNvSpPr/>
          <p:nvPr/>
        </p:nvSpPr>
        <p:spPr>
          <a:xfrm>
            <a:off x="0" y="1"/>
            <a:ext cx="9144000" cy="3900704"/>
          </a:xfrm>
          <a:custGeom>
            <a:avLst/>
            <a:gdLst>
              <a:gd name="connsiteX0" fmla="*/ 0 w 9144000"/>
              <a:gd name="connsiteY0" fmla="*/ 0 h 4075110"/>
              <a:gd name="connsiteX1" fmla="*/ 9144000 w 9144000"/>
              <a:gd name="connsiteY1" fmla="*/ 0 h 4075110"/>
              <a:gd name="connsiteX2" fmla="*/ 9144000 w 9144000"/>
              <a:gd name="connsiteY2" fmla="*/ 1898860 h 4075110"/>
              <a:gd name="connsiteX3" fmla="*/ 9109281 w 9144000"/>
              <a:gd name="connsiteY3" fmla="*/ 1952793 h 4075110"/>
              <a:gd name="connsiteX4" fmla="*/ 4572001 w 9144000"/>
              <a:gd name="connsiteY4" fmla="*/ 4075110 h 4075110"/>
              <a:gd name="connsiteX5" fmla="*/ 34720 w 9144000"/>
              <a:gd name="connsiteY5" fmla="*/ 1952793 h 4075110"/>
              <a:gd name="connsiteX6" fmla="*/ 0 w 9144000"/>
              <a:gd name="connsiteY6" fmla="*/ 1898860 h 407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4075110">
                <a:moveTo>
                  <a:pt x="0" y="0"/>
                </a:moveTo>
                <a:lnTo>
                  <a:pt x="9144000" y="0"/>
                </a:lnTo>
                <a:lnTo>
                  <a:pt x="9144000" y="1898860"/>
                </a:lnTo>
                <a:lnTo>
                  <a:pt x="9109281" y="1952793"/>
                </a:lnTo>
                <a:cubicBezTo>
                  <a:pt x="8196075" y="3222617"/>
                  <a:pt x="6505979" y="4075110"/>
                  <a:pt x="4572001" y="4075110"/>
                </a:cubicBezTo>
                <a:cubicBezTo>
                  <a:pt x="2638022" y="4075110"/>
                  <a:pt x="947925" y="3222617"/>
                  <a:pt x="34720" y="1952793"/>
                </a:cubicBezTo>
                <a:lnTo>
                  <a:pt x="0" y="1898860"/>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prstClr val="white"/>
              </a:solidFill>
            </a:endParaRPr>
          </a:p>
        </p:txBody>
      </p:sp>
      <p:sp>
        <p:nvSpPr>
          <p:cNvPr id="3" name="等腰三角形 2"/>
          <p:cNvSpPr/>
          <p:nvPr/>
        </p:nvSpPr>
        <p:spPr>
          <a:xfrm rot="10800000">
            <a:off x="4140200" y="3559393"/>
            <a:ext cx="889000" cy="682625"/>
          </a:xfrm>
          <a:prstGeom prst="triangl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prstClr val="white"/>
              </a:solidFill>
            </a:endParaRPr>
          </a:p>
        </p:txBody>
      </p:sp>
      <p:sp>
        <p:nvSpPr>
          <p:cNvPr id="24" name="文本框 23"/>
          <p:cNvSpPr txBox="1"/>
          <p:nvPr/>
        </p:nvSpPr>
        <p:spPr>
          <a:xfrm>
            <a:off x="2622247" y="519192"/>
            <a:ext cx="4031873" cy="2862322"/>
          </a:xfrm>
          <a:prstGeom prst="rect">
            <a:avLst/>
          </a:prstGeom>
          <a:noFill/>
        </p:spPr>
        <p:txBody>
          <a:bodyPr wrap="none" rtlCol="0">
            <a:spAutoFit/>
          </a:bodyPr>
          <a:lstStyle/>
          <a:p>
            <a:pPr algn="ctr">
              <a:lnSpc>
                <a:spcPct val="150000"/>
              </a:lnSpc>
            </a:pPr>
            <a:r>
              <a:rPr lang="zh-CN" altLang="en-US" sz="6000" b="1" dirty="0" smtClean="0">
                <a:solidFill>
                  <a:schemeClr val="accent3">
                    <a:lumMod val="50000"/>
                  </a:schemeClr>
                </a:solidFill>
                <a:latin typeface="微软雅黑" panose="020B0503020204020204" pitchFamily="34" charset="-122"/>
                <a:ea typeface="微软雅黑" panose="020B0503020204020204" pitchFamily="34" charset="-122"/>
              </a:rPr>
              <a:t>年年像过年</a:t>
            </a:r>
            <a:endParaRPr lang="en-US" altLang="zh-CN" sz="6000" b="1" dirty="0" smtClean="0">
              <a:solidFill>
                <a:schemeClr val="accent3">
                  <a:lumMod val="50000"/>
                </a:schemeClr>
              </a:solidFill>
              <a:latin typeface="微软雅黑" panose="020B0503020204020204" pitchFamily="34" charset="-122"/>
              <a:ea typeface="微软雅黑" panose="020B0503020204020204" pitchFamily="34" charset="-122"/>
            </a:endParaRPr>
          </a:p>
          <a:p>
            <a:pPr algn="ctr">
              <a:lnSpc>
                <a:spcPct val="150000"/>
              </a:lnSpc>
            </a:pPr>
            <a:r>
              <a:rPr lang="zh-CN" altLang="en-US" sz="6000" b="1" dirty="0" smtClean="0">
                <a:solidFill>
                  <a:schemeClr val="accent3">
                    <a:lumMod val="50000"/>
                  </a:schemeClr>
                </a:solidFill>
                <a:latin typeface="微软雅黑" panose="020B0503020204020204" pitchFamily="34" charset="-122"/>
                <a:ea typeface="微软雅黑" panose="020B0503020204020204" pitchFamily="34" charset="-122"/>
              </a:rPr>
              <a:t>岁岁有红包</a:t>
            </a:r>
            <a:endParaRPr lang="zh-CN" altLang="en-US" sz="6000" b="1" dirty="0">
              <a:solidFill>
                <a:schemeClr val="accent3">
                  <a:lumMod val="50000"/>
                </a:schemeClr>
              </a:solidFill>
              <a:latin typeface="微软雅黑" panose="020B0503020204020204" pitchFamily="34" charset="-122"/>
              <a:ea typeface="微软雅黑" panose="020B0503020204020204" pitchFamily="34" charset="-122"/>
            </a:endParaRPr>
          </a:p>
        </p:txBody>
      </p:sp>
      <p:sp>
        <p:nvSpPr>
          <p:cNvPr id="8" name="圆角矩形 7"/>
          <p:cNvSpPr/>
          <p:nvPr/>
        </p:nvSpPr>
        <p:spPr>
          <a:xfrm rot="2808528" flipH="1">
            <a:off x="4931522" y="6520931"/>
            <a:ext cx="594242"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rot="18791472">
            <a:off x="3675202" y="6520931"/>
            <a:ext cx="594242"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4096510" y="6504491"/>
            <a:ext cx="1021316" cy="231926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p:cNvPicPr>
            <a:picLocks noChangeAspect="1"/>
          </p:cNvPicPr>
          <p:nvPr/>
        </p:nvPicPr>
        <p:blipFill>
          <a:blip r:embed="rId3"/>
          <a:stretch>
            <a:fillRect/>
          </a:stretch>
        </p:blipFill>
        <p:spPr>
          <a:xfrm>
            <a:off x="3356248" y="4325625"/>
            <a:ext cx="2456901" cy="3048264"/>
          </a:xfrm>
          <a:prstGeom prst="rect">
            <a:avLst/>
          </a:prstGeom>
        </p:spPr>
      </p:pic>
      <p:sp>
        <p:nvSpPr>
          <p:cNvPr id="15" name="圆角矩形 14"/>
          <p:cNvSpPr/>
          <p:nvPr/>
        </p:nvSpPr>
        <p:spPr>
          <a:xfrm rot="6663722" flipH="1">
            <a:off x="4914181" y="8019569"/>
            <a:ext cx="658791"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 15"/>
          <p:cNvSpPr/>
          <p:nvPr/>
        </p:nvSpPr>
        <p:spPr>
          <a:xfrm rot="1139364" flipH="1">
            <a:off x="5089208" y="8502642"/>
            <a:ext cx="658791"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6"/>
          <p:cNvSpPr/>
          <p:nvPr/>
        </p:nvSpPr>
        <p:spPr>
          <a:xfrm rot="2272226" flipH="1">
            <a:off x="3833982" y="8099241"/>
            <a:ext cx="658791"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rot="19613854" flipH="1">
            <a:off x="3806917" y="8642876"/>
            <a:ext cx="658791"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6806265"/>
            <a:ext cx="9144000" cy="25176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椭圆 13"/>
          <p:cNvSpPr/>
          <p:nvPr/>
        </p:nvSpPr>
        <p:spPr>
          <a:xfrm>
            <a:off x="5202329" y="6477644"/>
            <a:ext cx="734162" cy="7341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3" name="椭圆 12"/>
          <p:cNvSpPr/>
          <p:nvPr/>
        </p:nvSpPr>
        <p:spPr>
          <a:xfrm>
            <a:off x="3339879" y="6504491"/>
            <a:ext cx="734162" cy="7341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Tree>
    <p:extLst>
      <p:ext uri="{BB962C8B-B14F-4D97-AF65-F5344CB8AC3E}">
        <p14:creationId xmlns:p14="http://schemas.microsoft.com/office/powerpoint/2010/main" val="684188408"/>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4096510" y="351082"/>
            <a:ext cx="1021316" cy="231926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圆角矩形 2"/>
          <p:cNvSpPr/>
          <p:nvPr/>
        </p:nvSpPr>
        <p:spPr>
          <a:xfrm rot="6663722" flipH="1">
            <a:off x="4914181" y="1866160"/>
            <a:ext cx="658791"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3"/>
          <p:cNvSpPr/>
          <p:nvPr/>
        </p:nvSpPr>
        <p:spPr>
          <a:xfrm rot="1139364" flipH="1">
            <a:off x="5089208" y="2349233"/>
            <a:ext cx="658791"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rot="2272226" flipH="1">
            <a:off x="3833982" y="1945832"/>
            <a:ext cx="658791"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rot="19613854" flipH="1">
            <a:off x="3806917" y="2489467"/>
            <a:ext cx="658791"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5168" y="4959399"/>
            <a:ext cx="9144000" cy="159328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1403648" y="5435870"/>
            <a:ext cx="6336703" cy="633969"/>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124924" y="3123834"/>
            <a:ext cx="8964488" cy="3154710"/>
          </a:xfrm>
          <a:prstGeom prst="rect">
            <a:avLst/>
          </a:prstGeom>
          <a:noFill/>
        </p:spPr>
        <p:txBody>
          <a:bodyPr wrap="square" rtlCol="0">
            <a:spAutoFit/>
          </a:bodyPr>
          <a:lstStyle/>
          <a:p>
            <a:pPr algn="ctr"/>
            <a:r>
              <a:rPr lang="en-US" altLang="zh-CN" sz="19900" dirty="0" smtClean="0">
                <a:solidFill>
                  <a:schemeClr val="accent1">
                    <a:lumMod val="7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Thanks</a:t>
            </a:r>
            <a:endParaRPr lang="zh-CN" altLang="en-US" sz="19900" dirty="0">
              <a:solidFill>
                <a:schemeClr val="accent1">
                  <a:lumMod val="7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3" name="圆角矩形 12"/>
          <p:cNvSpPr/>
          <p:nvPr/>
        </p:nvSpPr>
        <p:spPr>
          <a:xfrm rot="2808528" flipH="1">
            <a:off x="5121482" y="-442991"/>
            <a:ext cx="594242"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rot="18791472">
            <a:off x="3599800" y="-442990"/>
            <a:ext cx="594242" cy="1268735"/>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81691617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4355976" y="-16582"/>
            <a:ext cx="4551246" cy="9248686"/>
          </a:xfrm>
          <a:prstGeom prst="rect">
            <a:avLst/>
          </a:prstGeom>
          <a:noFill/>
        </p:spPr>
        <p:txBody>
          <a:bodyPr wrap="none" rtlCol="0">
            <a:spAutoFit/>
          </a:bodyPr>
          <a:lstStyle/>
          <a:p>
            <a:r>
              <a:rPr lang="en-US" altLang="zh-CN" sz="59500" b="1" dirty="0">
                <a:solidFill>
                  <a:schemeClr val="bg1">
                    <a:lumMod val="9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3</a:t>
            </a:r>
            <a:endParaRPr lang="zh-CN" altLang="en-US" sz="59500" b="1" dirty="0">
              <a:solidFill>
                <a:schemeClr val="bg1">
                  <a:lumMod val="9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5" name="文本框 4"/>
          <p:cNvSpPr txBox="1"/>
          <p:nvPr/>
        </p:nvSpPr>
        <p:spPr>
          <a:xfrm>
            <a:off x="979511" y="1366897"/>
            <a:ext cx="7184980" cy="4124206"/>
          </a:xfrm>
          <a:prstGeom prst="rect">
            <a:avLst/>
          </a:prstGeom>
          <a:noFill/>
        </p:spPr>
        <p:txBody>
          <a:bodyPr wrap="none" rtlCol="0">
            <a:spAutoFit/>
          </a:bodyPr>
          <a:lstStyle/>
          <a:p>
            <a:pPr algn="ctr"/>
            <a:r>
              <a:rPr lang="en-US" altLang="zh-CN" sz="16600" b="1" dirty="0" smtClean="0">
                <a:solidFill>
                  <a:schemeClr val="bg2">
                    <a:lumMod val="50000"/>
                  </a:schemeClr>
                </a:solidFill>
                <a:latin typeface="微软雅黑" panose="020B0503020204020204" pitchFamily="34" charset="-122"/>
                <a:ea typeface="微软雅黑" panose="020B0503020204020204" pitchFamily="34" charset="-122"/>
              </a:rPr>
              <a:t>THREE</a:t>
            </a:r>
          </a:p>
          <a:p>
            <a:pPr algn="ctr"/>
            <a:r>
              <a:rPr lang="en-US" altLang="zh-CN" sz="9600" b="1" dirty="0" smtClean="0">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YEARS</a:t>
            </a:r>
            <a:endParaRPr lang="zh-CN" altLang="en-US" sz="9600" b="1" dirty="0">
              <a:solidFill>
                <a:schemeClr val="tx1">
                  <a:lumMod val="75000"/>
                  <a:lumOff val="2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矩形 8"/>
          <p:cNvSpPr/>
          <p:nvPr/>
        </p:nvSpPr>
        <p:spPr>
          <a:xfrm>
            <a:off x="0" y="6279466"/>
            <a:ext cx="9144000" cy="578534"/>
          </a:xfrm>
          <a:prstGeom prst="rect">
            <a:avLst/>
          </a:prstGeom>
          <a:solidFill>
            <a:srgbClr val="BF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0" y="0"/>
            <a:ext cx="9144000" cy="578534"/>
          </a:xfrm>
          <a:prstGeom prst="rect">
            <a:avLst/>
          </a:prstGeom>
          <a:solidFill>
            <a:srgbClr val="BF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29878937"/>
      </p:ext>
    </p:extLst>
  </p:cSld>
  <p:clrMapOvr>
    <a:masterClrMapping/>
  </p:clrMapOvr>
  <mc:AlternateContent xmlns:mc="http://schemas.openxmlformats.org/markup-compatibility/2006" xmlns:p14="http://schemas.microsoft.com/office/powerpoint/2010/main">
    <mc:Choice Requires="p14">
      <p:transition p14:dur="400">
        <p14:warp dir="in"/>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995936" y="-1300529"/>
            <a:ext cx="5537093" cy="11079956"/>
          </a:xfrm>
          <a:prstGeom prst="rect">
            <a:avLst/>
          </a:prstGeom>
          <a:noFill/>
        </p:spPr>
        <p:txBody>
          <a:bodyPr wrap="none" rtlCol="0">
            <a:spAutoFit/>
          </a:bodyPr>
          <a:lstStyle/>
          <a:p>
            <a:r>
              <a:rPr lang="en-US" altLang="zh-CN" sz="71400" b="1" dirty="0" smtClean="0">
                <a:solidFill>
                  <a:schemeClr val="bg1">
                    <a:lumMod val="9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endParaRPr lang="zh-CN" altLang="en-US" sz="71400" b="1" dirty="0">
              <a:solidFill>
                <a:schemeClr val="bg1">
                  <a:lumMod val="9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5" name="文本框 4"/>
          <p:cNvSpPr txBox="1"/>
          <p:nvPr/>
        </p:nvSpPr>
        <p:spPr>
          <a:xfrm>
            <a:off x="1162253" y="1366897"/>
            <a:ext cx="6819496" cy="4124206"/>
          </a:xfrm>
          <a:prstGeom prst="rect">
            <a:avLst/>
          </a:prstGeom>
          <a:noFill/>
        </p:spPr>
        <p:txBody>
          <a:bodyPr wrap="none" rtlCol="0">
            <a:spAutoFit/>
          </a:bodyPr>
          <a:lstStyle/>
          <a:p>
            <a:pPr algn="ctr"/>
            <a:r>
              <a:rPr lang="en-US" altLang="zh-CN" sz="16600" b="1" dirty="0" smtClean="0">
                <a:solidFill>
                  <a:srgbClr val="E7E6E6">
                    <a:lumMod val="50000"/>
                  </a:srgbClr>
                </a:solidFill>
                <a:latin typeface="微软雅黑" panose="020B0503020204020204" pitchFamily="34" charset="-122"/>
                <a:ea typeface="微软雅黑" panose="020B0503020204020204" pitchFamily="34" charset="-122"/>
              </a:rPr>
              <a:t>MORE</a:t>
            </a:r>
            <a:endParaRPr lang="en-US" altLang="zh-CN" sz="16600" b="1" dirty="0">
              <a:solidFill>
                <a:srgbClr val="E7E6E6">
                  <a:lumMod val="50000"/>
                </a:srgbClr>
              </a:solidFill>
              <a:latin typeface="微软雅黑" panose="020B0503020204020204" pitchFamily="34" charset="-122"/>
              <a:ea typeface="微软雅黑" panose="020B0503020204020204" pitchFamily="34" charset="-122"/>
            </a:endParaRPr>
          </a:p>
          <a:p>
            <a:pPr algn="ctr"/>
            <a:r>
              <a:rPr lang="en-US" altLang="zh-CN" sz="9600" b="1" dirty="0" smtClean="0">
                <a:solidFill>
                  <a:prstClr val="black">
                    <a:lumMod val="75000"/>
                    <a:lumOff val="25000"/>
                  </a:prst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FUN</a:t>
            </a:r>
            <a:endParaRPr lang="zh-CN" altLang="en-US" sz="9600" b="1" dirty="0">
              <a:solidFill>
                <a:prstClr val="black">
                  <a:lumMod val="75000"/>
                  <a:lumOff val="25000"/>
                </a:prst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矩形 8"/>
          <p:cNvSpPr/>
          <p:nvPr/>
        </p:nvSpPr>
        <p:spPr>
          <a:xfrm>
            <a:off x="0" y="6279466"/>
            <a:ext cx="9144000" cy="578534"/>
          </a:xfrm>
          <a:prstGeom prst="rect">
            <a:avLst/>
          </a:prstGeom>
          <a:solidFill>
            <a:srgbClr val="BF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0" name="矩形 9"/>
          <p:cNvSpPr/>
          <p:nvPr/>
        </p:nvSpPr>
        <p:spPr>
          <a:xfrm>
            <a:off x="1" y="0"/>
            <a:ext cx="9144000" cy="578534"/>
          </a:xfrm>
          <a:prstGeom prst="rect">
            <a:avLst/>
          </a:prstGeom>
          <a:solidFill>
            <a:srgbClr val="BF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896547110"/>
      </p:ext>
    </p:extLst>
  </p:cSld>
  <p:clrMapOvr>
    <a:masterClrMapping/>
  </p:clrMapOvr>
  <mc:AlternateContent xmlns:mc="http://schemas.openxmlformats.org/markup-compatibility/2006" xmlns:p14="http://schemas.microsoft.com/office/powerpoint/2010/main">
    <mc:Choice Requires="p14">
      <p:transition p14:dur="400">
        <p14:warp dir="in"/>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0" y="713111"/>
            <a:ext cx="9143994" cy="5231673"/>
            <a:chOff x="-425453" y="713111"/>
            <a:chExt cx="9994900" cy="4901861"/>
          </a:xfrm>
        </p:grpSpPr>
        <p:sp>
          <p:nvSpPr>
            <p:cNvPr id="8" name="矩形 7"/>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椭圆 19"/>
          <p:cNvSpPr/>
          <p:nvPr/>
        </p:nvSpPr>
        <p:spPr>
          <a:xfrm rot="21393971">
            <a:off x="3056696" y="5520138"/>
            <a:ext cx="4124767" cy="633969"/>
          </a:xfrm>
          <a:prstGeom prst="ellipse">
            <a:avLst/>
          </a:prstGeom>
          <a:solidFill>
            <a:schemeClr val="tx1">
              <a:lumMod val="50000"/>
              <a:lumOff val="50000"/>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21"/>
          <p:cNvSpPr txBox="1"/>
          <p:nvPr/>
        </p:nvSpPr>
        <p:spPr>
          <a:xfrm rot="21126124">
            <a:off x="2086358" y="3759930"/>
            <a:ext cx="2525080" cy="2646878"/>
          </a:xfrm>
          <a:prstGeom prst="rect">
            <a:avLst/>
          </a:prstGeom>
          <a:noFill/>
        </p:spPr>
        <p:txBody>
          <a:bodyPr wrap="square" rtlCol="0">
            <a:spAutoFit/>
          </a:bodyPr>
          <a:lstStyle/>
          <a:p>
            <a:r>
              <a:rPr lang="zh-CN" altLang="en-US" sz="16600" b="1" dirty="0" smtClean="0">
                <a:solidFill>
                  <a:schemeClr val="accent2">
                    <a:lumMod val="50000"/>
                  </a:schemeClr>
                </a:solidFill>
                <a:effectLst>
                  <a:outerShdw blurRad="38100" dist="38100" dir="2700000" algn="tl">
                    <a:srgbClr val="000000">
                      <a:alpha val="43137"/>
                    </a:srgbClr>
                  </a:outerShdw>
                </a:effectLst>
                <a:latin typeface="迷你简卡通" panose="03000509000000000000" pitchFamily="65" charset="-122"/>
                <a:ea typeface="迷你简卡通" panose="03000509000000000000" pitchFamily="65" charset="-122"/>
              </a:rPr>
              <a:t>红</a:t>
            </a:r>
            <a:endParaRPr lang="zh-CN" altLang="en-US" sz="16600" b="1" dirty="0">
              <a:solidFill>
                <a:schemeClr val="accent2">
                  <a:lumMod val="50000"/>
                </a:schemeClr>
              </a:solidFill>
              <a:effectLst>
                <a:outerShdw blurRad="38100" dist="38100" dir="2700000" algn="tl">
                  <a:srgbClr val="000000">
                    <a:alpha val="43137"/>
                  </a:srgbClr>
                </a:outerShdw>
              </a:effectLst>
              <a:latin typeface="迷你简卡通" panose="03000509000000000000" pitchFamily="65" charset="-122"/>
              <a:ea typeface="迷你简卡通" panose="03000509000000000000" pitchFamily="65" charset="-122"/>
            </a:endParaRPr>
          </a:p>
        </p:txBody>
      </p:sp>
      <p:sp>
        <p:nvSpPr>
          <p:cNvPr id="5" name="椭圆 4"/>
          <p:cNvSpPr/>
          <p:nvPr/>
        </p:nvSpPr>
        <p:spPr>
          <a:xfrm>
            <a:off x="6763180" y="2849969"/>
            <a:ext cx="3386359" cy="3168352"/>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5436096" y="-697137"/>
            <a:ext cx="4464496" cy="4365104"/>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4053924" y="892644"/>
            <a:ext cx="4622532" cy="4624588"/>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TextBox 22"/>
          <p:cNvSpPr txBox="1"/>
          <p:nvPr/>
        </p:nvSpPr>
        <p:spPr>
          <a:xfrm rot="21126124">
            <a:off x="4162460" y="3528913"/>
            <a:ext cx="2525080" cy="2646878"/>
          </a:xfrm>
          <a:prstGeom prst="rect">
            <a:avLst/>
          </a:prstGeom>
          <a:noFill/>
        </p:spPr>
        <p:txBody>
          <a:bodyPr wrap="square" rtlCol="0">
            <a:spAutoFit/>
          </a:bodyPr>
          <a:lstStyle/>
          <a:p>
            <a:r>
              <a:rPr lang="zh-CN" altLang="en-US" sz="16600" b="1" dirty="0" smtClean="0">
                <a:solidFill>
                  <a:schemeClr val="accent2">
                    <a:lumMod val="50000"/>
                  </a:schemeClr>
                </a:solidFill>
                <a:effectLst>
                  <a:outerShdw blurRad="38100" dist="38100" dir="2700000" algn="tl">
                    <a:srgbClr val="000000">
                      <a:alpha val="43137"/>
                    </a:srgbClr>
                  </a:outerShdw>
                </a:effectLst>
                <a:latin typeface="迷你简卡通" panose="03000509000000000000" pitchFamily="65" charset="-122"/>
                <a:ea typeface="迷你简卡通" panose="03000509000000000000" pitchFamily="65" charset="-122"/>
              </a:rPr>
              <a:t>包</a:t>
            </a:r>
            <a:endParaRPr lang="zh-CN" altLang="en-US" sz="16600" b="1" dirty="0">
              <a:solidFill>
                <a:schemeClr val="accent2">
                  <a:lumMod val="50000"/>
                </a:schemeClr>
              </a:solidFill>
              <a:effectLst>
                <a:outerShdw blurRad="38100" dist="38100" dir="2700000" algn="tl">
                  <a:srgbClr val="000000">
                    <a:alpha val="43137"/>
                  </a:srgbClr>
                </a:outerShdw>
              </a:effectLst>
              <a:latin typeface="迷你简卡通" panose="03000509000000000000" pitchFamily="65" charset="-122"/>
              <a:ea typeface="迷你简卡通" panose="03000509000000000000" pitchFamily="65" charset="-122"/>
            </a:endParaRPr>
          </a:p>
        </p:txBody>
      </p:sp>
      <p:sp>
        <p:nvSpPr>
          <p:cNvPr id="18" name="椭圆 17"/>
          <p:cNvSpPr/>
          <p:nvPr/>
        </p:nvSpPr>
        <p:spPr>
          <a:xfrm rot="21393971">
            <a:off x="1738415" y="2972928"/>
            <a:ext cx="4124767" cy="633969"/>
          </a:xfrm>
          <a:prstGeom prst="ellipse">
            <a:avLst/>
          </a:prstGeom>
          <a:solidFill>
            <a:schemeClr val="tx1">
              <a:lumMod val="50000"/>
              <a:lumOff val="50000"/>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rot="243537">
            <a:off x="3047811" y="4655774"/>
            <a:ext cx="817381" cy="399168"/>
          </a:xfrm>
          <a:custGeom>
            <a:avLst/>
            <a:gdLst>
              <a:gd name="connsiteX0" fmla="*/ 6018 w 1580358"/>
              <a:gd name="connsiteY0" fmla="*/ 0 h 883672"/>
              <a:gd name="connsiteX1" fmla="*/ 1574340 w 1580358"/>
              <a:gd name="connsiteY1" fmla="*/ 0 h 883672"/>
              <a:gd name="connsiteX2" fmla="*/ 1576279 w 1580358"/>
              <a:gd name="connsiteY2" fmla="*/ 12702 h 883672"/>
              <a:gd name="connsiteX3" fmla="*/ 1580358 w 1580358"/>
              <a:gd name="connsiteY3" fmla="*/ 93493 h 883672"/>
              <a:gd name="connsiteX4" fmla="*/ 790179 w 1580358"/>
              <a:gd name="connsiteY4" fmla="*/ 883672 h 883672"/>
              <a:gd name="connsiteX5" fmla="*/ 0 w 1580358"/>
              <a:gd name="connsiteY5" fmla="*/ 93493 h 883672"/>
              <a:gd name="connsiteX6" fmla="*/ 4080 w 1580358"/>
              <a:gd name="connsiteY6" fmla="*/ 12702 h 883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0358" h="883672">
                <a:moveTo>
                  <a:pt x="6018" y="0"/>
                </a:moveTo>
                <a:lnTo>
                  <a:pt x="1574340" y="0"/>
                </a:lnTo>
                <a:lnTo>
                  <a:pt x="1576279" y="12702"/>
                </a:lnTo>
                <a:cubicBezTo>
                  <a:pt x="1578976" y="39265"/>
                  <a:pt x="1580358" y="66218"/>
                  <a:pt x="1580358" y="93493"/>
                </a:cubicBezTo>
                <a:cubicBezTo>
                  <a:pt x="1580358" y="529897"/>
                  <a:pt x="1226583" y="883672"/>
                  <a:pt x="790179" y="883672"/>
                </a:cubicBezTo>
                <a:cubicBezTo>
                  <a:pt x="353775" y="883672"/>
                  <a:pt x="0" y="529897"/>
                  <a:pt x="0" y="93493"/>
                </a:cubicBezTo>
                <a:cubicBezTo>
                  <a:pt x="0" y="66218"/>
                  <a:pt x="1382" y="39265"/>
                  <a:pt x="4080" y="12702"/>
                </a:cubicBezTo>
                <a:close/>
              </a:path>
            </a:pathLst>
          </a:cu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p:nvSpPr>
        <p:spPr>
          <a:xfrm rot="20993713">
            <a:off x="4794926" y="4746830"/>
            <a:ext cx="800672" cy="392850"/>
          </a:xfrm>
          <a:custGeom>
            <a:avLst/>
            <a:gdLst>
              <a:gd name="connsiteX0" fmla="*/ 6018 w 1580358"/>
              <a:gd name="connsiteY0" fmla="*/ 0 h 883672"/>
              <a:gd name="connsiteX1" fmla="*/ 1574340 w 1580358"/>
              <a:gd name="connsiteY1" fmla="*/ 0 h 883672"/>
              <a:gd name="connsiteX2" fmla="*/ 1576279 w 1580358"/>
              <a:gd name="connsiteY2" fmla="*/ 12702 h 883672"/>
              <a:gd name="connsiteX3" fmla="*/ 1580358 w 1580358"/>
              <a:gd name="connsiteY3" fmla="*/ 93493 h 883672"/>
              <a:gd name="connsiteX4" fmla="*/ 790179 w 1580358"/>
              <a:gd name="connsiteY4" fmla="*/ 883672 h 883672"/>
              <a:gd name="connsiteX5" fmla="*/ 0 w 1580358"/>
              <a:gd name="connsiteY5" fmla="*/ 93493 h 883672"/>
              <a:gd name="connsiteX6" fmla="*/ 4080 w 1580358"/>
              <a:gd name="connsiteY6" fmla="*/ 12702 h 883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0358" h="883672">
                <a:moveTo>
                  <a:pt x="6018" y="0"/>
                </a:moveTo>
                <a:lnTo>
                  <a:pt x="1574340" y="0"/>
                </a:lnTo>
                <a:lnTo>
                  <a:pt x="1576279" y="12702"/>
                </a:lnTo>
                <a:cubicBezTo>
                  <a:pt x="1578976" y="39265"/>
                  <a:pt x="1580358" y="66218"/>
                  <a:pt x="1580358" y="93493"/>
                </a:cubicBezTo>
                <a:cubicBezTo>
                  <a:pt x="1580358" y="529897"/>
                  <a:pt x="1226583" y="883672"/>
                  <a:pt x="790179" y="883672"/>
                </a:cubicBezTo>
                <a:cubicBezTo>
                  <a:pt x="353775" y="883672"/>
                  <a:pt x="0" y="529897"/>
                  <a:pt x="0" y="93493"/>
                </a:cubicBezTo>
                <a:cubicBezTo>
                  <a:pt x="0" y="66218"/>
                  <a:pt x="1382" y="39265"/>
                  <a:pt x="4080" y="12702"/>
                </a:cubicBezTo>
                <a:close/>
              </a:path>
            </a:pathLst>
          </a:cu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p:nvSpPr>
        <p:spPr>
          <a:xfrm rot="243537">
            <a:off x="3243547" y="4695542"/>
            <a:ext cx="457287" cy="223315"/>
          </a:xfrm>
          <a:custGeom>
            <a:avLst/>
            <a:gdLst>
              <a:gd name="connsiteX0" fmla="*/ 6018 w 1580358"/>
              <a:gd name="connsiteY0" fmla="*/ 0 h 883672"/>
              <a:gd name="connsiteX1" fmla="*/ 1574340 w 1580358"/>
              <a:gd name="connsiteY1" fmla="*/ 0 h 883672"/>
              <a:gd name="connsiteX2" fmla="*/ 1576279 w 1580358"/>
              <a:gd name="connsiteY2" fmla="*/ 12702 h 883672"/>
              <a:gd name="connsiteX3" fmla="*/ 1580358 w 1580358"/>
              <a:gd name="connsiteY3" fmla="*/ 93493 h 883672"/>
              <a:gd name="connsiteX4" fmla="*/ 790179 w 1580358"/>
              <a:gd name="connsiteY4" fmla="*/ 883672 h 883672"/>
              <a:gd name="connsiteX5" fmla="*/ 0 w 1580358"/>
              <a:gd name="connsiteY5" fmla="*/ 93493 h 883672"/>
              <a:gd name="connsiteX6" fmla="*/ 4080 w 1580358"/>
              <a:gd name="connsiteY6" fmla="*/ 12702 h 883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0358" h="883672">
                <a:moveTo>
                  <a:pt x="6018" y="0"/>
                </a:moveTo>
                <a:lnTo>
                  <a:pt x="1574340" y="0"/>
                </a:lnTo>
                <a:lnTo>
                  <a:pt x="1576279" y="12702"/>
                </a:lnTo>
                <a:cubicBezTo>
                  <a:pt x="1578976" y="39265"/>
                  <a:pt x="1580358" y="66218"/>
                  <a:pt x="1580358" y="93493"/>
                </a:cubicBezTo>
                <a:cubicBezTo>
                  <a:pt x="1580358" y="529897"/>
                  <a:pt x="1226583" y="883672"/>
                  <a:pt x="790179" y="883672"/>
                </a:cubicBezTo>
                <a:cubicBezTo>
                  <a:pt x="353775" y="883672"/>
                  <a:pt x="0" y="529897"/>
                  <a:pt x="0" y="93493"/>
                </a:cubicBezTo>
                <a:cubicBezTo>
                  <a:pt x="0" y="66218"/>
                  <a:pt x="1382" y="39265"/>
                  <a:pt x="4080" y="12702"/>
                </a:cubicBezTo>
                <a:close/>
              </a:path>
            </a:pathLst>
          </a:cu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p:nvSpPr>
        <p:spPr>
          <a:xfrm rot="21081130">
            <a:off x="4961762" y="4777801"/>
            <a:ext cx="447938" cy="237377"/>
          </a:xfrm>
          <a:custGeom>
            <a:avLst/>
            <a:gdLst>
              <a:gd name="connsiteX0" fmla="*/ 6018 w 1580358"/>
              <a:gd name="connsiteY0" fmla="*/ 0 h 883672"/>
              <a:gd name="connsiteX1" fmla="*/ 1574340 w 1580358"/>
              <a:gd name="connsiteY1" fmla="*/ 0 h 883672"/>
              <a:gd name="connsiteX2" fmla="*/ 1576279 w 1580358"/>
              <a:gd name="connsiteY2" fmla="*/ 12702 h 883672"/>
              <a:gd name="connsiteX3" fmla="*/ 1580358 w 1580358"/>
              <a:gd name="connsiteY3" fmla="*/ 93493 h 883672"/>
              <a:gd name="connsiteX4" fmla="*/ 790179 w 1580358"/>
              <a:gd name="connsiteY4" fmla="*/ 883672 h 883672"/>
              <a:gd name="connsiteX5" fmla="*/ 0 w 1580358"/>
              <a:gd name="connsiteY5" fmla="*/ 93493 h 883672"/>
              <a:gd name="connsiteX6" fmla="*/ 4080 w 1580358"/>
              <a:gd name="connsiteY6" fmla="*/ 12702 h 883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0358" h="883672">
                <a:moveTo>
                  <a:pt x="6018" y="0"/>
                </a:moveTo>
                <a:lnTo>
                  <a:pt x="1574340" y="0"/>
                </a:lnTo>
                <a:lnTo>
                  <a:pt x="1576279" y="12702"/>
                </a:lnTo>
                <a:cubicBezTo>
                  <a:pt x="1578976" y="39265"/>
                  <a:pt x="1580358" y="66218"/>
                  <a:pt x="1580358" y="93493"/>
                </a:cubicBezTo>
                <a:cubicBezTo>
                  <a:pt x="1580358" y="529897"/>
                  <a:pt x="1226583" y="883672"/>
                  <a:pt x="790179" y="883672"/>
                </a:cubicBezTo>
                <a:cubicBezTo>
                  <a:pt x="353775" y="883672"/>
                  <a:pt x="0" y="529897"/>
                  <a:pt x="0" y="93493"/>
                </a:cubicBezTo>
                <a:cubicBezTo>
                  <a:pt x="0" y="66218"/>
                  <a:pt x="1382" y="39265"/>
                  <a:pt x="4080" y="12702"/>
                </a:cubicBezTo>
                <a:close/>
              </a:path>
            </a:pathLst>
          </a:cu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1"/>
          <p:cNvSpPr txBox="1"/>
          <p:nvPr/>
        </p:nvSpPr>
        <p:spPr>
          <a:xfrm rot="21126124">
            <a:off x="486981" y="1319279"/>
            <a:ext cx="2525080" cy="2646878"/>
          </a:xfrm>
          <a:prstGeom prst="rect">
            <a:avLst/>
          </a:prstGeom>
          <a:noFill/>
        </p:spPr>
        <p:txBody>
          <a:bodyPr wrap="square" rtlCol="0">
            <a:spAutoFit/>
          </a:bodyPr>
          <a:lstStyle/>
          <a:p>
            <a:r>
              <a:rPr lang="zh-CN" altLang="en-US" sz="16600" b="1" dirty="0">
                <a:solidFill>
                  <a:schemeClr val="accent2">
                    <a:lumMod val="50000"/>
                  </a:schemeClr>
                </a:solidFill>
                <a:effectLst>
                  <a:outerShdw blurRad="38100" dist="38100" dir="2700000" algn="tl">
                    <a:srgbClr val="000000">
                      <a:alpha val="43137"/>
                    </a:srgbClr>
                  </a:outerShdw>
                </a:effectLst>
                <a:latin typeface="迷你简卡通" panose="03000509000000000000" pitchFamily="65" charset="-122"/>
                <a:ea typeface="迷你简卡通" panose="03000509000000000000" pitchFamily="65" charset="-122"/>
              </a:rPr>
              <a:t>网</a:t>
            </a:r>
          </a:p>
        </p:txBody>
      </p:sp>
      <p:sp>
        <p:nvSpPr>
          <p:cNvPr id="21" name="TextBox 20"/>
          <p:cNvSpPr txBox="1"/>
          <p:nvPr/>
        </p:nvSpPr>
        <p:spPr>
          <a:xfrm rot="21126124">
            <a:off x="2615755" y="1074292"/>
            <a:ext cx="2525080" cy="2646878"/>
          </a:xfrm>
          <a:prstGeom prst="rect">
            <a:avLst/>
          </a:prstGeom>
          <a:noFill/>
        </p:spPr>
        <p:txBody>
          <a:bodyPr wrap="square" rtlCol="0">
            <a:spAutoFit/>
          </a:bodyPr>
          <a:lstStyle/>
          <a:p>
            <a:r>
              <a:rPr lang="zh-CN" altLang="en-US" sz="16600" b="1" dirty="0" smtClean="0">
                <a:solidFill>
                  <a:schemeClr val="accent2">
                    <a:lumMod val="50000"/>
                  </a:schemeClr>
                </a:solidFill>
                <a:effectLst>
                  <a:outerShdw blurRad="38100" dist="38100" dir="2700000" algn="tl">
                    <a:srgbClr val="000000">
                      <a:alpha val="43137"/>
                    </a:srgbClr>
                  </a:outerShdw>
                </a:effectLst>
                <a:latin typeface="迷你简卡通" panose="03000509000000000000" pitchFamily="65" charset="-122"/>
                <a:ea typeface="迷你简卡通" panose="03000509000000000000" pitchFamily="65" charset="-122"/>
              </a:rPr>
              <a:t>络</a:t>
            </a:r>
            <a:endParaRPr lang="zh-CN" altLang="en-US" sz="16600" b="1" dirty="0">
              <a:solidFill>
                <a:schemeClr val="accent2">
                  <a:lumMod val="50000"/>
                </a:schemeClr>
              </a:solidFill>
              <a:effectLst>
                <a:outerShdw blurRad="38100" dist="38100" dir="2700000" algn="tl">
                  <a:srgbClr val="000000">
                    <a:alpha val="43137"/>
                  </a:srgbClr>
                </a:outerShdw>
              </a:effectLst>
              <a:latin typeface="迷你简卡通" panose="03000509000000000000" pitchFamily="65" charset="-122"/>
              <a:ea typeface="迷你简卡通" panose="03000509000000000000" pitchFamily="65" charset="-122"/>
            </a:endParaRPr>
          </a:p>
        </p:txBody>
      </p:sp>
    </p:spTree>
    <p:extLst>
      <p:ext uri="{BB962C8B-B14F-4D97-AF65-F5344CB8AC3E}">
        <p14:creationId xmlns:p14="http://schemas.microsoft.com/office/powerpoint/2010/main" val="1032448969"/>
      </p:ext>
    </p:extLst>
  </p:cSld>
  <p:clrMapOvr>
    <a:masterClrMapping/>
  </p:clrMapOvr>
  <mc:AlternateContent xmlns:mc="http://schemas.openxmlformats.org/markup-compatibility/2006" xmlns:p14="http://schemas.microsoft.com/office/powerpoint/2010/main">
    <mc:Choice Requires="p14">
      <p:transition spd="med" p14:dur="650">
        <p14:pan dir="u"/>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3" nodeType="afterEffect">
                                  <p:stCondLst>
                                    <p:cond delay="0"/>
                                  </p:stCondLst>
                                  <p:childTnLst>
                                    <p:animMotion origin="layout" path="M 0 0 L 0.01319 -0.00277 L -0.01181 0.00371 " pathEditMode="relative" ptsTypes="AAA">
                                      <p:cBhvr>
                                        <p:cTn id="6" dur="2000" fill="hold"/>
                                        <p:tgtEl>
                                          <p:spTgt spid="13"/>
                                        </p:tgtEl>
                                        <p:attrNameLst>
                                          <p:attrName>ppt_x</p:attrName>
                                          <p:attrName>ppt_y</p:attrName>
                                        </p:attrNameLst>
                                      </p:cBhvr>
                                    </p:animMotion>
                                  </p:childTnLst>
                                </p:cTn>
                              </p:par>
                              <p:par>
                                <p:cTn id="7" presetID="0" presetClass="path" presetSubtype="0" accel="50000" decel="50000" fill="hold" grpId="3" nodeType="withEffect">
                                  <p:stCondLst>
                                    <p:cond delay="0"/>
                                  </p:stCondLst>
                                  <p:childTnLst>
                                    <p:animMotion origin="layout" path="M 0 0 L 0.01389 0.00186 L -0.01389 -0.00092 " pathEditMode="relative" ptsTypes="AAA">
                                      <p:cBhvr>
                                        <p:cTn id="8" dur="2000" fill="hold"/>
                                        <p:tgtEl>
                                          <p:spTgt spid="12"/>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3" presetClass="emph" presetSubtype="2" fill="hold" grpId="1" nodeType="clickEffect">
                                  <p:stCondLst>
                                    <p:cond delay="0"/>
                                  </p:stCondLst>
                                  <p:childTnLst>
                                    <p:animClr clrSpc="rgb" dir="cw">
                                      <p:cBhvr override="childStyle">
                                        <p:cTn id="12" dur="500" fill="hold"/>
                                        <p:tgtEl>
                                          <p:spTgt spid="2"/>
                                        </p:tgtEl>
                                        <p:attrNameLst>
                                          <p:attrName>style.color</p:attrName>
                                        </p:attrNameLst>
                                      </p:cBhvr>
                                      <p:to>
                                        <a:schemeClr val="accent2"/>
                                      </p:to>
                                    </p:animClr>
                                  </p:childTnLst>
                                </p:cTn>
                              </p:par>
                              <p:par>
                                <p:cTn id="13" presetID="3" presetClass="emph" presetSubtype="2" fill="hold" grpId="1" nodeType="withEffect">
                                  <p:stCondLst>
                                    <p:cond delay="0"/>
                                  </p:stCondLst>
                                  <p:childTnLst>
                                    <p:animClr clrSpc="rgb" dir="cw">
                                      <p:cBhvr override="childStyle">
                                        <p:cTn id="14" dur="500" fill="hold"/>
                                        <p:tgtEl>
                                          <p:spTgt spid="2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1"/>
      <p:bldP spid="12" grpId="3" animBg="1"/>
      <p:bldP spid="13" grpId="3" animBg="1"/>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713111"/>
            <a:ext cx="9143994" cy="5231673"/>
            <a:chOff x="-425453" y="713111"/>
            <a:chExt cx="9994900" cy="4901861"/>
          </a:xfrm>
        </p:grpSpPr>
        <p:sp>
          <p:nvSpPr>
            <p:cNvPr id="3" name="矩形 2"/>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aphicFrame>
        <p:nvGraphicFramePr>
          <p:cNvPr id="5" name="图表 4"/>
          <p:cNvGraphicFramePr/>
          <p:nvPr>
            <p:extLst>
              <p:ext uri="{D42A27DB-BD31-4B8C-83A1-F6EECF244321}">
                <p14:modId xmlns:p14="http://schemas.microsoft.com/office/powerpoint/2010/main" val="278464774"/>
              </p:ext>
            </p:extLst>
          </p:nvPr>
        </p:nvGraphicFramePr>
        <p:xfrm>
          <a:off x="107504" y="810839"/>
          <a:ext cx="8280920" cy="537412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7164288" y="5085184"/>
            <a:ext cx="1872208" cy="461665"/>
          </a:xfrm>
          <a:prstGeom prst="rect">
            <a:avLst/>
          </a:prstGeom>
          <a:noFill/>
        </p:spPr>
        <p:txBody>
          <a:bodyPr wrap="square" rtlCol="0">
            <a:spAutoFit/>
          </a:bodyPr>
          <a:lstStyle/>
          <a:p>
            <a:r>
              <a:rPr lang="zh-CN" altLang="en-US" sz="2400" b="1" dirty="0" smtClean="0">
                <a:latin typeface="微软雅黑" panose="020B0503020204020204" pitchFamily="34" charset="-122"/>
                <a:ea typeface="微软雅黑" panose="020B0503020204020204" pitchFamily="34" charset="-122"/>
              </a:rPr>
              <a:t>单位：亿</a:t>
            </a:r>
            <a:endParaRPr lang="zh-CN" altLang="en-US" sz="2400" b="1" dirty="0">
              <a:latin typeface="微软雅黑" panose="020B0503020204020204" pitchFamily="34" charset="-122"/>
              <a:ea typeface="微软雅黑" panose="020B0503020204020204" pitchFamily="34" charset="-122"/>
            </a:endParaRPr>
          </a:p>
        </p:txBody>
      </p:sp>
      <p:sp>
        <p:nvSpPr>
          <p:cNvPr id="7" name="上箭头 6"/>
          <p:cNvSpPr/>
          <p:nvPr/>
        </p:nvSpPr>
        <p:spPr>
          <a:xfrm flipH="1">
            <a:off x="6804248" y="1290491"/>
            <a:ext cx="360040" cy="707886"/>
          </a:xfrm>
          <a:prstGeom prst="up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微软雅黑" panose="020B0503020204020204" pitchFamily="34" charset="-122"/>
              <a:ea typeface="微软雅黑" panose="020B0503020204020204" pitchFamily="34" charset="-122"/>
            </a:endParaRPr>
          </a:p>
        </p:txBody>
      </p:sp>
      <p:sp>
        <p:nvSpPr>
          <p:cNvPr id="8" name="矩形 7"/>
          <p:cNvSpPr/>
          <p:nvPr/>
        </p:nvSpPr>
        <p:spPr>
          <a:xfrm flipH="1">
            <a:off x="6842739" y="1290491"/>
            <a:ext cx="2193757" cy="769441"/>
          </a:xfrm>
          <a:prstGeom prst="rect">
            <a:avLst/>
          </a:prstGeom>
        </p:spPr>
        <p:txBody>
          <a:bodyPr wrap="square">
            <a:spAutoFit/>
          </a:bodyPr>
          <a:lstStyle/>
          <a:p>
            <a:pPr indent="139700" algn="r"/>
            <a:r>
              <a:rPr lang="en-US" altLang="zh-CN" sz="4400" kern="100" dirty="0" smtClean="0">
                <a:solidFill>
                  <a:schemeClr val="accent1">
                    <a:lumMod val="50000"/>
                  </a:schemeClr>
                </a:solidFill>
                <a:latin typeface="Arial" panose="020B0604020202020204" pitchFamily="34" charset="0"/>
                <a:ea typeface="Meiryo UI" panose="020B0604030504040204" pitchFamily="34" charset="-128"/>
                <a:cs typeface="Arial" panose="020B0604020202020204" pitchFamily="34" charset="0"/>
              </a:rPr>
              <a:t>1406%</a:t>
            </a:r>
            <a:endParaRPr lang="en-US" altLang="zh-CN" sz="4400" kern="100" dirty="0">
              <a:solidFill>
                <a:schemeClr val="accent1">
                  <a:lumMod val="50000"/>
                </a:schemeClr>
              </a:solidFill>
              <a:latin typeface="Arial" panose="020B0604020202020204" pitchFamily="34" charset="0"/>
              <a:ea typeface="Meiryo UI" panose="020B0604030504040204" pitchFamily="34" charset="-128"/>
              <a:cs typeface="Arial" panose="020B0604020202020204" pitchFamily="34" charset="0"/>
            </a:endParaRPr>
          </a:p>
        </p:txBody>
      </p:sp>
    </p:spTree>
    <p:extLst>
      <p:ext uri="{BB962C8B-B14F-4D97-AF65-F5344CB8AC3E}">
        <p14:creationId xmlns:p14="http://schemas.microsoft.com/office/powerpoint/2010/main" val="2440347512"/>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3.88889E-6 3.7037E-7 L -3.88889E-6 -0.10139 " pathEditMode="relative" rAng="0" ptsTypes="AA">
                                      <p:cBhvr>
                                        <p:cTn id="6" dur="400" fill="hold"/>
                                        <p:tgtEl>
                                          <p:spTgt spid="7"/>
                                        </p:tgtEl>
                                        <p:attrNameLst>
                                          <p:attrName>ppt_x</p:attrName>
                                          <p:attrName>ppt_y</p:attrName>
                                        </p:attrNameLst>
                                      </p:cBhvr>
                                      <p:rCtr x="0" y="-5069"/>
                                    </p:animMotion>
                                  </p:childTnLst>
                                </p:cTn>
                              </p:par>
                              <p:par>
                                <p:cTn id="7" presetID="10" presetClass="exit" presetSubtype="0" fill="hold" grpId="1" nodeType="withEffect">
                                  <p:stCondLst>
                                    <p:cond delay="0"/>
                                  </p:stCondLst>
                                  <p:childTnLst>
                                    <p:animEffect transition="out" filter="fade">
                                      <p:cBhvr>
                                        <p:cTn id="8" dur="300"/>
                                        <p:tgtEl>
                                          <p:spTgt spid="7"/>
                                        </p:tgtEl>
                                      </p:cBhvr>
                                    </p:animEffect>
                                    <p:set>
                                      <p:cBhvr>
                                        <p:cTn id="9" dur="1" fill="hold">
                                          <p:stCondLst>
                                            <p:cond delay="299"/>
                                          </p:stCondLst>
                                        </p:cTn>
                                        <p:tgtEl>
                                          <p:spTgt spid="7"/>
                                        </p:tgtEl>
                                        <p:attrNameLst>
                                          <p:attrName>style.visibility</p:attrName>
                                        </p:attrNameLst>
                                      </p:cBhvr>
                                      <p:to>
                                        <p:strVal val="hidden"/>
                                      </p:to>
                                    </p:set>
                                  </p:childTnLst>
                                </p:cTn>
                              </p:par>
                            </p:childTnLst>
                          </p:cTn>
                        </p:par>
                        <p:par>
                          <p:cTn id="10" fill="hold">
                            <p:stCondLst>
                              <p:cond delay="400"/>
                            </p:stCondLst>
                            <p:childTnLst>
                              <p:par>
                                <p:cTn id="11" presetID="42" presetClass="entr" presetSubtype="0" fill="hold" grpId="2"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50"/>
                                        <p:tgtEl>
                                          <p:spTgt spid="7"/>
                                        </p:tgtEl>
                                      </p:cBhvr>
                                    </p:animEffect>
                                    <p:anim calcmode="lin" valueType="num">
                                      <p:cBhvr>
                                        <p:cTn id="14" dur="250" fill="hold"/>
                                        <p:tgtEl>
                                          <p:spTgt spid="7"/>
                                        </p:tgtEl>
                                        <p:attrNameLst>
                                          <p:attrName>ppt_x</p:attrName>
                                        </p:attrNameLst>
                                      </p:cBhvr>
                                      <p:tavLst>
                                        <p:tav tm="0">
                                          <p:val>
                                            <p:strVal val="#ppt_x"/>
                                          </p:val>
                                        </p:tav>
                                        <p:tav tm="100000">
                                          <p:val>
                                            <p:strVal val="#ppt_x"/>
                                          </p:val>
                                        </p:tav>
                                      </p:tavLst>
                                    </p:anim>
                                    <p:anim calcmode="lin" valueType="num">
                                      <p:cBhvr>
                                        <p:cTn id="15" dur="250" fill="hold"/>
                                        <p:tgtEl>
                                          <p:spTgt spid="7"/>
                                        </p:tgtEl>
                                        <p:attrNameLst>
                                          <p:attrName>ppt_y</p:attrName>
                                        </p:attrNameLst>
                                      </p:cBhvr>
                                      <p:tavLst>
                                        <p:tav tm="0">
                                          <p:val>
                                            <p:strVal val="#ppt_y+.1"/>
                                          </p:val>
                                        </p:tav>
                                        <p:tav tm="100000">
                                          <p:val>
                                            <p:strVal val="#ppt_y"/>
                                          </p:val>
                                        </p:tav>
                                      </p:tavLst>
                                    </p:anim>
                                  </p:childTnLst>
                                </p:cTn>
                              </p:par>
                              <p:par>
                                <p:cTn id="16" presetID="26" presetClass="emph" presetSubtype="0" fill="hold" nodeType="withEffect">
                                  <p:stCondLst>
                                    <p:cond delay="0"/>
                                  </p:stCondLst>
                                  <p:childTnLst>
                                    <p:animEffect transition="out" filter="fade">
                                      <p:cBhvr>
                                        <p:cTn id="17" dur="250" tmFilter="0, 0; .2, .5; .8, .5; 1, 0"/>
                                        <p:tgtEl>
                                          <p:spTgt spid="8">
                                            <p:txEl>
                                              <p:pRg st="0" end="0"/>
                                            </p:txEl>
                                          </p:spTgt>
                                        </p:tgtEl>
                                      </p:cBhvr>
                                    </p:animEffect>
                                    <p:animScale>
                                      <p:cBhvr>
                                        <p:cTn id="18" dur="125" autoRev="1" fill="hold"/>
                                        <p:tgtEl>
                                          <p:spTgt spid="8">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7"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713111"/>
            <a:ext cx="9143994" cy="5231673"/>
            <a:chOff x="-425453" y="713111"/>
            <a:chExt cx="9994900" cy="4901861"/>
          </a:xfrm>
        </p:grpSpPr>
        <p:sp>
          <p:nvSpPr>
            <p:cNvPr id="3" name="矩形 2"/>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aphicFrame>
        <p:nvGraphicFramePr>
          <p:cNvPr id="5" name="图表 4"/>
          <p:cNvGraphicFramePr/>
          <p:nvPr>
            <p:extLst>
              <p:ext uri="{D42A27DB-BD31-4B8C-83A1-F6EECF244321}">
                <p14:modId xmlns:p14="http://schemas.microsoft.com/office/powerpoint/2010/main" val="1750860303"/>
              </p:ext>
            </p:extLst>
          </p:nvPr>
        </p:nvGraphicFramePr>
        <p:xfrm>
          <a:off x="539552" y="713111"/>
          <a:ext cx="8424936" cy="515360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2123725" y="6116868"/>
            <a:ext cx="4896544" cy="369332"/>
          </a:xfrm>
          <a:prstGeom prst="rect">
            <a:avLst/>
          </a:prstGeom>
          <a:noFill/>
        </p:spPr>
        <p:txBody>
          <a:bodyPr wrap="square" rtlCol="0">
            <a:spAutoFit/>
          </a:bodyPr>
          <a:lstStyle/>
          <a:p>
            <a:r>
              <a:rPr lang="zh-CN" altLang="en-US" dirty="0" smtClean="0">
                <a:latin typeface="微软雅黑" panose="020B0503020204020204" pitchFamily="34" charset="-122"/>
                <a:ea typeface="微软雅黑" panose="020B0503020204020204" pitchFamily="34" charset="-122"/>
              </a:rPr>
              <a:t>全网渗透率</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使用用户样本</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整体手机网民样本</a:t>
            </a:r>
            <a:endParaRPr lang="zh-CN" altLang="en-US" dirty="0">
              <a:latin typeface="微软雅黑" panose="020B0503020204020204" pitchFamily="34" charset="-122"/>
              <a:ea typeface="微软雅黑" panose="020B0503020204020204" pitchFamily="34" charset="-122"/>
            </a:endParaRPr>
          </a:p>
        </p:txBody>
      </p:sp>
      <p:sp>
        <p:nvSpPr>
          <p:cNvPr id="7" name="矩形 6"/>
          <p:cNvSpPr/>
          <p:nvPr/>
        </p:nvSpPr>
        <p:spPr>
          <a:xfrm>
            <a:off x="7380312" y="2062589"/>
            <a:ext cx="1633781" cy="646331"/>
          </a:xfrm>
          <a:prstGeom prst="rect">
            <a:avLst/>
          </a:prstGeom>
        </p:spPr>
        <p:txBody>
          <a:bodyPr wrap="none">
            <a:spAutoFit/>
          </a:bodyPr>
          <a:lstStyle/>
          <a:p>
            <a:pPr indent="139700" algn="r"/>
            <a:r>
              <a:rPr lang="en-US" altLang="zh-CN" sz="3600" kern="100" dirty="0" smtClean="0">
                <a:solidFill>
                  <a:schemeClr val="accent1">
                    <a:lumMod val="50000"/>
                  </a:schemeClr>
                </a:solidFill>
                <a:latin typeface="Arial" panose="020B0604020202020204" pitchFamily="34" charset="0"/>
                <a:ea typeface="Meiryo UI" panose="020B0604030504040204" pitchFamily="34" charset="-128"/>
                <a:cs typeface="Arial" panose="020B0604020202020204" pitchFamily="34" charset="0"/>
              </a:rPr>
              <a:t>58.5%</a:t>
            </a:r>
            <a:endParaRPr lang="en-US" altLang="zh-CN" sz="3600" kern="100" dirty="0">
              <a:solidFill>
                <a:schemeClr val="accent1">
                  <a:lumMod val="50000"/>
                </a:schemeClr>
              </a:solidFill>
              <a:latin typeface="Arial" panose="020B0604020202020204" pitchFamily="34" charset="0"/>
              <a:ea typeface="Meiryo UI" panose="020B0604030504040204" pitchFamily="34" charset="-128"/>
              <a:cs typeface="Arial" panose="020B0604020202020204" pitchFamily="34" charset="0"/>
            </a:endParaRPr>
          </a:p>
        </p:txBody>
      </p:sp>
      <p:sp>
        <p:nvSpPr>
          <p:cNvPr id="8" name="矩形 7"/>
          <p:cNvSpPr/>
          <p:nvPr/>
        </p:nvSpPr>
        <p:spPr>
          <a:xfrm>
            <a:off x="7394429" y="1600924"/>
            <a:ext cx="1419619" cy="461665"/>
          </a:xfrm>
          <a:prstGeom prst="rect">
            <a:avLst/>
          </a:prstGeom>
        </p:spPr>
        <p:txBody>
          <a:bodyPr wrap="none">
            <a:spAutoFit/>
          </a:bodyPr>
          <a:lstStyle/>
          <a:p>
            <a:pPr indent="139700" algn="r"/>
            <a:r>
              <a:rPr lang="en-US" altLang="zh-CN" sz="2400" kern="100"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2000" kern="100" dirty="0" smtClean="0">
                <a:solidFill>
                  <a:schemeClr val="tx1">
                    <a:lumMod val="75000"/>
                    <a:lumOff val="25000"/>
                  </a:schemeClr>
                </a:solidFill>
                <a:latin typeface="微软雅黑" panose="020B0503020204020204" pitchFamily="34" charset="-122"/>
                <a:ea typeface="微软雅黑" panose="020B0503020204020204" pitchFamily="34" charset="-122"/>
              </a:rPr>
              <a:t>Average</a:t>
            </a:r>
            <a:endParaRPr lang="zh-CN" altLang="zh-CN" kern="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64117847"/>
      </p:ext>
    </p:extLst>
  </p:cSld>
  <p:clrMapOvr>
    <a:masterClrMapping/>
  </p:clrMapOvr>
  <mc:AlternateContent xmlns:mc="http://schemas.openxmlformats.org/markup-compatibility/2006" xmlns:p14="http://schemas.microsoft.com/office/powerpoint/2010/main">
    <mc:Choice Requires="p14">
      <p:transition spd="med">
        <p14:prism isContent="1" isInverted="1"/>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withEffect">
                                  <p:stCondLst>
                                    <p:cond delay="0"/>
                                  </p:stCondLst>
                                  <p:childTnLst>
                                    <p:animEffect transition="out" filter="fade">
                                      <p:cBhvr>
                                        <p:cTn id="6" dur="250" tmFilter="0, 0; .2, .5; .8, .5; 1, 0"/>
                                        <p:tgtEl>
                                          <p:spTgt spid="7">
                                            <p:txEl>
                                              <p:pRg st="0" end="0"/>
                                            </p:txEl>
                                          </p:spTgt>
                                        </p:tgtEl>
                                      </p:cBhvr>
                                    </p:animEffect>
                                    <p:animScale>
                                      <p:cBhvr>
                                        <p:cTn id="7" dur="125" autoRev="1" fill="hold"/>
                                        <p:tgtEl>
                                          <p:spTgt spid="7">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3"/>
          <a:stretch>
            <a:fillRect/>
          </a:stretch>
        </p:blipFill>
        <p:spPr>
          <a:xfrm>
            <a:off x="-3615298" y="-843853"/>
            <a:ext cx="5950212" cy="7364606"/>
          </a:xfrm>
          <a:prstGeom prst="rect">
            <a:avLst/>
          </a:prstGeom>
        </p:spPr>
      </p:pic>
      <p:sp>
        <p:nvSpPr>
          <p:cNvPr id="20" name="矩形 19"/>
          <p:cNvSpPr/>
          <p:nvPr/>
        </p:nvSpPr>
        <p:spPr>
          <a:xfrm>
            <a:off x="-1658335" y="0"/>
            <a:ext cx="10802335" cy="2312988"/>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矩形 20"/>
          <p:cNvSpPr/>
          <p:nvPr/>
        </p:nvSpPr>
        <p:spPr>
          <a:xfrm>
            <a:off x="-1658335" y="4572559"/>
            <a:ext cx="10802335" cy="2312988"/>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4" name="任意多边形 23"/>
          <p:cNvSpPr/>
          <p:nvPr/>
        </p:nvSpPr>
        <p:spPr>
          <a:xfrm>
            <a:off x="2495550" y="2838450"/>
            <a:ext cx="2400300" cy="1047750"/>
          </a:xfrm>
          <a:custGeom>
            <a:avLst/>
            <a:gdLst>
              <a:gd name="connsiteX0" fmla="*/ 0 w 2400300"/>
              <a:gd name="connsiteY0" fmla="*/ 133350 h 1047750"/>
              <a:gd name="connsiteX1" fmla="*/ 742950 w 2400300"/>
              <a:gd name="connsiteY1" fmla="*/ 0 h 1047750"/>
              <a:gd name="connsiteX2" fmla="*/ 76200 w 2400300"/>
              <a:gd name="connsiteY2" fmla="*/ 419100 h 1047750"/>
              <a:gd name="connsiteX3" fmla="*/ 2400300 w 2400300"/>
              <a:gd name="connsiteY3" fmla="*/ 514350 h 1047750"/>
              <a:gd name="connsiteX4" fmla="*/ 342900 w 2400300"/>
              <a:gd name="connsiteY4" fmla="*/ 742950 h 1047750"/>
              <a:gd name="connsiteX5" fmla="*/ 990600 w 2400300"/>
              <a:gd name="connsiteY5" fmla="*/ 1009650 h 1047750"/>
              <a:gd name="connsiteX6" fmla="*/ 114300 w 2400300"/>
              <a:gd name="connsiteY6" fmla="*/ 104775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00300" h="1047750">
                <a:moveTo>
                  <a:pt x="0" y="133350"/>
                </a:moveTo>
                <a:lnTo>
                  <a:pt x="742950" y="0"/>
                </a:lnTo>
                <a:lnTo>
                  <a:pt x="76200" y="419100"/>
                </a:lnTo>
                <a:lnTo>
                  <a:pt x="2400300" y="514350"/>
                </a:lnTo>
                <a:lnTo>
                  <a:pt x="342900" y="742950"/>
                </a:lnTo>
                <a:lnTo>
                  <a:pt x="990600" y="1009650"/>
                </a:lnTo>
                <a:lnTo>
                  <a:pt x="114300" y="1047750"/>
                </a:lnTo>
              </a:path>
            </a:pathLst>
          </a:custGeom>
          <a:noFill/>
          <a:ln w="38100"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TextBox 1"/>
          <p:cNvSpPr txBox="1"/>
          <p:nvPr/>
        </p:nvSpPr>
        <p:spPr>
          <a:xfrm>
            <a:off x="5219378" y="2762160"/>
            <a:ext cx="3924622" cy="1200329"/>
          </a:xfrm>
          <a:prstGeom prst="rect">
            <a:avLst/>
          </a:prstGeom>
          <a:noFill/>
        </p:spPr>
        <p:txBody>
          <a:bodyPr wrap="square" rtlCol="0">
            <a:spAutoFit/>
          </a:bodyPr>
          <a:lstStyle/>
          <a:p>
            <a:r>
              <a:rPr lang="en-US" altLang="zh-CN" sz="7200" b="1" dirty="0" smtClean="0">
                <a:solidFill>
                  <a:srgbClr val="6FABD3"/>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WHY</a:t>
            </a:r>
            <a:r>
              <a:rPr lang="zh-CN" altLang="en-US" sz="7200" b="1" dirty="0" smtClean="0">
                <a:solidFill>
                  <a:srgbClr val="6FABD3"/>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rPr>
              <a:t>？</a:t>
            </a:r>
            <a:endParaRPr lang="zh-CN" altLang="en-US" sz="7200" b="1" dirty="0">
              <a:solidFill>
                <a:srgbClr val="6FABD3"/>
              </a:solidFill>
              <a:effectLst>
                <a:outerShdw blurRad="38100" dist="38100" dir="2700000" algn="tl">
                  <a:srgbClr val="000000">
                    <a:alpha val="43137"/>
                  </a:srgbClr>
                </a:outerShdw>
              </a:effectLst>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3266224368"/>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1"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p:tgtEl>
                                          <p:spTgt spid="24"/>
                                        </p:tgtEl>
                                        <p:attrNameLst>
                                          <p:attrName>ppt_y</p:attrName>
                                        </p:attrNameLst>
                                      </p:cBhvr>
                                      <p:tavLst>
                                        <p:tav tm="0">
                                          <p:val>
                                            <p:strVal val="#ppt_y+#ppt_h*1.125000"/>
                                          </p:val>
                                        </p:tav>
                                        <p:tav tm="100000">
                                          <p:val>
                                            <p:strVal val="#ppt_y"/>
                                          </p:val>
                                        </p:tav>
                                      </p:tavLst>
                                    </p:anim>
                                    <p:animEffect transition="in" filter="wipe(up)">
                                      <p:cBhvr>
                                        <p:cTn id="8" dur="500"/>
                                        <p:tgtEl>
                                          <p:spTgt spid="24"/>
                                        </p:tgtEl>
                                      </p:cBhvr>
                                    </p:animEffect>
                                  </p:childTnLst>
                                </p:cTn>
                              </p:par>
                              <p:par>
                                <p:cTn id="9" presetID="12" presetClass="entr" presetSubtype="4"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p:tgtEl>
                                          <p:spTgt spid="13"/>
                                        </p:tgtEl>
                                        <p:attrNameLst>
                                          <p:attrName>ppt_y</p:attrName>
                                        </p:attrNameLst>
                                      </p:cBhvr>
                                      <p:tavLst>
                                        <p:tav tm="0">
                                          <p:val>
                                            <p:strVal val="#ppt_y+#ppt_h*1.125000"/>
                                          </p:val>
                                        </p:tav>
                                        <p:tav tm="100000">
                                          <p:val>
                                            <p:strVal val="#ppt_y"/>
                                          </p:val>
                                        </p:tav>
                                      </p:tavLst>
                                    </p:anim>
                                    <p:animEffect transition="in" filter="wipe(up)">
                                      <p:cBhvr>
                                        <p:cTn id="12" dur="500"/>
                                        <p:tgtEl>
                                          <p:spTgt spid="13"/>
                                        </p:tgtEl>
                                      </p:cBhvr>
                                    </p:animEffect>
                                  </p:childTnLst>
                                </p:cTn>
                              </p:par>
                            </p:childTnLst>
                          </p:cTn>
                        </p:par>
                        <p:par>
                          <p:cTn id="13" fill="hold">
                            <p:stCondLst>
                              <p:cond delay="500"/>
                            </p:stCondLst>
                            <p:childTnLst>
                              <p:par>
                                <p:cTn id="14" presetID="47" presetClass="entr" presetSubtype="0"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250"/>
                                        <p:tgtEl>
                                          <p:spTgt spid="20"/>
                                        </p:tgtEl>
                                      </p:cBhvr>
                                    </p:animEffect>
                                    <p:anim calcmode="lin" valueType="num">
                                      <p:cBhvr>
                                        <p:cTn id="17" dur="250" fill="hold"/>
                                        <p:tgtEl>
                                          <p:spTgt spid="20"/>
                                        </p:tgtEl>
                                        <p:attrNameLst>
                                          <p:attrName>ppt_x</p:attrName>
                                        </p:attrNameLst>
                                      </p:cBhvr>
                                      <p:tavLst>
                                        <p:tav tm="0">
                                          <p:val>
                                            <p:strVal val="#ppt_x"/>
                                          </p:val>
                                        </p:tav>
                                        <p:tav tm="100000">
                                          <p:val>
                                            <p:strVal val="#ppt_x"/>
                                          </p:val>
                                        </p:tav>
                                      </p:tavLst>
                                    </p:anim>
                                    <p:anim calcmode="lin" valueType="num">
                                      <p:cBhvr>
                                        <p:cTn id="18" dur="250" fill="hold"/>
                                        <p:tgtEl>
                                          <p:spTgt spid="2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250"/>
                                        <p:tgtEl>
                                          <p:spTgt spid="21"/>
                                        </p:tgtEl>
                                      </p:cBhvr>
                                    </p:animEffect>
                                    <p:anim calcmode="lin" valueType="num">
                                      <p:cBhvr>
                                        <p:cTn id="22" dur="250" fill="hold"/>
                                        <p:tgtEl>
                                          <p:spTgt spid="21"/>
                                        </p:tgtEl>
                                        <p:attrNameLst>
                                          <p:attrName>ppt_x</p:attrName>
                                        </p:attrNameLst>
                                      </p:cBhvr>
                                      <p:tavLst>
                                        <p:tav tm="0">
                                          <p:val>
                                            <p:strVal val="#ppt_x"/>
                                          </p:val>
                                        </p:tav>
                                        <p:tav tm="100000">
                                          <p:val>
                                            <p:strVal val="#ppt_x"/>
                                          </p:val>
                                        </p:tav>
                                      </p:tavLst>
                                    </p:anim>
                                    <p:anim calcmode="lin" valueType="num">
                                      <p:cBhvr>
                                        <p:cTn id="23" dur="250" fill="hold"/>
                                        <p:tgtEl>
                                          <p:spTgt spid="21"/>
                                        </p:tgtEl>
                                        <p:attrNameLst>
                                          <p:attrName>ppt_y</p:attrName>
                                        </p:attrNameLst>
                                      </p:cBhvr>
                                      <p:tavLst>
                                        <p:tav tm="0">
                                          <p:val>
                                            <p:strVal val="#ppt_y+.1"/>
                                          </p:val>
                                        </p:tav>
                                        <p:tav tm="100000">
                                          <p:val>
                                            <p:strVal val="#ppt_y"/>
                                          </p:val>
                                        </p:tav>
                                      </p:tavLst>
                                    </p:anim>
                                  </p:childTnLst>
                                </p:cTn>
                              </p:par>
                            </p:childTnLst>
                          </p:cTn>
                        </p:par>
                        <p:par>
                          <p:cTn id="24" fill="hold">
                            <p:stCondLst>
                              <p:cond delay="750"/>
                            </p:stCondLst>
                            <p:childTnLst>
                              <p:par>
                                <p:cTn id="25" presetID="42"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250"/>
                                        <p:tgtEl>
                                          <p:spTgt spid="2"/>
                                        </p:tgtEl>
                                      </p:cBhvr>
                                    </p:animEffect>
                                    <p:anim calcmode="lin" valueType="num">
                                      <p:cBhvr>
                                        <p:cTn id="28" dur="250" fill="hold"/>
                                        <p:tgtEl>
                                          <p:spTgt spid="2"/>
                                        </p:tgtEl>
                                        <p:attrNameLst>
                                          <p:attrName>ppt_x</p:attrName>
                                        </p:attrNameLst>
                                      </p:cBhvr>
                                      <p:tavLst>
                                        <p:tav tm="0">
                                          <p:val>
                                            <p:strVal val="#ppt_x"/>
                                          </p:val>
                                        </p:tav>
                                        <p:tav tm="100000">
                                          <p:val>
                                            <p:strVal val="#ppt_x"/>
                                          </p:val>
                                        </p:tav>
                                      </p:tavLst>
                                    </p:anim>
                                    <p:anim calcmode="lin" valueType="num">
                                      <p:cBhvr>
                                        <p:cTn id="29" dur="25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4" grpId="1"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713111"/>
            <a:ext cx="9143994" cy="5596209"/>
            <a:chOff x="-425453" y="713111"/>
            <a:chExt cx="9994900" cy="4901861"/>
          </a:xfrm>
        </p:grpSpPr>
        <p:sp>
          <p:nvSpPr>
            <p:cNvPr id="3" name="矩形 2"/>
            <p:cNvSpPr/>
            <p:nvPr/>
          </p:nvSpPr>
          <p:spPr>
            <a:xfrm>
              <a:off x="-425453" y="786260"/>
              <a:ext cx="9994900" cy="48287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25453" y="713111"/>
              <a:ext cx="9994900" cy="4828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矩形 5"/>
          <p:cNvSpPr/>
          <p:nvPr/>
        </p:nvSpPr>
        <p:spPr>
          <a:xfrm>
            <a:off x="-13517" y="467210"/>
            <a:ext cx="2177143" cy="6096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直角三角形 6"/>
          <p:cNvSpPr/>
          <p:nvPr/>
        </p:nvSpPr>
        <p:spPr>
          <a:xfrm rot="5400000">
            <a:off x="932915" y="141468"/>
            <a:ext cx="273019" cy="2143704"/>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32"/>
          <p:cNvSpPr txBox="1"/>
          <p:nvPr/>
        </p:nvSpPr>
        <p:spPr>
          <a:xfrm>
            <a:off x="258945" y="522044"/>
            <a:ext cx="1098378" cy="523220"/>
          </a:xfrm>
          <a:prstGeom prst="rect">
            <a:avLst/>
          </a:prstGeom>
          <a:noFill/>
        </p:spPr>
        <p:txBody>
          <a:bodyPr wrap="none" rtlCol="0">
            <a:spAutoFit/>
          </a:bodyPr>
          <a:lstStyle/>
          <a:p>
            <a:r>
              <a:rPr lang="en-US" altLang="zh-CN" sz="2800" b="1" dirty="0" smtClean="0">
                <a:solidFill>
                  <a:schemeClr val="bg1"/>
                </a:solidFill>
                <a:latin typeface="微软雅黑" panose="020B0503020204020204" pitchFamily="34" charset="-122"/>
                <a:ea typeface="微软雅黑" panose="020B0503020204020204" pitchFamily="34" charset="-122"/>
              </a:rPr>
              <a:t>WHY</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14" name="矩形 13"/>
          <p:cNvSpPr/>
          <p:nvPr/>
        </p:nvSpPr>
        <p:spPr>
          <a:xfrm>
            <a:off x="3779912" y="1409700"/>
            <a:ext cx="5364083" cy="1958283"/>
          </a:xfrm>
          <a:prstGeom prst="rect">
            <a:avLst/>
          </a:prstGeom>
          <a:solidFill>
            <a:schemeClr val="accent1">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5" name="矩形 14"/>
          <p:cNvSpPr/>
          <p:nvPr/>
        </p:nvSpPr>
        <p:spPr>
          <a:xfrm>
            <a:off x="1" y="4019292"/>
            <a:ext cx="6080978" cy="1883057"/>
          </a:xfrm>
          <a:prstGeom prst="rect">
            <a:avLst/>
          </a:prstGeom>
          <a:solidFill>
            <a:schemeClr val="accent1">
              <a:lumMod val="40000"/>
              <a:lumOff val="60000"/>
            </a:schemeClr>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8" name="矩形 17"/>
          <p:cNvSpPr/>
          <p:nvPr/>
        </p:nvSpPr>
        <p:spPr>
          <a:xfrm>
            <a:off x="5190193" y="2000369"/>
            <a:ext cx="3288343" cy="707886"/>
          </a:xfrm>
          <a:prstGeom prst="rect">
            <a:avLst/>
          </a:prstGeom>
        </p:spPr>
        <p:txBody>
          <a:bodyPr wrap="square">
            <a:spAutoFit/>
          </a:bodyPr>
          <a:lstStyle/>
          <a:p>
            <a:r>
              <a:rPr lang="zh-CN" altLang="en-US" sz="4000" b="1" dirty="0" smtClean="0">
                <a:solidFill>
                  <a:schemeClr val="accent1">
                    <a:lumMod val="50000"/>
                  </a:schemeClr>
                </a:solidFill>
                <a:latin typeface="微软雅黑" panose="020B0503020204020204" pitchFamily="34" charset="-122"/>
                <a:ea typeface="微软雅黑" panose="020B0503020204020204" pitchFamily="34" charset="-122"/>
              </a:rPr>
              <a:t>产品设计</a:t>
            </a:r>
            <a:endParaRPr lang="zh-CN" altLang="en-US" sz="4000" b="1" dirty="0">
              <a:solidFill>
                <a:schemeClr val="accent1">
                  <a:lumMod val="50000"/>
                </a:schemeClr>
              </a:solidFill>
              <a:latin typeface="微软雅黑" panose="020B0503020204020204" pitchFamily="34" charset="-122"/>
              <a:ea typeface="微软雅黑" panose="020B0503020204020204" pitchFamily="34" charset="-122"/>
            </a:endParaRPr>
          </a:p>
        </p:txBody>
      </p:sp>
      <p:sp>
        <p:nvSpPr>
          <p:cNvPr id="19" name="矩形 18"/>
          <p:cNvSpPr/>
          <p:nvPr/>
        </p:nvSpPr>
        <p:spPr>
          <a:xfrm>
            <a:off x="4201833" y="1585224"/>
            <a:ext cx="988360" cy="830997"/>
          </a:xfrm>
          <a:prstGeom prst="rect">
            <a:avLst/>
          </a:prstGeom>
        </p:spPr>
        <p:txBody>
          <a:bodyPr wrap="square">
            <a:spAutoFit/>
          </a:bodyPr>
          <a:lstStyle/>
          <a:p>
            <a:r>
              <a:rPr lang="en-US" altLang="zh-CN" sz="4800" b="1" dirty="0" smtClean="0">
                <a:solidFill>
                  <a:srgbClr val="333333"/>
                </a:solidFill>
                <a:latin typeface="微软雅黑" panose="020B0503020204020204" pitchFamily="34" charset="-122"/>
                <a:ea typeface="Microsoft Yahei" panose="020B0503020204020204" pitchFamily="34" charset="-122"/>
              </a:rPr>
              <a:t>“</a:t>
            </a:r>
            <a:endParaRPr lang="zh-CN" altLang="en-US" sz="4800" b="1" dirty="0">
              <a:latin typeface="微软雅黑" panose="020B0503020204020204" pitchFamily="34" charset="-122"/>
            </a:endParaRPr>
          </a:p>
        </p:txBody>
      </p:sp>
      <p:sp>
        <p:nvSpPr>
          <p:cNvPr id="20" name="矩形 19"/>
          <p:cNvSpPr/>
          <p:nvPr/>
        </p:nvSpPr>
        <p:spPr>
          <a:xfrm>
            <a:off x="7677875" y="2579120"/>
            <a:ext cx="988360" cy="830997"/>
          </a:xfrm>
          <a:prstGeom prst="rect">
            <a:avLst/>
          </a:prstGeom>
        </p:spPr>
        <p:txBody>
          <a:bodyPr wrap="square">
            <a:spAutoFit/>
          </a:bodyPr>
          <a:lstStyle/>
          <a:p>
            <a:r>
              <a:rPr lang="en-US" altLang="zh-CN" sz="4800" b="1" dirty="0" smtClean="0">
                <a:solidFill>
                  <a:srgbClr val="333333"/>
                </a:solidFill>
                <a:latin typeface="微软雅黑" panose="020B0503020204020204" pitchFamily="34" charset="-122"/>
                <a:ea typeface="Microsoft Yahei" panose="020B0503020204020204" pitchFamily="34" charset="-122"/>
              </a:rPr>
              <a:t>”</a:t>
            </a:r>
            <a:endParaRPr lang="zh-CN" altLang="en-US" sz="4800" b="1" dirty="0">
              <a:latin typeface="微软雅黑" panose="020B0503020204020204" pitchFamily="34" charset="-122"/>
            </a:endParaRPr>
          </a:p>
        </p:txBody>
      </p:sp>
      <p:sp>
        <p:nvSpPr>
          <p:cNvPr id="23" name="矩形 22"/>
          <p:cNvSpPr/>
          <p:nvPr/>
        </p:nvSpPr>
        <p:spPr>
          <a:xfrm>
            <a:off x="1620990" y="4606877"/>
            <a:ext cx="4317843" cy="707886"/>
          </a:xfrm>
          <a:prstGeom prst="rect">
            <a:avLst/>
          </a:prstGeom>
        </p:spPr>
        <p:txBody>
          <a:bodyPr wrap="square">
            <a:spAutoFit/>
          </a:bodyPr>
          <a:lstStyle/>
          <a:p>
            <a:r>
              <a:rPr lang="zh-CN" altLang="en-US" sz="4000" b="1" dirty="0" smtClean="0">
                <a:solidFill>
                  <a:schemeClr val="accent1">
                    <a:lumMod val="50000"/>
                  </a:schemeClr>
                </a:solidFill>
                <a:latin typeface="微软雅黑" panose="020B0503020204020204" pitchFamily="34" charset="-122"/>
                <a:ea typeface="微软雅黑" panose="020B0503020204020204" pitchFamily="34" charset="-122"/>
              </a:rPr>
              <a:t>产品运营</a:t>
            </a:r>
            <a:endParaRPr lang="zh-CN" altLang="en-US" sz="4000" b="1" dirty="0">
              <a:solidFill>
                <a:schemeClr val="accent1">
                  <a:lumMod val="50000"/>
                </a:schemeClr>
              </a:solidFill>
              <a:latin typeface="微软雅黑" panose="020B0503020204020204" pitchFamily="34" charset="-122"/>
              <a:ea typeface="微软雅黑" panose="020B0503020204020204" pitchFamily="34" charset="-122"/>
            </a:endParaRPr>
          </a:p>
        </p:txBody>
      </p:sp>
      <p:sp>
        <p:nvSpPr>
          <p:cNvPr id="24" name="矩形 23"/>
          <p:cNvSpPr/>
          <p:nvPr/>
        </p:nvSpPr>
        <p:spPr>
          <a:xfrm>
            <a:off x="137871" y="4019292"/>
            <a:ext cx="988360" cy="830997"/>
          </a:xfrm>
          <a:prstGeom prst="rect">
            <a:avLst/>
          </a:prstGeom>
        </p:spPr>
        <p:txBody>
          <a:bodyPr wrap="square">
            <a:spAutoFit/>
          </a:bodyPr>
          <a:lstStyle/>
          <a:p>
            <a:r>
              <a:rPr lang="en-US" altLang="zh-CN" sz="4800" b="1" dirty="0" smtClean="0">
                <a:solidFill>
                  <a:srgbClr val="333333"/>
                </a:solidFill>
                <a:latin typeface="微软雅黑" panose="020B0503020204020204" pitchFamily="34" charset="-122"/>
                <a:ea typeface="Microsoft Yahei" panose="020B0503020204020204" pitchFamily="34" charset="-122"/>
              </a:rPr>
              <a:t>“</a:t>
            </a:r>
            <a:endParaRPr lang="zh-CN" altLang="en-US" sz="4800" b="1" dirty="0">
              <a:latin typeface="微软雅黑" panose="020B0503020204020204" pitchFamily="34" charset="-122"/>
            </a:endParaRPr>
          </a:p>
        </p:txBody>
      </p:sp>
      <p:sp>
        <p:nvSpPr>
          <p:cNvPr id="25" name="矩形 24"/>
          <p:cNvSpPr/>
          <p:nvPr/>
        </p:nvSpPr>
        <p:spPr>
          <a:xfrm>
            <a:off x="4201833" y="5114238"/>
            <a:ext cx="988360" cy="830997"/>
          </a:xfrm>
          <a:prstGeom prst="rect">
            <a:avLst/>
          </a:prstGeom>
        </p:spPr>
        <p:txBody>
          <a:bodyPr wrap="square">
            <a:spAutoFit/>
          </a:bodyPr>
          <a:lstStyle/>
          <a:p>
            <a:r>
              <a:rPr lang="en-US" altLang="zh-CN" sz="4800" b="1" dirty="0" smtClean="0">
                <a:solidFill>
                  <a:srgbClr val="333333"/>
                </a:solidFill>
                <a:latin typeface="微软雅黑" panose="020B0503020204020204" pitchFamily="34" charset="-122"/>
                <a:ea typeface="Microsoft Yahei" panose="020B0503020204020204" pitchFamily="34" charset="-122"/>
              </a:rPr>
              <a:t>”</a:t>
            </a:r>
            <a:endParaRPr lang="zh-CN" altLang="en-US" sz="4800" b="1" dirty="0">
              <a:latin typeface="微软雅黑" panose="020B0503020204020204" pitchFamily="34" charset="-122"/>
            </a:endParaRPr>
          </a:p>
        </p:txBody>
      </p:sp>
      <p:sp>
        <p:nvSpPr>
          <p:cNvPr id="26" name="椭圆 25"/>
          <p:cNvSpPr/>
          <p:nvPr/>
        </p:nvSpPr>
        <p:spPr>
          <a:xfrm>
            <a:off x="2233173" y="1373172"/>
            <a:ext cx="2010383" cy="1987924"/>
          </a:xfrm>
          <a:prstGeom prst="ellipse">
            <a:avLst/>
          </a:prstGeom>
          <a:solidFill>
            <a:srgbClr val="F3C91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pic>
        <p:nvPicPr>
          <p:cNvPr id="27" name="图片 26"/>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312277" y="1409700"/>
            <a:ext cx="1889556" cy="1889556"/>
          </a:xfrm>
          <a:prstGeom prst="ellipse">
            <a:avLst/>
          </a:prstGeom>
        </p:spPr>
      </p:pic>
      <p:sp>
        <p:nvSpPr>
          <p:cNvPr id="31" name="Freeform 152"/>
          <p:cNvSpPr>
            <a:spLocks/>
          </p:cNvSpPr>
          <p:nvPr/>
        </p:nvSpPr>
        <p:spPr bwMode="auto">
          <a:xfrm>
            <a:off x="5891573" y="3959214"/>
            <a:ext cx="1910681" cy="1866076"/>
          </a:xfrm>
          <a:custGeom>
            <a:avLst/>
            <a:gdLst>
              <a:gd name="T0" fmla="*/ 390 w 390"/>
              <a:gd name="T1" fmla="*/ 354 h 390"/>
              <a:gd name="T2" fmla="*/ 354 w 390"/>
              <a:gd name="T3" fmla="*/ 390 h 390"/>
              <a:gd name="T4" fmla="*/ 36 w 390"/>
              <a:gd name="T5" fmla="*/ 390 h 390"/>
              <a:gd name="T6" fmla="*/ 0 w 390"/>
              <a:gd name="T7" fmla="*/ 354 h 390"/>
              <a:gd name="T8" fmla="*/ 0 w 390"/>
              <a:gd name="T9" fmla="*/ 36 h 390"/>
              <a:gd name="T10" fmla="*/ 36 w 390"/>
              <a:gd name="T11" fmla="*/ 0 h 390"/>
              <a:gd name="T12" fmla="*/ 354 w 390"/>
              <a:gd name="T13" fmla="*/ 0 h 390"/>
              <a:gd name="T14" fmla="*/ 390 w 390"/>
              <a:gd name="T15" fmla="*/ 36 h 390"/>
              <a:gd name="T16" fmla="*/ 390 w 390"/>
              <a:gd name="T17" fmla="*/ 354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0">
                <a:moveTo>
                  <a:pt x="390" y="354"/>
                </a:moveTo>
                <a:cubicBezTo>
                  <a:pt x="390" y="374"/>
                  <a:pt x="374" y="390"/>
                  <a:pt x="354" y="390"/>
                </a:cubicBezTo>
                <a:cubicBezTo>
                  <a:pt x="36" y="390"/>
                  <a:pt x="36" y="390"/>
                  <a:pt x="36" y="390"/>
                </a:cubicBezTo>
                <a:cubicBezTo>
                  <a:pt x="16" y="390"/>
                  <a:pt x="0" y="374"/>
                  <a:pt x="0" y="354"/>
                </a:cubicBezTo>
                <a:cubicBezTo>
                  <a:pt x="0" y="36"/>
                  <a:pt x="0" y="36"/>
                  <a:pt x="0" y="36"/>
                </a:cubicBezTo>
                <a:cubicBezTo>
                  <a:pt x="0" y="16"/>
                  <a:pt x="16" y="0"/>
                  <a:pt x="36" y="0"/>
                </a:cubicBezTo>
                <a:cubicBezTo>
                  <a:pt x="354" y="0"/>
                  <a:pt x="354" y="0"/>
                  <a:pt x="354" y="0"/>
                </a:cubicBezTo>
                <a:cubicBezTo>
                  <a:pt x="374" y="0"/>
                  <a:pt x="390" y="16"/>
                  <a:pt x="390" y="36"/>
                </a:cubicBezTo>
                <a:lnTo>
                  <a:pt x="390" y="354"/>
                </a:lnTo>
                <a:close/>
              </a:path>
            </a:pathLst>
          </a:custGeom>
          <a:solidFill>
            <a:srgbClr val="F678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153"/>
          <p:cNvSpPr>
            <a:spLocks/>
          </p:cNvSpPr>
          <p:nvPr/>
        </p:nvSpPr>
        <p:spPr bwMode="auto">
          <a:xfrm>
            <a:off x="6588224" y="4606877"/>
            <a:ext cx="1185128" cy="1213717"/>
          </a:xfrm>
          <a:custGeom>
            <a:avLst/>
            <a:gdLst>
              <a:gd name="T0" fmla="*/ 326 w 326"/>
              <a:gd name="T1" fmla="*/ 259 h 295"/>
              <a:gd name="T2" fmla="*/ 326 w 326"/>
              <a:gd name="T3" fmla="*/ 134 h 295"/>
              <a:gd name="T4" fmla="*/ 193 w 326"/>
              <a:gd name="T5" fmla="*/ 0 h 295"/>
              <a:gd name="T6" fmla="*/ 0 w 326"/>
              <a:gd name="T7" fmla="*/ 134 h 295"/>
              <a:gd name="T8" fmla="*/ 160 w 326"/>
              <a:gd name="T9" fmla="*/ 295 h 295"/>
              <a:gd name="T10" fmla="*/ 290 w 326"/>
              <a:gd name="T11" fmla="*/ 295 h 295"/>
              <a:gd name="T12" fmla="*/ 326 w 326"/>
              <a:gd name="T13" fmla="*/ 259 h 295"/>
            </a:gdLst>
            <a:ahLst/>
            <a:cxnLst>
              <a:cxn ang="0">
                <a:pos x="T0" y="T1"/>
              </a:cxn>
              <a:cxn ang="0">
                <a:pos x="T2" y="T3"/>
              </a:cxn>
              <a:cxn ang="0">
                <a:pos x="T4" y="T5"/>
              </a:cxn>
              <a:cxn ang="0">
                <a:pos x="T6" y="T7"/>
              </a:cxn>
              <a:cxn ang="0">
                <a:pos x="T8" y="T9"/>
              </a:cxn>
              <a:cxn ang="0">
                <a:pos x="T10" y="T11"/>
              </a:cxn>
              <a:cxn ang="0">
                <a:pos x="T12" y="T13"/>
              </a:cxn>
            </a:cxnLst>
            <a:rect l="0" t="0" r="r" b="b"/>
            <a:pathLst>
              <a:path w="326" h="295">
                <a:moveTo>
                  <a:pt x="326" y="259"/>
                </a:moveTo>
                <a:cubicBezTo>
                  <a:pt x="326" y="134"/>
                  <a:pt x="326" y="134"/>
                  <a:pt x="326" y="134"/>
                </a:cubicBezTo>
                <a:cubicBezTo>
                  <a:pt x="193" y="0"/>
                  <a:pt x="193" y="0"/>
                  <a:pt x="193" y="0"/>
                </a:cubicBezTo>
                <a:cubicBezTo>
                  <a:pt x="0" y="134"/>
                  <a:pt x="0" y="134"/>
                  <a:pt x="0" y="134"/>
                </a:cubicBezTo>
                <a:cubicBezTo>
                  <a:pt x="160" y="295"/>
                  <a:pt x="160" y="295"/>
                  <a:pt x="160" y="295"/>
                </a:cubicBezTo>
                <a:cubicBezTo>
                  <a:pt x="290" y="295"/>
                  <a:pt x="290" y="295"/>
                  <a:pt x="290" y="295"/>
                </a:cubicBezTo>
                <a:cubicBezTo>
                  <a:pt x="310" y="295"/>
                  <a:pt x="326" y="279"/>
                  <a:pt x="326" y="259"/>
                </a:cubicBezTo>
                <a:close/>
              </a:path>
            </a:pathLst>
          </a:custGeom>
          <a:solidFill>
            <a:srgbClr val="B75A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154"/>
          <p:cNvSpPr>
            <a:spLocks/>
          </p:cNvSpPr>
          <p:nvPr/>
        </p:nvSpPr>
        <p:spPr bwMode="auto">
          <a:xfrm>
            <a:off x="6171557" y="4368973"/>
            <a:ext cx="1322779" cy="742788"/>
          </a:xfrm>
          <a:custGeom>
            <a:avLst/>
            <a:gdLst>
              <a:gd name="T0" fmla="*/ 227 w 270"/>
              <a:gd name="T1" fmla="*/ 47 h 155"/>
              <a:gd name="T2" fmla="*/ 170 w 270"/>
              <a:gd name="T3" fmla="*/ 0 h 155"/>
              <a:gd name="T4" fmla="*/ 114 w 270"/>
              <a:gd name="T5" fmla="*/ 41 h 155"/>
              <a:gd name="T6" fmla="*/ 106 w 270"/>
              <a:gd name="T7" fmla="*/ 40 h 155"/>
              <a:gd name="T8" fmla="*/ 106 w 270"/>
              <a:gd name="T9" fmla="*/ 39 h 155"/>
              <a:gd name="T10" fmla="*/ 104 w 270"/>
              <a:gd name="T11" fmla="*/ 39 h 155"/>
              <a:gd name="T12" fmla="*/ 101 w 270"/>
              <a:gd name="T13" fmla="*/ 39 h 155"/>
              <a:gd name="T14" fmla="*/ 48 w 270"/>
              <a:gd name="T15" fmla="*/ 82 h 155"/>
              <a:gd name="T16" fmla="*/ 37 w 270"/>
              <a:gd name="T17" fmla="*/ 81 h 155"/>
              <a:gd name="T18" fmla="*/ 0 w 270"/>
              <a:gd name="T19" fmla="*/ 118 h 155"/>
              <a:gd name="T20" fmla="*/ 37 w 270"/>
              <a:gd name="T21" fmla="*/ 155 h 155"/>
              <a:gd name="T22" fmla="*/ 41 w 270"/>
              <a:gd name="T23" fmla="*/ 155 h 155"/>
              <a:gd name="T24" fmla="*/ 216 w 270"/>
              <a:gd name="T25" fmla="*/ 155 h 155"/>
              <a:gd name="T26" fmla="*/ 270 w 270"/>
              <a:gd name="T27" fmla="*/ 101 h 155"/>
              <a:gd name="T28" fmla="*/ 227 w 270"/>
              <a:gd name="T29" fmla="*/ 47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155">
                <a:moveTo>
                  <a:pt x="227" y="47"/>
                </a:moveTo>
                <a:cubicBezTo>
                  <a:pt x="222" y="20"/>
                  <a:pt x="199" y="0"/>
                  <a:pt x="170" y="0"/>
                </a:cubicBezTo>
                <a:cubicBezTo>
                  <a:pt x="144" y="0"/>
                  <a:pt x="121" y="17"/>
                  <a:pt x="114" y="41"/>
                </a:cubicBezTo>
                <a:cubicBezTo>
                  <a:pt x="112" y="40"/>
                  <a:pt x="109" y="40"/>
                  <a:pt x="106" y="40"/>
                </a:cubicBezTo>
                <a:cubicBezTo>
                  <a:pt x="106" y="40"/>
                  <a:pt x="106" y="39"/>
                  <a:pt x="106" y="39"/>
                </a:cubicBezTo>
                <a:cubicBezTo>
                  <a:pt x="106" y="39"/>
                  <a:pt x="106" y="39"/>
                  <a:pt x="104" y="39"/>
                </a:cubicBezTo>
                <a:cubicBezTo>
                  <a:pt x="103" y="39"/>
                  <a:pt x="102" y="39"/>
                  <a:pt x="101" y="39"/>
                </a:cubicBezTo>
                <a:cubicBezTo>
                  <a:pt x="75" y="39"/>
                  <a:pt x="53" y="58"/>
                  <a:pt x="48" y="82"/>
                </a:cubicBezTo>
                <a:cubicBezTo>
                  <a:pt x="44" y="81"/>
                  <a:pt x="37" y="81"/>
                  <a:pt x="37" y="81"/>
                </a:cubicBezTo>
                <a:cubicBezTo>
                  <a:pt x="17" y="81"/>
                  <a:pt x="0" y="97"/>
                  <a:pt x="0" y="118"/>
                </a:cubicBezTo>
                <a:cubicBezTo>
                  <a:pt x="0" y="138"/>
                  <a:pt x="17" y="155"/>
                  <a:pt x="37" y="155"/>
                </a:cubicBezTo>
                <a:cubicBezTo>
                  <a:pt x="41" y="155"/>
                  <a:pt x="41" y="155"/>
                  <a:pt x="41" y="155"/>
                </a:cubicBezTo>
                <a:cubicBezTo>
                  <a:pt x="216" y="155"/>
                  <a:pt x="216" y="155"/>
                  <a:pt x="216" y="155"/>
                </a:cubicBezTo>
                <a:cubicBezTo>
                  <a:pt x="246" y="155"/>
                  <a:pt x="270" y="131"/>
                  <a:pt x="270" y="101"/>
                </a:cubicBezTo>
                <a:cubicBezTo>
                  <a:pt x="270" y="75"/>
                  <a:pt x="252" y="53"/>
                  <a:pt x="227" y="47"/>
                </a:cubicBezTo>
                <a:close/>
              </a:path>
            </a:pathLst>
          </a:custGeom>
          <a:solidFill>
            <a:srgbClr val="F7E5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155"/>
          <p:cNvSpPr>
            <a:spLocks/>
          </p:cNvSpPr>
          <p:nvPr/>
        </p:nvSpPr>
        <p:spPr bwMode="auto">
          <a:xfrm>
            <a:off x="6615427" y="4657678"/>
            <a:ext cx="567201" cy="657781"/>
          </a:xfrm>
          <a:custGeom>
            <a:avLst/>
            <a:gdLst>
              <a:gd name="T0" fmla="*/ 112 w 116"/>
              <a:gd name="T1" fmla="*/ 65 h 137"/>
              <a:gd name="T2" fmla="*/ 65 w 116"/>
              <a:gd name="T3" fmla="*/ 5 h 137"/>
              <a:gd name="T4" fmla="*/ 51 w 116"/>
              <a:gd name="T5" fmla="*/ 5 h 137"/>
              <a:gd name="T6" fmla="*/ 4 w 116"/>
              <a:gd name="T7" fmla="*/ 65 h 137"/>
              <a:gd name="T8" fmla="*/ 11 w 116"/>
              <a:gd name="T9" fmla="*/ 74 h 137"/>
              <a:gd name="T10" fmla="*/ 26 w 116"/>
              <a:gd name="T11" fmla="*/ 74 h 137"/>
              <a:gd name="T12" fmla="*/ 26 w 116"/>
              <a:gd name="T13" fmla="*/ 131 h 137"/>
              <a:gd name="T14" fmla="*/ 32 w 116"/>
              <a:gd name="T15" fmla="*/ 137 h 137"/>
              <a:gd name="T16" fmla="*/ 84 w 116"/>
              <a:gd name="T17" fmla="*/ 137 h 137"/>
              <a:gd name="T18" fmla="*/ 90 w 116"/>
              <a:gd name="T19" fmla="*/ 131 h 137"/>
              <a:gd name="T20" fmla="*/ 90 w 116"/>
              <a:gd name="T21" fmla="*/ 74 h 137"/>
              <a:gd name="T22" fmla="*/ 105 w 116"/>
              <a:gd name="T23" fmla="*/ 74 h 137"/>
              <a:gd name="T24" fmla="*/ 112 w 116"/>
              <a:gd name="T25" fmla="*/ 6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137">
                <a:moveTo>
                  <a:pt x="112" y="65"/>
                </a:moveTo>
                <a:cubicBezTo>
                  <a:pt x="65" y="5"/>
                  <a:pt x="65" y="5"/>
                  <a:pt x="65" y="5"/>
                </a:cubicBezTo>
                <a:cubicBezTo>
                  <a:pt x="61" y="0"/>
                  <a:pt x="55" y="0"/>
                  <a:pt x="51" y="5"/>
                </a:cubicBezTo>
                <a:cubicBezTo>
                  <a:pt x="4" y="65"/>
                  <a:pt x="4" y="65"/>
                  <a:pt x="4" y="65"/>
                </a:cubicBezTo>
                <a:cubicBezTo>
                  <a:pt x="0" y="70"/>
                  <a:pt x="3" y="74"/>
                  <a:pt x="11" y="74"/>
                </a:cubicBezTo>
                <a:cubicBezTo>
                  <a:pt x="26" y="74"/>
                  <a:pt x="26" y="74"/>
                  <a:pt x="26" y="74"/>
                </a:cubicBezTo>
                <a:cubicBezTo>
                  <a:pt x="26" y="131"/>
                  <a:pt x="26" y="131"/>
                  <a:pt x="26" y="131"/>
                </a:cubicBezTo>
                <a:cubicBezTo>
                  <a:pt x="26" y="134"/>
                  <a:pt x="29" y="137"/>
                  <a:pt x="32" y="137"/>
                </a:cubicBezTo>
                <a:cubicBezTo>
                  <a:pt x="84" y="137"/>
                  <a:pt x="84" y="137"/>
                  <a:pt x="84" y="137"/>
                </a:cubicBezTo>
                <a:cubicBezTo>
                  <a:pt x="87" y="137"/>
                  <a:pt x="90" y="134"/>
                  <a:pt x="90" y="131"/>
                </a:cubicBezTo>
                <a:cubicBezTo>
                  <a:pt x="90" y="74"/>
                  <a:pt x="90" y="74"/>
                  <a:pt x="90" y="74"/>
                </a:cubicBezTo>
                <a:cubicBezTo>
                  <a:pt x="105" y="74"/>
                  <a:pt x="105" y="74"/>
                  <a:pt x="105" y="74"/>
                </a:cubicBezTo>
                <a:cubicBezTo>
                  <a:pt x="113" y="74"/>
                  <a:pt x="116" y="70"/>
                  <a:pt x="112" y="65"/>
                </a:cubicBezTo>
                <a:close/>
              </a:path>
            </a:pathLst>
          </a:custGeom>
          <a:solidFill>
            <a:srgbClr val="524A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1167990854"/>
      </p:ext>
    </p:extLst>
  </p:cSld>
  <p:clrMapOvr>
    <a:masterClrMapping/>
  </p:clrMapOvr>
  <mc:AlternateContent xmlns:mc="http://schemas.openxmlformats.org/markup-compatibility/2006" xmlns:p14="http://schemas.microsoft.com/office/powerpoint/2010/main">
    <mc:Choice Requires="p14">
      <p:transition spd="slow">
        <p14:prism isContent="1" isInverted="1"/>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50" fill="hold"/>
                                            <p:tgtEl>
                                              <p:spTgt spid="14"/>
                                            </p:tgtEl>
                                            <p:attrNameLst>
                                              <p:attrName>ppt_x</p:attrName>
                                            </p:attrNameLst>
                                          </p:cBhvr>
                                          <p:tavLst>
                                            <p:tav tm="0">
                                              <p:val>
                                                <p:strVal val="1+#ppt_w/2"/>
                                              </p:val>
                                            </p:tav>
                                            <p:tav tm="100000">
                                              <p:val>
                                                <p:strVal val="#ppt_x"/>
                                              </p:val>
                                            </p:tav>
                                          </p:tavLst>
                                        </p:anim>
                                        <p:anim calcmode="lin" valueType="num">
                                          <p:cBhvr additive="base">
                                            <p:cTn id="8" dur="75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750" fill="hold"/>
                                            <p:tgtEl>
                                              <p:spTgt spid="18"/>
                                            </p:tgtEl>
                                            <p:attrNameLst>
                                              <p:attrName>ppt_x</p:attrName>
                                            </p:attrNameLst>
                                          </p:cBhvr>
                                          <p:tavLst>
                                            <p:tav tm="0">
                                              <p:val>
                                                <p:strVal val="1+#ppt_w/2"/>
                                              </p:val>
                                            </p:tav>
                                            <p:tav tm="100000">
                                              <p:val>
                                                <p:strVal val="#ppt_x"/>
                                              </p:val>
                                            </p:tav>
                                          </p:tavLst>
                                        </p:anim>
                                        <p:anim calcmode="lin" valueType="num">
                                          <p:cBhvr additive="base">
                                            <p:cTn id="12" dur="750" fill="hold"/>
                                            <p:tgtEl>
                                              <p:spTgt spid="18"/>
                                            </p:tgtEl>
                                            <p:attrNameLst>
                                              <p:attrName>ppt_y</p:attrName>
                                            </p:attrNameLst>
                                          </p:cBhvr>
                                          <p:tavLst>
                                            <p:tav tm="0">
                                              <p:val>
                                                <p:strVal val="#ppt_y"/>
                                              </p:val>
                                            </p:tav>
                                            <p:tav tm="100000">
                                              <p:val>
                                                <p:strVal val="#ppt_y"/>
                                              </p:val>
                                            </p:tav>
                                          </p:tavLst>
                                        </p:anim>
                                      </p:childTnLst>
                                    </p:cTn>
                                  </p:par>
                                  <p:par>
                                    <p:cTn id="13" presetID="2" presetClass="entr" presetSubtype="2" fill="hold" grpId="1"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750" fill="hold"/>
                                            <p:tgtEl>
                                              <p:spTgt spid="19"/>
                                            </p:tgtEl>
                                            <p:attrNameLst>
                                              <p:attrName>ppt_x</p:attrName>
                                            </p:attrNameLst>
                                          </p:cBhvr>
                                          <p:tavLst>
                                            <p:tav tm="0">
                                              <p:val>
                                                <p:strVal val="1+#ppt_w/2"/>
                                              </p:val>
                                            </p:tav>
                                            <p:tav tm="100000">
                                              <p:val>
                                                <p:strVal val="#ppt_x"/>
                                              </p:val>
                                            </p:tav>
                                          </p:tavLst>
                                        </p:anim>
                                        <p:anim calcmode="lin" valueType="num">
                                          <p:cBhvr additive="base">
                                            <p:cTn id="16" dur="750" fill="hold"/>
                                            <p:tgtEl>
                                              <p:spTgt spid="19"/>
                                            </p:tgtEl>
                                            <p:attrNameLst>
                                              <p:attrName>ppt_y</p:attrName>
                                            </p:attrNameLst>
                                          </p:cBhvr>
                                          <p:tavLst>
                                            <p:tav tm="0">
                                              <p:val>
                                                <p:strVal val="#ppt_y"/>
                                              </p:val>
                                            </p:tav>
                                            <p:tav tm="100000">
                                              <p:val>
                                                <p:strVal val="#ppt_y"/>
                                              </p:val>
                                            </p:tav>
                                          </p:tavLst>
                                        </p:anim>
                                      </p:childTnLst>
                                    </p:cTn>
                                  </p:par>
                                  <p:par>
                                    <p:cTn id="17" presetID="2" presetClass="entr" presetSubtype="2" fill="hold" grpId="1"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750" fill="hold"/>
                                            <p:tgtEl>
                                              <p:spTgt spid="20"/>
                                            </p:tgtEl>
                                            <p:attrNameLst>
                                              <p:attrName>ppt_x</p:attrName>
                                            </p:attrNameLst>
                                          </p:cBhvr>
                                          <p:tavLst>
                                            <p:tav tm="0">
                                              <p:val>
                                                <p:strVal val="1+#ppt_w/2"/>
                                              </p:val>
                                            </p:tav>
                                            <p:tav tm="100000">
                                              <p:val>
                                                <p:strVal val="#ppt_x"/>
                                              </p:val>
                                            </p:tav>
                                          </p:tavLst>
                                        </p:anim>
                                        <p:anim calcmode="lin" valueType="num">
                                          <p:cBhvr additive="base">
                                            <p:cTn id="20" dur="750" fill="hold"/>
                                            <p:tgtEl>
                                              <p:spTgt spid="20"/>
                                            </p:tgtEl>
                                            <p:attrNameLst>
                                              <p:attrName>ppt_y</p:attrName>
                                            </p:attrNameLst>
                                          </p:cBhvr>
                                          <p:tavLst>
                                            <p:tav tm="0">
                                              <p:val>
                                                <p:strVal val="#ppt_y"/>
                                              </p:val>
                                            </p:tav>
                                            <p:tav tm="100000">
                                              <p:val>
                                                <p:strVal val="#ppt_y"/>
                                              </p:val>
                                            </p:tav>
                                          </p:tavLst>
                                        </p:anim>
                                      </p:childTnLst>
                                    </p:cTn>
                                  </p:par>
                                  <p:par>
                                    <p:cTn id="21" presetID="2" presetClass="entr" presetSubtype="2" accel="50000" fill="hold" grpId="0" nodeType="withEffect" p14:presetBounceEnd="60000">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14:bounceEnd="60000">
                                          <p:cBhvr additive="base">
                                            <p:cTn id="23" dur="750" fill="hold"/>
                                            <p:tgtEl>
                                              <p:spTgt spid="26"/>
                                            </p:tgtEl>
                                            <p:attrNameLst>
                                              <p:attrName>ppt_x</p:attrName>
                                            </p:attrNameLst>
                                          </p:cBhvr>
                                          <p:tavLst>
                                            <p:tav tm="0">
                                              <p:val>
                                                <p:strVal val="1+#ppt_w/2"/>
                                              </p:val>
                                            </p:tav>
                                            <p:tav tm="100000">
                                              <p:val>
                                                <p:strVal val="#ppt_x"/>
                                              </p:val>
                                            </p:tav>
                                          </p:tavLst>
                                        </p:anim>
                                        <p:anim calcmode="lin" valueType="num" p14:bounceEnd="60000">
                                          <p:cBhvr additive="base">
                                            <p:cTn id="24" dur="750" fill="hold"/>
                                            <p:tgtEl>
                                              <p:spTgt spid="26"/>
                                            </p:tgtEl>
                                            <p:attrNameLst>
                                              <p:attrName>ppt_y</p:attrName>
                                            </p:attrNameLst>
                                          </p:cBhvr>
                                          <p:tavLst>
                                            <p:tav tm="0">
                                              <p:val>
                                                <p:strVal val="#ppt_y"/>
                                              </p:val>
                                            </p:tav>
                                            <p:tav tm="100000">
                                              <p:val>
                                                <p:strVal val="#ppt_y"/>
                                              </p:val>
                                            </p:tav>
                                          </p:tavLst>
                                        </p:anim>
                                      </p:childTnLst>
                                    </p:cTn>
                                  </p:par>
                                  <p:par>
                                    <p:cTn id="25" presetID="2" presetClass="entr" presetSubtype="2" accel="50000" fill="hold" nodeType="withEffect" p14:presetBounceEnd="60000">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14:bounceEnd="60000">
                                          <p:cBhvr additive="base">
                                            <p:cTn id="27" dur="750" fill="hold"/>
                                            <p:tgtEl>
                                              <p:spTgt spid="27"/>
                                            </p:tgtEl>
                                            <p:attrNameLst>
                                              <p:attrName>ppt_x</p:attrName>
                                            </p:attrNameLst>
                                          </p:cBhvr>
                                          <p:tavLst>
                                            <p:tav tm="0">
                                              <p:val>
                                                <p:strVal val="1+#ppt_w/2"/>
                                              </p:val>
                                            </p:tav>
                                            <p:tav tm="100000">
                                              <p:val>
                                                <p:strVal val="#ppt_x"/>
                                              </p:val>
                                            </p:tav>
                                          </p:tavLst>
                                        </p:anim>
                                        <p:anim calcmode="lin" valueType="num" p14:bounceEnd="60000">
                                          <p:cBhvr additive="base">
                                            <p:cTn id="28" dur="750" fill="hold"/>
                                            <p:tgtEl>
                                              <p:spTgt spid="27"/>
                                            </p:tgtEl>
                                            <p:attrNameLst>
                                              <p:attrName>ppt_y</p:attrName>
                                            </p:attrNameLst>
                                          </p:cBhvr>
                                          <p:tavLst>
                                            <p:tav tm="0">
                                              <p:val>
                                                <p:strVal val="#ppt_y"/>
                                              </p:val>
                                            </p:tav>
                                            <p:tav tm="100000">
                                              <p:val>
                                                <p:strVal val="#ppt_y"/>
                                              </p:val>
                                            </p:tav>
                                          </p:tavLst>
                                        </p:anim>
                                      </p:childTnLst>
                                    </p:cTn>
                                  </p:par>
                                </p:childTnLst>
                              </p:cTn>
                            </p:par>
                            <p:par>
                              <p:cTn id="29" fill="hold">
                                <p:stCondLst>
                                  <p:cond delay="750"/>
                                </p:stCondLst>
                                <p:childTnLst>
                                  <p:par>
                                    <p:cTn id="30" presetID="2" presetClass="entr" presetSubtype="8" accel="50000" fill="hold" grpId="0" nodeType="afterEffect" p14:presetBounceEnd="60000">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14:bounceEnd="60000">
                                          <p:cBhvr additive="base">
                                            <p:cTn id="32" dur="750" fill="hold"/>
                                            <p:tgtEl>
                                              <p:spTgt spid="15"/>
                                            </p:tgtEl>
                                            <p:attrNameLst>
                                              <p:attrName>ppt_x</p:attrName>
                                            </p:attrNameLst>
                                          </p:cBhvr>
                                          <p:tavLst>
                                            <p:tav tm="0">
                                              <p:val>
                                                <p:strVal val="0-#ppt_w/2"/>
                                              </p:val>
                                            </p:tav>
                                            <p:tav tm="100000">
                                              <p:val>
                                                <p:strVal val="#ppt_x"/>
                                              </p:val>
                                            </p:tav>
                                          </p:tavLst>
                                        </p:anim>
                                        <p:anim calcmode="lin" valueType="num" p14:bounceEnd="60000">
                                          <p:cBhvr additive="base">
                                            <p:cTn id="33" dur="750" fill="hold"/>
                                            <p:tgtEl>
                                              <p:spTgt spid="15"/>
                                            </p:tgtEl>
                                            <p:attrNameLst>
                                              <p:attrName>ppt_y</p:attrName>
                                            </p:attrNameLst>
                                          </p:cBhvr>
                                          <p:tavLst>
                                            <p:tav tm="0">
                                              <p:val>
                                                <p:strVal val="#ppt_y"/>
                                              </p:val>
                                            </p:tav>
                                            <p:tav tm="100000">
                                              <p:val>
                                                <p:strVal val="#ppt_y"/>
                                              </p:val>
                                            </p:tav>
                                          </p:tavLst>
                                        </p:anim>
                                      </p:childTnLst>
                                    </p:cTn>
                                  </p:par>
                                  <p:par>
                                    <p:cTn id="34" presetID="2" presetClass="entr" presetSubtype="8" accel="50000" fill="hold" grpId="0" nodeType="withEffect" p14:presetBounceEnd="60000">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14:bounceEnd="60000">
                                          <p:cBhvr additive="base">
                                            <p:cTn id="36" dur="750" fill="hold"/>
                                            <p:tgtEl>
                                              <p:spTgt spid="23"/>
                                            </p:tgtEl>
                                            <p:attrNameLst>
                                              <p:attrName>ppt_x</p:attrName>
                                            </p:attrNameLst>
                                          </p:cBhvr>
                                          <p:tavLst>
                                            <p:tav tm="0">
                                              <p:val>
                                                <p:strVal val="0-#ppt_w/2"/>
                                              </p:val>
                                            </p:tav>
                                            <p:tav tm="100000">
                                              <p:val>
                                                <p:strVal val="#ppt_x"/>
                                              </p:val>
                                            </p:tav>
                                          </p:tavLst>
                                        </p:anim>
                                        <p:anim calcmode="lin" valueType="num" p14:bounceEnd="60000">
                                          <p:cBhvr additive="base">
                                            <p:cTn id="37" dur="750" fill="hold"/>
                                            <p:tgtEl>
                                              <p:spTgt spid="23"/>
                                            </p:tgtEl>
                                            <p:attrNameLst>
                                              <p:attrName>ppt_y</p:attrName>
                                            </p:attrNameLst>
                                          </p:cBhvr>
                                          <p:tavLst>
                                            <p:tav tm="0">
                                              <p:val>
                                                <p:strVal val="#ppt_y"/>
                                              </p:val>
                                            </p:tav>
                                            <p:tav tm="100000">
                                              <p:val>
                                                <p:strVal val="#ppt_y"/>
                                              </p:val>
                                            </p:tav>
                                          </p:tavLst>
                                        </p:anim>
                                      </p:childTnLst>
                                    </p:cTn>
                                  </p:par>
                                  <p:par>
                                    <p:cTn id="38" presetID="2" presetClass="entr" presetSubtype="8" accel="50000" fill="hold" grpId="0" nodeType="withEffect" p14:presetBounceEnd="60000">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14:bounceEnd="60000">
                                          <p:cBhvr additive="base">
                                            <p:cTn id="40" dur="750" fill="hold"/>
                                            <p:tgtEl>
                                              <p:spTgt spid="24"/>
                                            </p:tgtEl>
                                            <p:attrNameLst>
                                              <p:attrName>ppt_x</p:attrName>
                                            </p:attrNameLst>
                                          </p:cBhvr>
                                          <p:tavLst>
                                            <p:tav tm="0">
                                              <p:val>
                                                <p:strVal val="0-#ppt_w/2"/>
                                              </p:val>
                                            </p:tav>
                                            <p:tav tm="100000">
                                              <p:val>
                                                <p:strVal val="#ppt_x"/>
                                              </p:val>
                                            </p:tav>
                                          </p:tavLst>
                                        </p:anim>
                                        <p:anim calcmode="lin" valueType="num" p14:bounceEnd="60000">
                                          <p:cBhvr additive="base">
                                            <p:cTn id="41" dur="750" fill="hold"/>
                                            <p:tgtEl>
                                              <p:spTgt spid="24"/>
                                            </p:tgtEl>
                                            <p:attrNameLst>
                                              <p:attrName>ppt_y</p:attrName>
                                            </p:attrNameLst>
                                          </p:cBhvr>
                                          <p:tavLst>
                                            <p:tav tm="0">
                                              <p:val>
                                                <p:strVal val="#ppt_y"/>
                                              </p:val>
                                            </p:tav>
                                            <p:tav tm="100000">
                                              <p:val>
                                                <p:strVal val="#ppt_y"/>
                                              </p:val>
                                            </p:tav>
                                          </p:tavLst>
                                        </p:anim>
                                      </p:childTnLst>
                                    </p:cTn>
                                  </p:par>
                                  <p:par>
                                    <p:cTn id="42" presetID="2" presetClass="entr" presetSubtype="8" accel="50000" fill="hold" grpId="0" nodeType="withEffect" p14:presetBounceEnd="60000">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14:bounceEnd="60000">
                                          <p:cBhvr additive="base">
                                            <p:cTn id="44" dur="750" fill="hold"/>
                                            <p:tgtEl>
                                              <p:spTgt spid="25"/>
                                            </p:tgtEl>
                                            <p:attrNameLst>
                                              <p:attrName>ppt_x</p:attrName>
                                            </p:attrNameLst>
                                          </p:cBhvr>
                                          <p:tavLst>
                                            <p:tav tm="0">
                                              <p:val>
                                                <p:strVal val="0-#ppt_w/2"/>
                                              </p:val>
                                            </p:tav>
                                            <p:tav tm="100000">
                                              <p:val>
                                                <p:strVal val="#ppt_x"/>
                                              </p:val>
                                            </p:tav>
                                          </p:tavLst>
                                        </p:anim>
                                        <p:anim calcmode="lin" valueType="num" p14:bounceEnd="60000">
                                          <p:cBhvr additive="base">
                                            <p:cTn id="45" dur="750" fill="hold"/>
                                            <p:tgtEl>
                                              <p:spTgt spid="25"/>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33"/>
                                            </p:tgtEl>
                                            <p:attrNameLst>
                                              <p:attrName>style.visibility</p:attrName>
                                            </p:attrNameLst>
                                          </p:cBhvr>
                                          <p:to>
                                            <p:strVal val="visible"/>
                                          </p:to>
                                        </p:set>
                                        <p:anim calcmode="lin" valueType="num">
                                          <p:cBhvr additive="base">
                                            <p:cTn id="48" dur="500" fill="hold"/>
                                            <p:tgtEl>
                                              <p:spTgt spid="33"/>
                                            </p:tgtEl>
                                            <p:attrNameLst>
                                              <p:attrName>ppt_x</p:attrName>
                                            </p:attrNameLst>
                                          </p:cBhvr>
                                          <p:tavLst>
                                            <p:tav tm="0">
                                              <p:val>
                                                <p:strVal val="0-#ppt_w/2"/>
                                              </p:val>
                                            </p:tav>
                                            <p:tav tm="100000">
                                              <p:val>
                                                <p:strVal val="#ppt_x"/>
                                              </p:val>
                                            </p:tav>
                                          </p:tavLst>
                                        </p:anim>
                                        <p:anim calcmode="lin" valueType="num">
                                          <p:cBhvr additive="base">
                                            <p:cTn id="49" dur="500" fill="hold"/>
                                            <p:tgtEl>
                                              <p:spTgt spid="33"/>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 calcmode="lin" valueType="num">
                                          <p:cBhvr additive="base">
                                            <p:cTn id="52" dur="500" fill="hold"/>
                                            <p:tgtEl>
                                              <p:spTgt spid="34"/>
                                            </p:tgtEl>
                                            <p:attrNameLst>
                                              <p:attrName>ppt_x</p:attrName>
                                            </p:attrNameLst>
                                          </p:cBhvr>
                                          <p:tavLst>
                                            <p:tav tm="0">
                                              <p:val>
                                                <p:strVal val="0-#ppt_w/2"/>
                                              </p:val>
                                            </p:tav>
                                            <p:tav tm="100000">
                                              <p:val>
                                                <p:strVal val="#ppt_x"/>
                                              </p:val>
                                            </p:tav>
                                          </p:tavLst>
                                        </p:anim>
                                        <p:anim calcmode="lin" valueType="num">
                                          <p:cBhvr additive="base">
                                            <p:cTn id="53" dur="500" fill="hold"/>
                                            <p:tgtEl>
                                              <p:spTgt spid="34"/>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additive="base">
                                            <p:cTn id="56" dur="500" fill="hold"/>
                                            <p:tgtEl>
                                              <p:spTgt spid="32"/>
                                            </p:tgtEl>
                                            <p:attrNameLst>
                                              <p:attrName>ppt_x</p:attrName>
                                            </p:attrNameLst>
                                          </p:cBhvr>
                                          <p:tavLst>
                                            <p:tav tm="0">
                                              <p:val>
                                                <p:strVal val="0-#ppt_w/2"/>
                                              </p:val>
                                            </p:tav>
                                            <p:tav tm="100000">
                                              <p:val>
                                                <p:strVal val="#ppt_x"/>
                                              </p:val>
                                            </p:tav>
                                          </p:tavLst>
                                        </p:anim>
                                        <p:anim calcmode="lin" valueType="num">
                                          <p:cBhvr additive="base">
                                            <p:cTn id="57" dur="500" fill="hold"/>
                                            <p:tgtEl>
                                              <p:spTgt spid="32"/>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additive="base">
                                            <p:cTn id="60" dur="500" fill="hold"/>
                                            <p:tgtEl>
                                              <p:spTgt spid="31"/>
                                            </p:tgtEl>
                                            <p:attrNameLst>
                                              <p:attrName>ppt_x</p:attrName>
                                            </p:attrNameLst>
                                          </p:cBhvr>
                                          <p:tavLst>
                                            <p:tav tm="0">
                                              <p:val>
                                                <p:strVal val="0-#ppt_w/2"/>
                                              </p:val>
                                            </p:tav>
                                            <p:tav tm="100000">
                                              <p:val>
                                                <p:strVal val="#ppt_x"/>
                                              </p:val>
                                            </p:tav>
                                          </p:tavLst>
                                        </p:anim>
                                        <p:anim calcmode="lin" valueType="num">
                                          <p:cBhvr additive="base">
                                            <p:cTn id="61" dur="5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animBg="1"/>
          <p:bldP spid="15" grpId="0" animBg="1"/>
          <p:bldP spid="18" grpId="1"/>
          <p:bldP spid="19" grpId="1"/>
          <p:bldP spid="20" grpId="1"/>
          <p:bldP spid="23" grpId="0"/>
          <p:bldP spid="24" grpId="0"/>
          <p:bldP spid="25" grpId="0"/>
          <p:bldP spid="26" grpId="0" animBg="1"/>
          <p:bldP spid="31" grpId="0" animBg="1"/>
          <p:bldP spid="32" grpId="0" animBg="1"/>
          <p:bldP spid="33" grpId="0" animBg="1"/>
          <p:bldP spid="34"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750" fill="hold"/>
                                            <p:tgtEl>
                                              <p:spTgt spid="14"/>
                                            </p:tgtEl>
                                            <p:attrNameLst>
                                              <p:attrName>ppt_x</p:attrName>
                                            </p:attrNameLst>
                                          </p:cBhvr>
                                          <p:tavLst>
                                            <p:tav tm="0">
                                              <p:val>
                                                <p:strVal val="1+#ppt_w/2"/>
                                              </p:val>
                                            </p:tav>
                                            <p:tav tm="100000">
                                              <p:val>
                                                <p:strVal val="#ppt_x"/>
                                              </p:val>
                                            </p:tav>
                                          </p:tavLst>
                                        </p:anim>
                                        <p:anim calcmode="lin" valueType="num">
                                          <p:cBhvr additive="base">
                                            <p:cTn id="8" dur="75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750" fill="hold"/>
                                            <p:tgtEl>
                                              <p:spTgt spid="18"/>
                                            </p:tgtEl>
                                            <p:attrNameLst>
                                              <p:attrName>ppt_x</p:attrName>
                                            </p:attrNameLst>
                                          </p:cBhvr>
                                          <p:tavLst>
                                            <p:tav tm="0">
                                              <p:val>
                                                <p:strVal val="1+#ppt_w/2"/>
                                              </p:val>
                                            </p:tav>
                                            <p:tav tm="100000">
                                              <p:val>
                                                <p:strVal val="#ppt_x"/>
                                              </p:val>
                                            </p:tav>
                                          </p:tavLst>
                                        </p:anim>
                                        <p:anim calcmode="lin" valueType="num">
                                          <p:cBhvr additive="base">
                                            <p:cTn id="12" dur="750" fill="hold"/>
                                            <p:tgtEl>
                                              <p:spTgt spid="18"/>
                                            </p:tgtEl>
                                            <p:attrNameLst>
                                              <p:attrName>ppt_y</p:attrName>
                                            </p:attrNameLst>
                                          </p:cBhvr>
                                          <p:tavLst>
                                            <p:tav tm="0">
                                              <p:val>
                                                <p:strVal val="#ppt_y"/>
                                              </p:val>
                                            </p:tav>
                                            <p:tav tm="100000">
                                              <p:val>
                                                <p:strVal val="#ppt_y"/>
                                              </p:val>
                                            </p:tav>
                                          </p:tavLst>
                                        </p:anim>
                                      </p:childTnLst>
                                    </p:cTn>
                                  </p:par>
                                  <p:par>
                                    <p:cTn id="13" presetID="2" presetClass="entr" presetSubtype="2" fill="hold" grpId="1"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750" fill="hold"/>
                                            <p:tgtEl>
                                              <p:spTgt spid="19"/>
                                            </p:tgtEl>
                                            <p:attrNameLst>
                                              <p:attrName>ppt_x</p:attrName>
                                            </p:attrNameLst>
                                          </p:cBhvr>
                                          <p:tavLst>
                                            <p:tav tm="0">
                                              <p:val>
                                                <p:strVal val="1+#ppt_w/2"/>
                                              </p:val>
                                            </p:tav>
                                            <p:tav tm="100000">
                                              <p:val>
                                                <p:strVal val="#ppt_x"/>
                                              </p:val>
                                            </p:tav>
                                          </p:tavLst>
                                        </p:anim>
                                        <p:anim calcmode="lin" valueType="num">
                                          <p:cBhvr additive="base">
                                            <p:cTn id="16" dur="750" fill="hold"/>
                                            <p:tgtEl>
                                              <p:spTgt spid="19"/>
                                            </p:tgtEl>
                                            <p:attrNameLst>
                                              <p:attrName>ppt_y</p:attrName>
                                            </p:attrNameLst>
                                          </p:cBhvr>
                                          <p:tavLst>
                                            <p:tav tm="0">
                                              <p:val>
                                                <p:strVal val="#ppt_y"/>
                                              </p:val>
                                            </p:tav>
                                            <p:tav tm="100000">
                                              <p:val>
                                                <p:strVal val="#ppt_y"/>
                                              </p:val>
                                            </p:tav>
                                          </p:tavLst>
                                        </p:anim>
                                      </p:childTnLst>
                                    </p:cTn>
                                  </p:par>
                                  <p:par>
                                    <p:cTn id="17" presetID="2" presetClass="entr" presetSubtype="2" fill="hold" grpId="1"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750" fill="hold"/>
                                            <p:tgtEl>
                                              <p:spTgt spid="20"/>
                                            </p:tgtEl>
                                            <p:attrNameLst>
                                              <p:attrName>ppt_x</p:attrName>
                                            </p:attrNameLst>
                                          </p:cBhvr>
                                          <p:tavLst>
                                            <p:tav tm="0">
                                              <p:val>
                                                <p:strVal val="1+#ppt_w/2"/>
                                              </p:val>
                                            </p:tav>
                                            <p:tav tm="100000">
                                              <p:val>
                                                <p:strVal val="#ppt_x"/>
                                              </p:val>
                                            </p:tav>
                                          </p:tavLst>
                                        </p:anim>
                                        <p:anim calcmode="lin" valueType="num">
                                          <p:cBhvr additive="base">
                                            <p:cTn id="20" dur="750" fill="hold"/>
                                            <p:tgtEl>
                                              <p:spTgt spid="20"/>
                                            </p:tgtEl>
                                            <p:attrNameLst>
                                              <p:attrName>ppt_y</p:attrName>
                                            </p:attrNameLst>
                                          </p:cBhvr>
                                          <p:tavLst>
                                            <p:tav tm="0">
                                              <p:val>
                                                <p:strVal val="#ppt_y"/>
                                              </p:val>
                                            </p:tav>
                                            <p:tav tm="100000">
                                              <p:val>
                                                <p:strVal val="#ppt_y"/>
                                              </p:val>
                                            </p:tav>
                                          </p:tavLst>
                                        </p:anim>
                                      </p:childTnLst>
                                    </p:cTn>
                                  </p:par>
                                  <p:par>
                                    <p:cTn id="21" presetID="2" presetClass="entr" presetSubtype="2" accel="5000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750" fill="hold"/>
                                            <p:tgtEl>
                                              <p:spTgt spid="26"/>
                                            </p:tgtEl>
                                            <p:attrNameLst>
                                              <p:attrName>ppt_x</p:attrName>
                                            </p:attrNameLst>
                                          </p:cBhvr>
                                          <p:tavLst>
                                            <p:tav tm="0">
                                              <p:val>
                                                <p:strVal val="1+#ppt_w/2"/>
                                              </p:val>
                                            </p:tav>
                                            <p:tav tm="100000">
                                              <p:val>
                                                <p:strVal val="#ppt_x"/>
                                              </p:val>
                                            </p:tav>
                                          </p:tavLst>
                                        </p:anim>
                                        <p:anim calcmode="lin" valueType="num">
                                          <p:cBhvr additive="base">
                                            <p:cTn id="24" dur="750" fill="hold"/>
                                            <p:tgtEl>
                                              <p:spTgt spid="26"/>
                                            </p:tgtEl>
                                            <p:attrNameLst>
                                              <p:attrName>ppt_y</p:attrName>
                                            </p:attrNameLst>
                                          </p:cBhvr>
                                          <p:tavLst>
                                            <p:tav tm="0">
                                              <p:val>
                                                <p:strVal val="#ppt_y"/>
                                              </p:val>
                                            </p:tav>
                                            <p:tav tm="100000">
                                              <p:val>
                                                <p:strVal val="#ppt_y"/>
                                              </p:val>
                                            </p:tav>
                                          </p:tavLst>
                                        </p:anim>
                                      </p:childTnLst>
                                    </p:cTn>
                                  </p:par>
                                  <p:par>
                                    <p:cTn id="25" presetID="2" presetClass="entr" presetSubtype="2" accel="5000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additive="base">
                                            <p:cTn id="27" dur="750" fill="hold"/>
                                            <p:tgtEl>
                                              <p:spTgt spid="27"/>
                                            </p:tgtEl>
                                            <p:attrNameLst>
                                              <p:attrName>ppt_x</p:attrName>
                                            </p:attrNameLst>
                                          </p:cBhvr>
                                          <p:tavLst>
                                            <p:tav tm="0">
                                              <p:val>
                                                <p:strVal val="1+#ppt_w/2"/>
                                              </p:val>
                                            </p:tav>
                                            <p:tav tm="100000">
                                              <p:val>
                                                <p:strVal val="#ppt_x"/>
                                              </p:val>
                                            </p:tav>
                                          </p:tavLst>
                                        </p:anim>
                                        <p:anim calcmode="lin" valueType="num">
                                          <p:cBhvr additive="base">
                                            <p:cTn id="28" dur="750" fill="hold"/>
                                            <p:tgtEl>
                                              <p:spTgt spid="27"/>
                                            </p:tgtEl>
                                            <p:attrNameLst>
                                              <p:attrName>ppt_y</p:attrName>
                                            </p:attrNameLst>
                                          </p:cBhvr>
                                          <p:tavLst>
                                            <p:tav tm="0">
                                              <p:val>
                                                <p:strVal val="#ppt_y"/>
                                              </p:val>
                                            </p:tav>
                                            <p:tav tm="100000">
                                              <p:val>
                                                <p:strVal val="#ppt_y"/>
                                              </p:val>
                                            </p:tav>
                                          </p:tavLst>
                                        </p:anim>
                                      </p:childTnLst>
                                    </p:cTn>
                                  </p:par>
                                </p:childTnLst>
                              </p:cTn>
                            </p:par>
                            <p:par>
                              <p:cTn id="29" fill="hold">
                                <p:stCondLst>
                                  <p:cond delay="750"/>
                                </p:stCondLst>
                                <p:childTnLst>
                                  <p:par>
                                    <p:cTn id="30" presetID="2" presetClass="entr" presetSubtype="8" accel="5000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750" fill="hold"/>
                                            <p:tgtEl>
                                              <p:spTgt spid="15"/>
                                            </p:tgtEl>
                                            <p:attrNameLst>
                                              <p:attrName>ppt_x</p:attrName>
                                            </p:attrNameLst>
                                          </p:cBhvr>
                                          <p:tavLst>
                                            <p:tav tm="0">
                                              <p:val>
                                                <p:strVal val="0-#ppt_w/2"/>
                                              </p:val>
                                            </p:tav>
                                            <p:tav tm="100000">
                                              <p:val>
                                                <p:strVal val="#ppt_x"/>
                                              </p:val>
                                            </p:tav>
                                          </p:tavLst>
                                        </p:anim>
                                        <p:anim calcmode="lin" valueType="num">
                                          <p:cBhvr additive="base">
                                            <p:cTn id="33" dur="750" fill="hold"/>
                                            <p:tgtEl>
                                              <p:spTgt spid="15"/>
                                            </p:tgtEl>
                                            <p:attrNameLst>
                                              <p:attrName>ppt_y</p:attrName>
                                            </p:attrNameLst>
                                          </p:cBhvr>
                                          <p:tavLst>
                                            <p:tav tm="0">
                                              <p:val>
                                                <p:strVal val="#ppt_y"/>
                                              </p:val>
                                            </p:tav>
                                            <p:tav tm="100000">
                                              <p:val>
                                                <p:strVal val="#ppt_y"/>
                                              </p:val>
                                            </p:tav>
                                          </p:tavLst>
                                        </p:anim>
                                      </p:childTnLst>
                                    </p:cTn>
                                  </p:par>
                                  <p:par>
                                    <p:cTn id="34" presetID="2" presetClass="entr" presetSubtype="8" accel="50000" fill="hold" grpId="0" nodeType="with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additive="base">
                                            <p:cTn id="36" dur="750" fill="hold"/>
                                            <p:tgtEl>
                                              <p:spTgt spid="23"/>
                                            </p:tgtEl>
                                            <p:attrNameLst>
                                              <p:attrName>ppt_x</p:attrName>
                                            </p:attrNameLst>
                                          </p:cBhvr>
                                          <p:tavLst>
                                            <p:tav tm="0">
                                              <p:val>
                                                <p:strVal val="0-#ppt_w/2"/>
                                              </p:val>
                                            </p:tav>
                                            <p:tav tm="100000">
                                              <p:val>
                                                <p:strVal val="#ppt_x"/>
                                              </p:val>
                                            </p:tav>
                                          </p:tavLst>
                                        </p:anim>
                                        <p:anim calcmode="lin" valueType="num">
                                          <p:cBhvr additive="base">
                                            <p:cTn id="37" dur="750" fill="hold"/>
                                            <p:tgtEl>
                                              <p:spTgt spid="23"/>
                                            </p:tgtEl>
                                            <p:attrNameLst>
                                              <p:attrName>ppt_y</p:attrName>
                                            </p:attrNameLst>
                                          </p:cBhvr>
                                          <p:tavLst>
                                            <p:tav tm="0">
                                              <p:val>
                                                <p:strVal val="#ppt_y"/>
                                              </p:val>
                                            </p:tav>
                                            <p:tav tm="100000">
                                              <p:val>
                                                <p:strVal val="#ppt_y"/>
                                              </p:val>
                                            </p:tav>
                                          </p:tavLst>
                                        </p:anim>
                                      </p:childTnLst>
                                    </p:cTn>
                                  </p:par>
                                  <p:par>
                                    <p:cTn id="38" presetID="2" presetClass="entr" presetSubtype="8" accel="50000"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additive="base">
                                            <p:cTn id="40" dur="750" fill="hold"/>
                                            <p:tgtEl>
                                              <p:spTgt spid="24"/>
                                            </p:tgtEl>
                                            <p:attrNameLst>
                                              <p:attrName>ppt_x</p:attrName>
                                            </p:attrNameLst>
                                          </p:cBhvr>
                                          <p:tavLst>
                                            <p:tav tm="0">
                                              <p:val>
                                                <p:strVal val="0-#ppt_w/2"/>
                                              </p:val>
                                            </p:tav>
                                            <p:tav tm="100000">
                                              <p:val>
                                                <p:strVal val="#ppt_x"/>
                                              </p:val>
                                            </p:tav>
                                          </p:tavLst>
                                        </p:anim>
                                        <p:anim calcmode="lin" valueType="num">
                                          <p:cBhvr additive="base">
                                            <p:cTn id="41" dur="750" fill="hold"/>
                                            <p:tgtEl>
                                              <p:spTgt spid="24"/>
                                            </p:tgtEl>
                                            <p:attrNameLst>
                                              <p:attrName>ppt_y</p:attrName>
                                            </p:attrNameLst>
                                          </p:cBhvr>
                                          <p:tavLst>
                                            <p:tav tm="0">
                                              <p:val>
                                                <p:strVal val="#ppt_y"/>
                                              </p:val>
                                            </p:tav>
                                            <p:tav tm="100000">
                                              <p:val>
                                                <p:strVal val="#ppt_y"/>
                                              </p:val>
                                            </p:tav>
                                          </p:tavLst>
                                        </p:anim>
                                      </p:childTnLst>
                                    </p:cTn>
                                  </p:par>
                                  <p:par>
                                    <p:cTn id="42" presetID="2" presetClass="entr" presetSubtype="8" accel="50000" fill="hold" grpId="0" nodeType="with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additive="base">
                                            <p:cTn id="44" dur="750" fill="hold"/>
                                            <p:tgtEl>
                                              <p:spTgt spid="25"/>
                                            </p:tgtEl>
                                            <p:attrNameLst>
                                              <p:attrName>ppt_x</p:attrName>
                                            </p:attrNameLst>
                                          </p:cBhvr>
                                          <p:tavLst>
                                            <p:tav tm="0">
                                              <p:val>
                                                <p:strVal val="0-#ppt_w/2"/>
                                              </p:val>
                                            </p:tav>
                                            <p:tav tm="100000">
                                              <p:val>
                                                <p:strVal val="#ppt_x"/>
                                              </p:val>
                                            </p:tav>
                                          </p:tavLst>
                                        </p:anim>
                                        <p:anim calcmode="lin" valueType="num">
                                          <p:cBhvr additive="base">
                                            <p:cTn id="45" dur="750" fill="hold"/>
                                            <p:tgtEl>
                                              <p:spTgt spid="25"/>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33"/>
                                            </p:tgtEl>
                                            <p:attrNameLst>
                                              <p:attrName>style.visibility</p:attrName>
                                            </p:attrNameLst>
                                          </p:cBhvr>
                                          <p:to>
                                            <p:strVal val="visible"/>
                                          </p:to>
                                        </p:set>
                                        <p:anim calcmode="lin" valueType="num">
                                          <p:cBhvr additive="base">
                                            <p:cTn id="48" dur="500" fill="hold"/>
                                            <p:tgtEl>
                                              <p:spTgt spid="33"/>
                                            </p:tgtEl>
                                            <p:attrNameLst>
                                              <p:attrName>ppt_x</p:attrName>
                                            </p:attrNameLst>
                                          </p:cBhvr>
                                          <p:tavLst>
                                            <p:tav tm="0">
                                              <p:val>
                                                <p:strVal val="0-#ppt_w/2"/>
                                              </p:val>
                                            </p:tav>
                                            <p:tav tm="100000">
                                              <p:val>
                                                <p:strVal val="#ppt_x"/>
                                              </p:val>
                                            </p:tav>
                                          </p:tavLst>
                                        </p:anim>
                                        <p:anim calcmode="lin" valueType="num">
                                          <p:cBhvr additive="base">
                                            <p:cTn id="49" dur="500" fill="hold"/>
                                            <p:tgtEl>
                                              <p:spTgt spid="33"/>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 calcmode="lin" valueType="num">
                                          <p:cBhvr additive="base">
                                            <p:cTn id="52" dur="500" fill="hold"/>
                                            <p:tgtEl>
                                              <p:spTgt spid="34"/>
                                            </p:tgtEl>
                                            <p:attrNameLst>
                                              <p:attrName>ppt_x</p:attrName>
                                            </p:attrNameLst>
                                          </p:cBhvr>
                                          <p:tavLst>
                                            <p:tav tm="0">
                                              <p:val>
                                                <p:strVal val="0-#ppt_w/2"/>
                                              </p:val>
                                            </p:tav>
                                            <p:tav tm="100000">
                                              <p:val>
                                                <p:strVal val="#ppt_x"/>
                                              </p:val>
                                            </p:tav>
                                          </p:tavLst>
                                        </p:anim>
                                        <p:anim calcmode="lin" valueType="num">
                                          <p:cBhvr additive="base">
                                            <p:cTn id="53" dur="500" fill="hold"/>
                                            <p:tgtEl>
                                              <p:spTgt spid="34"/>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additive="base">
                                            <p:cTn id="56" dur="500" fill="hold"/>
                                            <p:tgtEl>
                                              <p:spTgt spid="32"/>
                                            </p:tgtEl>
                                            <p:attrNameLst>
                                              <p:attrName>ppt_x</p:attrName>
                                            </p:attrNameLst>
                                          </p:cBhvr>
                                          <p:tavLst>
                                            <p:tav tm="0">
                                              <p:val>
                                                <p:strVal val="0-#ppt_w/2"/>
                                              </p:val>
                                            </p:tav>
                                            <p:tav tm="100000">
                                              <p:val>
                                                <p:strVal val="#ppt_x"/>
                                              </p:val>
                                            </p:tav>
                                          </p:tavLst>
                                        </p:anim>
                                        <p:anim calcmode="lin" valueType="num">
                                          <p:cBhvr additive="base">
                                            <p:cTn id="57" dur="500" fill="hold"/>
                                            <p:tgtEl>
                                              <p:spTgt spid="32"/>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additive="base">
                                            <p:cTn id="60" dur="500" fill="hold"/>
                                            <p:tgtEl>
                                              <p:spTgt spid="31"/>
                                            </p:tgtEl>
                                            <p:attrNameLst>
                                              <p:attrName>ppt_x</p:attrName>
                                            </p:attrNameLst>
                                          </p:cBhvr>
                                          <p:tavLst>
                                            <p:tav tm="0">
                                              <p:val>
                                                <p:strVal val="0-#ppt_w/2"/>
                                              </p:val>
                                            </p:tav>
                                            <p:tav tm="100000">
                                              <p:val>
                                                <p:strVal val="#ppt_x"/>
                                              </p:val>
                                            </p:tav>
                                          </p:tavLst>
                                        </p:anim>
                                        <p:anim calcmode="lin" valueType="num">
                                          <p:cBhvr additive="base">
                                            <p:cTn id="61" dur="5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animBg="1"/>
          <p:bldP spid="15" grpId="0" animBg="1"/>
          <p:bldP spid="18" grpId="1"/>
          <p:bldP spid="19" grpId="1"/>
          <p:bldP spid="20" grpId="1"/>
          <p:bldP spid="23" grpId="0"/>
          <p:bldP spid="24" grpId="0"/>
          <p:bldP spid="25" grpId="0"/>
          <p:bldP spid="26" grpId="0" animBg="1"/>
          <p:bldP spid="31" grpId="0" animBg="1"/>
          <p:bldP spid="32" grpId="0" animBg="1"/>
          <p:bldP spid="33" grpId="0" animBg="1"/>
          <p:bldP spid="34" grpId="0" animBg="1"/>
        </p:bldLst>
      </p:timing>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A" val="v3.0.1"/>
</p:tagLst>
</file>

<file path=ppt/tags/tag10.xml><?xml version="1.0" encoding="utf-8"?>
<p:tagLst xmlns:a="http://schemas.openxmlformats.org/drawingml/2006/main" xmlns:r="http://schemas.openxmlformats.org/officeDocument/2006/relationships" xmlns:p="http://schemas.openxmlformats.org/presentationml/2006/main">
  <p:tag name="PA" val="v3.0.1"/>
</p:tagLst>
</file>

<file path=ppt/tags/tag11.xml><?xml version="1.0" encoding="utf-8"?>
<p:tagLst xmlns:a="http://schemas.openxmlformats.org/drawingml/2006/main" xmlns:r="http://schemas.openxmlformats.org/officeDocument/2006/relationships" xmlns:p="http://schemas.openxmlformats.org/presentationml/2006/main">
  <p:tag name="PA" val="v3.0.1"/>
</p:tagLst>
</file>

<file path=ppt/tags/tag12.xml><?xml version="1.0" encoding="utf-8"?>
<p:tagLst xmlns:a="http://schemas.openxmlformats.org/drawingml/2006/main" xmlns:r="http://schemas.openxmlformats.org/officeDocument/2006/relationships" xmlns:p="http://schemas.openxmlformats.org/presentationml/2006/main">
  <p:tag name="PA" val="v3.0.1"/>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ags/tag7.xml><?xml version="1.0" encoding="utf-8"?>
<p:tagLst xmlns:a="http://schemas.openxmlformats.org/drawingml/2006/main" xmlns:r="http://schemas.openxmlformats.org/officeDocument/2006/relationships" xmlns:p="http://schemas.openxmlformats.org/presentationml/2006/main">
  <p:tag name="PA" val="v3.0.1"/>
</p:tagLst>
</file>

<file path=ppt/tags/tag8.xml><?xml version="1.0" encoding="utf-8"?>
<p:tagLst xmlns:a="http://schemas.openxmlformats.org/drawingml/2006/main" xmlns:r="http://schemas.openxmlformats.org/officeDocument/2006/relationships" xmlns:p="http://schemas.openxmlformats.org/presentationml/2006/main">
  <p:tag name="PA" val="v3.0.1"/>
</p:tagLst>
</file>

<file path=ppt/tags/tag9.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3_Office 主题">
  <a:themeElements>
    <a:clrScheme name="jiawenqian">
      <a:dk1>
        <a:sysClr val="windowText" lastClr="000000"/>
      </a:dk1>
      <a:lt1>
        <a:sysClr val="window" lastClr="FFFFFF"/>
      </a:lt1>
      <a:dk2>
        <a:srgbClr val="44546A"/>
      </a:dk2>
      <a:lt2>
        <a:srgbClr val="E7E6E6"/>
      </a:lt2>
      <a:accent1>
        <a:srgbClr val="2980B9"/>
      </a:accent1>
      <a:accent2>
        <a:srgbClr val="081731"/>
      </a:accent2>
      <a:accent3>
        <a:srgbClr val="083A75"/>
      </a:accent3>
      <a:accent4>
        <a:srgbClr val="FFC000"/>
      </a:accent4>
      <a:accent5>
        <a:srgbClr val="E94949"/>
      </a:accent5>
      <a:accent6>
        <a:srgbClr val="7BBD39"/>
      </a:accent6>
      <a:hlink>
        <a:srgbClr val="0563C1"/>
      </a:hlink>
      <a:folHlink>
        <a:srgbClr val="954F72"/>
      </a:folHlink>
    </a:clrScheme>
    <a:fontScheme name="自定义 8">
      <a:majorFont>
        <a:latin typeface="Segoe UI"/>
        <a:ea typeface="微软雅黑 Light"/>
        <a:cs typeface=""/>
      </a:majorFont>
      <a:minorFont>
        <a:latin typeface="Segoe UI Light 8"/>
        <a:ea typeface="微软雅黑 Light"/>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TotalTime>
  <Words>1083</Words>
  <Application>Microsoft Office PowerPoint</Application>
  <PresentationFormat>全屏显示(4:3)</PresentationFormat>
  <Paragraphs>176</Paragraphs>
  <Slides>24</Slides>
  <Notes>21</Notes>
  <HiddenSlides>0</HiddenSlides>
  <MMClips>0</MMClips>
  <ScaleCrop>false</ScaleCrop>
  <HeadingPairs>
    <vt:vector size="4" baseType="variant">
      <vt:variant>
        <vt:lpstr>主题</vt:lpstr>
      </vt:variant>
      <vt:variant>
        <vt:i4>3</vt:i4>
      </vt:variant>
      <vt:variant>
        <vt:lpstr>幻灯片标题</vt:lpstr>
      </vt:variant>
      <vt:variant>
        <vt:i4>24</vt:i4>
      </vt:variant>
    </vt:vector>
  </HeadingPairs>
  <TitlesOfParts>
    <vt:vector size="27" baseType="lpstr">
      <vt:lpstr>Office 主题</vt:lpstr>
      <vt:lpstr>1_Office 主题</vt:lpstr>
      <vt:lpstr>3_Office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dell</cp:lastModifiedBy>
  <cp:revision>96</cp:revision>
  <dcterms:created xsi:type="dcterms:W3CDTF">2017-02-24T14:42:41Z</dcterms:created>
  <dcterms:modified xsi:type="dcterms:W3CDTF">2017-02-28T09:03:58Z</dcterms:modified>
</cp:coreProperties>
</file>