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79" r:id="rId4"/>
    <p:sldId id="287" r:id="rId5"/>
    <p:sldId id="258" r:id="rId6"/>
    <p:sldId id="266" r:id="rId7"/>
    <p:sldId id="281" r:id="rId8"/>
    <p:sldId id="282" r:id="rId9"/>
    <p:sldId id="283" r:id="rId10"/>
    <p:sldId id="284" r:id="rId11"/>
    <p:sldId id="285" r:id="rId12"/>
    <p:sldId id="286" r:id="rId13"/>
    <p:sldId id="261" r:id="rId14"/>
    <p:sldId id="276" r:id="rId15"/>
    <p:sldId id="268" r:id="rId16"/>
    <p:sldId id="271" r:id="rId17"/>
    <p:sldId id="272" r:id="rId18"/>
    <p:sldId id="273" r:id="rId19"/>
    <p:sldId id="274" r:id="rId20"/>
    <p:sldId id="275" r:id="rId21"/>
    <p:sldId id="277" r:id="rId22"/>
    <p:sldId id="260" r:id="rId23"/>
    <p:sldId id="280" r:id="rId24"/>
    <p:sldId id="26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BA02"/>
    <a:srgbClr val="F39C12"/>
    <a:srgbClr val="0DA7DD"/>
    <a:srgbClr val="8E44AD"/>
    <a:srgbClr val="5B5963"/>
    <a:srgbClr val="404040"/>
    <a:srgbClr val="D4A83B"/>
    <a:srgbClr val="FF7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 autoAdjust="0"/>
    <p:restoredTop sz="88395" autoAdjust="0"/>
  </p:normalViewPr>
  <p:slideViewPr>
    <p:cSldViewPr snapToGrid="0" showGuides="1">
      <p:cViewPr varScale="1">
        <p:scale>
          <a:sx n="67" d="100"/>
          <a:sy n="67" d="100"/>
        </p:scale>
        <p:origin x="102" y="4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E577C-308D-4C39-A429-DD1950B67074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6419C-4FB2-48C8-BAD8-1F684DE62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21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116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41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5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3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15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93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639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5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036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419C-4FB2-48C8-BAD8-1F684DE62E5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65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7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6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41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14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65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84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4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73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94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6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51D7-9681-4EFB-8818-908736EDA2F1}" type="datetimeFigureOut">
              <a:rPr lang="zh-CN" altLang="en-US" smtClean="0"/>
              <a:t>2017/3/5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CDE1-8024-4D19-821E-2FD543DB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83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556000" y="1346200"/>
            <a:ext cx="1080000" cy="1080000"/>
            <a:chOff x="5556000" y="1346200"/>
            <a:chExt cx="1080000" cy="1080000"/>
          </a:xfrm>
        </p:grpSpPr>
        <p:sp>
          <p:nvSpPr>
            <p:cNvPr id="13" name="矩形 12"/>
            <p:cNvSpPr/>
            <p:nvPr/>
          </p:nvSpPr>
          <p:spPr>
            <a:xfrm>
              <a:off x="5556000" y="1346200"/>
              <a:ext cx="1080000" cy="1080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26100" y="1435099"/>
              <a:ext cx="939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优创空间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432049" y="2680439"/>
            <a:ext cx="732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bg1"/>
                </a:solidFill>
                <a:latin typeface="造字工房尚黑（非商用）粗体" pitchFamily="50" charset="-122"/>
                <a:ea typeface="造字工房尚黑（非商用）粗体" pitchFamily="50" charset="-122"/>
              </a:rPr>
              <a:t>2017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优创空间发布会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67943" y="3449234"/>
            <a:ext cx="605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优化服务 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· 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创领未来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736350" y="3655639"/>
            <a:ext cx="6719300" cy="0"/>
            <a:chOff x="2679700" y="3655639"/>
            <a:chExt cx="6719300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679700" y="3655639"/>
              <a:ext cx="216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239000" y="3655639"/>
              <a:ext cx="216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圆角矩形 21"/>
          <p:cNvSpPr/>
          <p:nvPr/>
        </p:nvSpPr>
        <p:spPr>
          <a:xfrm>
            <a:off x="5142428" y="4438609"/>
            <a:ext cx="1907143" cy="359060"/>
          </a:xfrm>
          <a:prstGeom prst="roundRect">
            <a:avLst>
              <a:gd name="adj" fmla="val 50000"/>
            </a:avLst>
          </a:prstGeom>
          <a:solidFill>
            <a:srgbClr val="FFBA02"/>
          </a:solidFill>
          <a:ln w="28575">
            <a:solidFill>
              <a:srgbClr val="FFBA0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GET STARTED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-483705" y="5932508"/>
            <a:ext cx="13159409" cy="2629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02089" y="54968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031567" y="5496892"/>
            <a:ext cx="144000" cy="14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361045" y="54968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617843" y="6276636"/>
            <a:ext cx="495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以个性化服务驱动双创企业加速成长</a:t>
            </a:r>
          </a:p>
        </p:txBody>
      </p:sp>
    </p:spTree>
    <p:extLst>
      <p:ext uri="{BB962C8B-B14F-4D97-AF65-F5344CB8AC3E}">
        <p14:creationId xmlns:p14="http://schemas.microsoft.com/office/powerpoint/2010/main" val="66591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椭圆 156"/>
          <p:cNvSpPr/>
          <p:nvPr/>
        </p:nvSpPr>
        <p:spPr>
          <a:xfrm>
            <a:off x="-286363" y="4445359"/>
            <a:ext cx="12622676" cy="373427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Group 16"/>
          <p:cNvGrpSpPr/>
          <p:nvPr/>
        </p:nvGrpSpPr>
        <p:grpSpPr>
          <a:xfrm>
            <a:off x="2617076" y="4461025"/>
            <a:ext cx="6526924" cy="2154741"/>
            <a:chOff x="2839276" y="2804543"/>
            <a:chExt cx="3465448" cy="1449865"/>
          </a:xfrm>
        </p:grpSpPr>
        <p:sp>
          <p:nvSpPr>
            <p:cNvPr id="93" name="Freeform 73"/>
            <p:cNvSpPr/>
            <p:nvPr/>
          </p:nvSpPr>
          <p:spPr>
            <a:xfrm>
              <a:off x="2839277" y="3342901"/>
              <a:ext cx="3465447" cy="911507"/>
            </a:xfrm>
            <a:custGeom>
              <a:avLst/>
              <a:gdLst>
                <a:gd name="connsiteX0" fmla="*/ 0 w 3465447"/>
                <a:gd name="connsiteY0" fmla="*/ 0 h 911507"/>
                <a:gd name="connsiteX1" fmla="*/ 3465447 w 3465447"/>
                <a:gd name="connsiteY1" fmla="*/ 0 h 911507"/>
                <a:gd name="connsiteX2" fmla="*/ 3465447 w 3465447"/>
                <a:gd name="connsiteY2" fmla="*/ 373151 h 911507"/>
                <a:gd name="connsiteX3" fmla="*/ 1732724 w 3465447"/>
                <a:gd name="connsiteY3" fmla="*/ 911507 h 911507"/>
                <a:gd name="connsiteX4" fmla="*/ 0 w 3465447"/>
                <a:gd name="connsiteY4" fmla="*/ 373151 h 91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447" h="911507">
                  <a:moveTo>
                    <a:pt x="0" y="0"/>
                  </a:moveTo>
                  <a:lnTo>
                    <a:pt x="3465447" y="0"/>
                  </a:lnTo>
                  <a:lnTo>
                    <a:pt x="3465447" y="373151"/>
                  </a:lnTo>
                  <a:lnTo>
                    <a:pt x="1732724" y="911507"/>
                  </a:lnTo>
                  <a:lnTo>
                    <a:pt x="0" y="3731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72"/>
            <p:cNvSpPr/>
            <p:nvPr/>
          </p:nvSpPr>
          <p:spPr>
            <a:xfrm>
              <a:off x="4572001" y="2804543"/>
              <a:ext cx="1732723" cy="1449864"/>
            </a:xfrm>
            <a:custGeom>
              <a:avLst/>
              <a:gdLst>
                <a:gd name="connsiteX0" fmla="*/ 0 w 1732723"/>
                <a:gd name="connsiteY0" fmla="*/ 0 h 1449864"/>
                <a:gd name="connsiteX1" fmla="*/ 1732719 w 1732723"/>
                <a:gd name="connsiteY1" fmla="*/ 538356 h 1449864"/>
                <a:gd name="connsiteX2" fmla="*/ 1732723 w 1732723"/>
                <a:gd name="connsiteY2" fmla="*/ 538356 h 1449864"/>
                <a:gd name="connsiteX3" fmla="*/ 1732723 w 1732723"/>
                <a:gd name="connsiteY3" fmla="*/ 538358 h 1449864"/>
                <a:gd name="connsiteX4" fmla="*/ 1732723 w 1732723"/>
                <a:gd name="connsiteY4" fmla="*/ 911508 h 1449864"/>
                <a:gd name="connsiteX5" fmla="*/ 0 w 1732723"/>
                <a:gd name="connsiteY5" fmla="*/ 1449864 h 14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723" h="1449864">
                  <a:moveTo>
                    <a:pt x="0" y="0"/>
                  </a:moveTo>
                  <a:lnTo>
                    <a:pt x="1732719" y="538356"/>
                  </a:lnTo>
                  <a:lnTo>
                    <a:pt x="1732723" y="538356"/>
                  </a:lnTo>
                  <a:lnTo>
                    <a:pt x="1732723" y="538358"/>
                  </a:lnTo>
                  <a:lnTo>
                    <a:pt x="1732723" y="911508"/>
                  </a:lnTo>
                  <a:lnTo>
                    <a:pt x="0" y="144986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Diamond 42"/>
            <p:cNvSpPr/>
            <p:nvPr/>
          </p:nvSpPr>
          <p:spPr>
            <a:xfrm>
              <a:off x="2839276" y="2804543"/>
              <a:ext cx="3465447" cy="1076714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2" name="文本框 131"/>
          <p:cNvSpPr txBox="1"/>
          <p:nvPr/>
        </p:nvSpPr>
        <p:spPr>
          <a:xfrm rot="20776052">
            <a:off x="6485296" y="572136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创新创业</a:t>
            </a:r>
          </a:p>
        </p:txBody>
      </p:sp>
      <p:sp>
        <p:nvSpPr>
          <p:cNvPr id="133" name="文本框 132"/>
          <p:cNvSpPr txBox="1"/>
          <p:nvPr/>
        </p:nvSpPr>
        <p:spPr>
          <a:xfrm rot="761728">
            <a:off x="3156864" y="571367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汽车出行领域</a:t>
            </a:r>
          </a:p>
        </p:txBody>
      </p:sp>
      <p:grpSp>
        <p:nvGrpSpPr>
          <p:cNvPr id="143" name="组合 142"/>
          <p:cNvGrpSpPr/>
          <p:nvPr/>
        </p:nvGrpSpPr>
        <p:grpSpPr>
          <a:xfrm>
            <a:off x="4208569" y="2834301"/>
            <a:ext cx="3804064" cy="2704094"/>
            <a:chOff x="4208569" y="2834301"/>
            <a:chExt cx="3804064" cy="2704094"/>
          </a:xfrm>
        </p:grpSpPr>
        <p:grpSp>
          <p:nvGrpSpPr>
            <p:cNvPr id="77" name="Group 651"/>
            <p:cNvGrpSpPr/>
            <p:nvPr/>
          </p:nvGrpSpPr>
          <p:grpSpPr>
            <a:xfrm>
              <a:off x="5441937" y="2834301"/>
              <a:ext cx="997840" cy="2165969"/>
              <a:chOff x="0" y="103589"/>
              <a:chExt cx="1291983" cy="3082916"/>
            </a:xfrm>
          </p:grpSpPr>
          <p:sp>
            <p:nvSpPr>
              <p:cNvPr id="80" name="Shape 646"/>
              <p:cNvSpPr/>
              <p:nvPr/>
            </p:nvSpPr>
            <p:spPr>
              <a:xfrm>
                <a:off x="0" y="2913000"/>
                <a:ext cx="1291983" cy="273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Shape 647"/>
              <p:cNvSpPr/>
              <p:nvPr/>
            </p:nvSpPr>
            <p:spPr>
              <a:xfrm rot="21300000" flipH="1">
                <a:off x="131787" y="114866"/>
                <a:ext cx="909269" cy="173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Shape 648"/>
              <p:cNvSpPr/>
              <p:nvPr/>
            </p:nvSpPr>
            <p:spPr>
              <a:xfrm>
                <a:off x="651434" y="1588306"/>
                <a:ext cx="169479" cy="1497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7" h="21600" extrusionOk="0">
                    <a:moveTo>
                      <a:pt x="20627" y="0"/>
                    </a:moveTo>
                    <a:cubicBezTo>
                      <a:pt x="10371" y="2560"/>
                      <a:pt x="3973" y="5305"/>
                      <a:pt x="1661" y="8112"/>
                    </a:cubicBezTo>
                    <a:cubicBezTo>
                      <a:pt x="-973" y="11309"/>
                      <a:pt x="1760" y="14535"/>
                      <a:pt x="2807" y="17770"/>
                    </a:cubicBezTo>
                    <a:cubicBezTo>
                      <a:pt x="2926" y="18139"/>
                      <a:pt x="3022" y="18507"/>
                      <a:pt x="2976" y="18876"/>
                    </a:cubicBezTo>
                    <a:cubicBezTo>
                      <a:pt x="2861" y="19795"/>
                      <a:pt x="1863" y="20708"/>
                      <a:pt x="0" y="21600"/>
                    </a:cubicBezTo>
                  </a:path>
                </a:pathLst>
              </a:custGeom>
              <a:solidFill>
                <a:srgbClr val="92D050"/>
              </a:solidFill>
              <a:ln w="76200" cap="flat">
                <a:solidFill>
                  <a:srgbClr val="92D05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Shape 649"/>
              <p:cNvSpPr/>
              <p:nvPr/>
            </p:nvSpPr>
            <p:spPr>
              <a:xfrm>
                <a:off x="648160" y="103589"/>
                <a:ext cx="397909" cy="172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92D050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Shape 650"/>
              <p:cNvSpPr/>
              <p:nvPr/>
            </p:nvSpPr>
            <p:spPr>
              <a:xfrm rot="1980000">
                <a:off x="774748" y="1866432"/>
                <a:ext cx="323935" cy="75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6" name="Group 644"/>
            <p:cNvGrpSpPr/>
            <p:nvPr/>
          </p:nvGrpSpPr>
          <p:grpSpPr>
            <a:xfrm>
              <a:off x="4208569" y="4050010"/>
              <a:ext cx="1194878" cy="1488385"/>
              <a:chOff x="0" y="15707"/>
              <a:chExt cx="1291983" cy="1727025"/>
            </a:xfrm>
          </p:grpSpPr>
          <p:sp>
            <p:nvSpPr>
              <p:cNvPr id="89" name="Shape 641"/>
              <p:cNvSpPr/>
              <p:nvPr/>
            </p:nvSpPr>
            <p:spPr>
              <a:xfrm>
                <a:off x="0" y="1469226"/>
                <a:ext cx="1291983" cy="273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Shape 642"/>
              <p:cNvSpPr/>
              <p:nvPr/>
            </p:nvSpPr>
            <p:spPr>
              <a:xfrm>
                <a:off x="453078" y="15707"/>
                <a:ext cx="548337" cy="1285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Shape 643"/>
              <p:cNvSpPr/>
              <p:nvPr/>
            </p:nvSpPr>
            <p:spPr>
              <a:xfrm>
                <a:off x="631684" y="1181195"/>
                <a:ext cx="29484" cy="414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4" h="21600" extrusionOk="0">
                    <a:moveTo>
                      <a:pt x="20324" y="0"/>
                    </a:moveTo>
                    <a:cubicBezTo>
                      <a:pt x="10102" y="3555"/>
                      <a:pt x="3708" y="7167"/>
                      <a:pt x="1205" y="10800"/>
                    </a:cubicBezTo>
                    <a:cubicBezTo>
                      <a:pt x="-1276" y="14402"/>
                      <a:pt x="76" y="18014"/>
                      <a:pt x="5249" y="21600"/>
                    </a:cubicBezTo>
                  </a:path>
                </a:pathLst>
              </a:custGeom>
              <a:solidFill>
                <a:srgbClr val="92D050"/>
              </a:solidFill>
              <a:ln w="76200" cap="flat">
                <a:solidFill>
                  <a:srgbClr val="92D05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9" name="Group 644"/>
            <p:cNvGrpSpPr/>
            <p:nvPr/>
          </p:nvGrpSpPr>
          <p:grpSpPr>
            <a:xfrm>
              <a:off x="6817755" y="3984688"/>
              <a:ext cx="1194878" cy="1488385"/>
              <a:chOff x="0" y="15707"/>
              <a:chExt cx="1291983" cy="1727025"/>
            </a:xfrm>
          </p:grpSpPr>
          <p:sp>
            <p:nvSpPr>
              <p:cNvPr id="140" name="Shape 641"/>
              <p:cNvSpPr/>
              <p:nvPr/>
            </p:nvSpPr>
            <p:spPr>
              <a:xfrm>
                <a:off x="0" y="1469226"/>
                <a:ext cx="1291983" cy="273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Shape 642"/>
              <p:cNvSpPr/>
              <p:nvPr/>
            </p:nvSpPr>
            <p:spPr>
              <a:xfrm>
                <a:off x="453078" y="15707"/>
                <a:ext cx="548337" cy="1285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Shape 643"/>
              <p:cNvSpPr/>
              <p:nvPr/>
            </p:nvSpPr>
            <p:spPr>
              <a:xfrm>
                <a:off x="631684" y="1181195"/>
                <a:ext cx="29484" cy="414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4" h="21600" extrusionOk="0">
                    <a:moveTo>
                      <a:pt x="20324" y="0"/>
                    </a:moveTo>
                    <a:cubicBezTo>
                      <a:pt x="10102" y="3555"/>
                      <a:pt x="3708" y="7167"/>
                      <a:pt x="1205" y="10800"/>
                    </a:cubicBezTo>
                    <a:cubicBezTo>
                      <a:pt x="-1276" y="14402"/>
                      <a:pt x="76" y="18014"/>
                      <a:pt x="5249" y="21600"/>
                    </a:cubicBezTo>
                  </a:path>
                </a:pathLst>
              </a:custGeom>
              <a:solidFill>
                <a:srgbClr val="92D050"/>
              </a:solidFill>
              <a:ln w="76200" cap="flat">
                <a:solidFill>
                  <a:srgbClr val="92D05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>
            <a:off x="3168819" y="998138"/>
            <a:ext cx="5613036" cy="3461063"/>
            <a:chOff x="3176342" y="508617"/>
            <a:chExt cx="5613036" cy="3461063"/>
          </a:xfrm>
        </p:grpSpPr>
        <p:grpSp>
          <p:nvGrpSpPr>
            <p:cNvPr id="131" name="组合 130"/>
            <p:cNvGrpSpPr/>
            <p:nvPr/>
          </p:nvGrpSpPr>
          <p:grpSpPr>
            <a:xfrm>
              <a:off x="3176342" y="508617"/>
              <a:ext cx="5563518" cy="2997553"/>
              <a:chOff x="3182803" y="887334"/>
              <a:chExt cx="5563518" cy="2997553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3182803" y="3102769"/>
                <a:ext cx="773694" cy="782118"/>
                <a:chOff x="7646988" y="452438"/>
                <a:chExt cx="484188" cy="554038"/>
              </a:xfrm>
            </p:grpSpPr>
            <p:sp>
              <p:nvSpPr>
                <p:cNvPr id="101" name="Freeform 40"/>
                <p:cNvSpPr>
                  <a:spLocks/>
                </p:cNvSpPr>
                <p:nvPr/>
              </p:nvSpPr>
              <p:spPr bwMode="auto">
                <a:xfrm>
                  <a:off x="7766051" y="452438"/>
                  <a:ext cx="246063" cy="117475"/>
                </a:xfrm>
                <a:custGeom>
                  <a:avLst/>
                  <a:gdLst>
                    <a:gd name="T0" fmla="*/ 0 w 155"/>
                    <a:gd name="T1" fmla="*/ 0 h 74"/>
                    <a:gd name="T2" fmla="*/ 155 w 155"/>
                    <a:gd name="T3" fmla="*/ 0 h 74"/>
                    <a:gd name="T4" fmla="*/ 112 w 155"/>
                    <a:gd name="T5" fmla="*/ 74 h 74"/>
                    <a:gd name="T6" fmla="*/ 40 w 155"/>
                    <a:gd name="T7" fmla="*/ 74 h 74"/>
                    <a:gd name="T8" fmla="*/ 0 w 155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74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12" y="74"/>
                      </a:lnTo>
                      <a:lnTo>
                        <a:pt x="4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Freeform 41"/>
                <p:cNvSpPr>
                  <a:spLocks/>
                </p:cNvSpPr>
                <p:nvPr/>
              </p:nvSpPr>
              <p:spPr bwMode="auto">
                <a:xfrm>
                  <a:off x="7646988" y="615951"/>
                  <a:ext cx="484188" cy="390525"/>
                </a:xfrm>
                <a:custGeom>
                  <a:avLst/>
                  <a:gdLst>
                    <a:gd name="T0" fmla="*/ 74 w 168"/>
                    <a:gd name="T1" fmla="*/ 2 h 136"/>
                    <a:gd name="T2" fmla="*/ 106 w 168"/>
                    <a:gd name="T3" fmla="*/ 2 h 136"/>
                    <a:gd name="T4" fmla="*/ 122 w 168"/>
                    <a:gd name="T5" fmla="*/ 17 h 136"/>
                    <a:gd name="T6" fmla="*/ 149 w 168"/>
                    <a:gd name="T7" fmla="*/ 59 h 136"/>
                    <a:gd name="T8" fmla="*/ 165 w 168"/>
                    <a:gd name="T9" fmla="*/ 96 h 136"/>
                    <a:gd name="T10" fmla="*/ 150 w 168"/>
                    <a:gd name="T11" fmla="*/ 130 h 136"/>
                    <a:gd name="T12" fmla="*/ 108 w 168"/>
                    <a:gd name="T13" fmla="*/ 135 h 136"/>
                    <a:gd name="T14" fmla="*/ 47 w 168"/>
                    <a:gd name="T15" fmla="*/ 134 h 136"/>
                    <a:gd name="T16" fmla="*/ 4 w 168"/>
                    <a:gd name="T17" fmla="*/ 118 h 136"/>
                    <a:gd name="T18" fmla="*/ 7 w 168"/>
                    <a:gd name="T19" fmla="*/ 79 h 136"/>
                    <a:gd name="T20" fmla="*/ 16 w 168"/>
                    <a:gd name="T21" fmla="*/ 57 h 136"/>
                    <a:gd name="T22" fmla="*/ 24 w 168"/>
                    <a:gd name="T23" fmla="*/ 39 h 136"/>
                    <a:gd name="T24" fmla="*/ 36 w 168"/>
                    <a:gd name="T25" fmla="*/ 22 h 136"/>
                    <a:gd name="T26" fmla="*/ 56 w 168"/>
                    <a:gd name="T27" fmla="*/ 2 h 136"/>
                    <a:gd name="T28" fmla="*/ 74 w 168"/>
                    <a:gd name="T29" fmla="*/ 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8" h="136">
                      <a:moveTo>
                        <a:pt x="74" y="2"/>
                      </a:moveTo>
                      <a:cubicBezTo>
                        <a:pt x="83" y="2"/>
                        <a:pt x="98" y="0"/>
                        <a:pt x="106" y="2"/>
                      </a:cubicBezTo>
                      <a:cubicBezTo>
                        <a:pt x="112" y="4"/>
                        <a:pt x="119" y="13"/>
                        <a:pt x="122" y="17"/>
                      </a:cubicBezTo>
                      <a:cubicBezTo>
                        <a:pt x="133" y="30"/>
                        <a:pt x="141" y="44"/>
                        <a:pt x="149" y="59"/>
                      </a:cubicBezTo>
                      <a:cubicBezTo>
                        <a:pt x="155" y="71"/>
                        <a:pt x="162" y="83"/>
                        <a:pt x="165" y="96"/>
                      </a:cubicBezTo>
                      <a:cubicBezTo>
                        <a:pt x="168" y="107"/>
                        <a:pt x="163" y="125"/>
                        <a:pt x="150" y="130"/>
                      </a:cubicBezTo>
                      <a:cubicBezTo>
                        <a:pt x="138" y="134"/>
                        <a:pt x="122" y="135"/>
                        <a:pt x="108" y="135"/>
                      </a:cubicBezTo>
                      <a:cubicBezTo>
                        <a:pt x="87" y="136"/>
                        <a:pt x="68" y="134"/>
                        <a:pt x="47" y="134"/>
                      </a:cubicBezTo>
                      <a:cubicBezTo>
                        <a:pt x="34" y="134"/>
                        <a:pt x="9" y="131"/>
                        <a:pt x="4" y="118"/>
                      </a:cubicBezTo>
                      <a:cubicBezTo>
                        <a:pt x="0" y="107"/>
                        <a:pt x="4" y="89"/>
                        <a:pt x="7" y="79"/>
                      </a:cubicBezTo>
                      <a:cubicBezTo>
                        <a:pt x="9" y="71"/>
                        <a:pt x="13" y="64"/>
                        <a:pt x="16" y="57"/>
                      </a:cubicBezTo>
                      <a:cubicBezTo>
                        <a:pt x="19" y="51"/>
                        <a:pt x="21" y="45"/>
                        <a:pt x="24" y="39"/>
                      </a:cubicBezTo>
                      <a:cubicBezTo>
                        <a:pt x="27" y="33"/>
                        <a:pt x="32" y="28"/>
                        <a:pt x="36" y="22"/>
                      </a:cubicBezTo>
                      <a:cubicBezTo>
                        <a:pt x="40" y="15"/>
                        <a:pt x="46" y="4"/>
                        <a:pt x="56" y="2"/>
                      </a:cubicBezTo>
                      <a:cubicBezTo>
                        <a:pt x="61" y="1"/>
                        <a:pt x="68" y="2"/>
                        <a:pt x="74" y="2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Freeform 42"/>
                <p:cNvSpPr>
                  <a:spLocks/>
                </p:cNvSpPr>
                <p:nvPr/>
              </p:nvSpPr>
              <p:spPr bwMode="auto">
                <a:xfrm>
                  <a:off x="7829551" y="679451"/>
                  <a:ext cx="120650" cy="266700"/>
                </a:xfrm>
                <a:custGeom>
                  <a:avLst/>
                  <a:gdLst>
                    <a:gd name="T0" fmla="*/ 17 w 42"/>
                    <a:gd name="T1" fmla="*/ 93 h 93"/>
                    <a:gd name="T2" fmla="*/ 17 w 42"/>
                    <a:gd name="T3" fmla="*/ 81 h 93"/>
                    <a:gd name="T4" fmla="*/ 0 w 42"/>
                    <a:gd name="T5" fmla="*/ 76 h 93"/>
                    <a:gd name="T6" fmla="*/ 3 w 42"/>
                    <a:gd name="T7" fmla="*/ 69 h 93"/>
                    <a:gd name="T8" fmla="*/ 19 w 42"/>
                    <a:gd name="T9" fmla="*/ 73 h 93"/>
                    <a:gd name="T10" fmla="*/ 32 w 42"/>
                    <a:gd name="T11" fmla="*/ 62 h 93"/>
                    <a:gd name="T12" fmla="*/ 20 w 42"/>
                    <a:gd name="T13" fmla="*/ 49 h 93"/>
                    <a:gd name="T14" fmla="*/ 1 w 42"/>
                    <a:gd name="T15" fmla="*/ 29 h 93"/>
                    <a:gd name="T16" fmla="*/ 18 w 42"/>
                    <a:gd name="T17" fmla="*/ 11 h 93"/>
                    <a:gd name="T18" fmla="*/ 18 w 42"/>
                    <a:gd name="T19" fmla="*/ 0 h 93"/>
                    <a:gd name="T20" fmla="*/ 25 w 42"/>
                    <a:gd name="T21" fmla="*/ 0 h 93"/>
                    <a:gd name="T22" fmla="*/ 25 w 42"/>
                    <a:gd name="T23" fmla="*/ 11 h 93"/>
                    <a:gd name="T24" fmla="*/ 40 w 42"/>
                    <a:gd name="T25" fmla="*/ 15 h 93"/>
                    <a:gd name="T26" fmla="*/ 37 w 42"/>
                    <a:gd name="T27" fmla="*/ 22 h 93"/>
                    <a:gd name="T28" fmla="*/ 23 w 42"/>
                    <a:gd name="T29" fmla="*/ 18 h 93"/>
                    <a:gd name="T30" fmla="*/ 11 w 42"/>
                    <a:gd name="T31" fmla="*/ 28 h 93"/>
                    <a:gd name="T32" fmla="*/ 25 w 42"/>
                    <a:gd name="T33" fmla="*/ 41 h 93"/>
                    <a:gd name="T34" fmla="*/ 42 w 42"/>
                    <a:gd name="T35" fmla="*/ 62 h 93"/>
                    <a:gd name="T36" fmla="*/ 24 w 42"/>
                    <a:gd name="T37" fmla="*/ 81 h 93"/>
                    <a:gd name="T38" fmla="*/ 24 w 42"/>
                    <a:gd name="T39" fmla="*/ 93 h 93"/>
                    <a:gd name="T40" fmla="*/ 17 w 42"/>
                    <a:gd name="T4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2" h="93">
                      <a:moveTo>
                        <a:pt x="17" y="93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1" y="81"/>
                        <a:pt x="4" y="79"/>
                        <a:pt x="0" y="76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7" y="71"/>
                        <a:pt x="13" y="73"/>
                        <a:pt x="19" y="73"/>
                      </a:cubicBezTo>
                      <a:cubicBezTo>
                        <a:pt x="27" y="73"/>
                        <a:pt x="32" y="69"/>
                        <a:pt x="32" y="62"/>
                      </a:cubicBezTo>
                      <a:cubicBezTo>
                        <a:pt x="32" y="56"/>
                        <a:pt x="28" y="52"/>
                        <a:pt x="20" y="49"/>
                      </a:cubicBezTo>
                      <a:cubicBezTo>
                        <a:pt x="8" y="44"/>
                        <a:pt x="1" y="39"/>
                        <a:pt x="1" y="29"/>
                      </a:cubicBezTo>
                      <a:cubicBezTo>
                        <a:pt x="1" y="20"/>
                        <a:pt x="8" y="13"/>
                        <a:pt x="18" y="1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32" y="11"/>
                        <a:pt x="36" y="13"/>
                        <a:pt x="40" y="15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ubicBezTo>
                        <a:pt x="34" y="21"/>
                        <a:pt x="30" y="18"/>
                        <a:pt x="23" y="18"/>
                      </a:cubicBezTo>
                      <a:cubicBezTo>
                        <a:pt x="14" y="18"/>
                        <a:pt x="11" y="24"/>
                        <a:pt x="11" y="28"/>
                      </a:cubicBezTo>
                      <a:cubicBezTo>
                        <a:pt x="11" y="34"/>
                        <a:pt x="15" y="37"/>
                        <a:pt x="25" y="41"/>
                      </a:cubicBezTo>
                      <a:cubicBezTo>
                        <a:pt x="36" y="46"/>
                        <a:pt x="42" y="52"/>
                        <a:pt x="42" y="62"/>
                      </a:cubicBezTo>
                      <a:cubicBezTo>
                        <a:pt x="42" y="71"/>
                        <a:pt x="36" y="79"/>
                        <a:pt x="24" y="81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lnTo>
                        <a:pt x="17" y="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4" name="组合 103"/>
              <p:cNvGrpSpPr/>
              <p:nvPr/>
            </p:nvGrpSpPr>
            <p:grpSpPr>
              <a:xfrm>
                <a:off x="4655831" y="887334"/>
                <a:ext cx="717959" cy="847452"/>
                <a:chOff x="7646988" y="452438"/>
                <a:chExt cx="484188" cy="554038"/>
              </a:xfrm>
            </p:grpSpPr>
            <p:sp>
              <p:nvSpPr>
                <p:cNvPr id="105" name="Freeform 40"/>
                <p:cNvSpPr>
                  <a:spLocks/>
                </p:cNvSpPr>
                <p:nvPr/>
              </p:nvSpPr>
              <p:spPr bwMode="auto">
                <a:xfrm>
                  <a:off x="7766051" y="452438"/>
                  <a:ext cx="246063" cy="117475"/>
                </a:xfrm>
                <a:custGeom>
                  <a:avLst/>
                  <a:gdLst>
                    <a:gd name="T0" fmla="*/ 0 w 155"/>
                    <a:gd name="T1" fmla="*/ 0 h 74"/>
                    <a:gd name="T2" fmla="*/ 155 w 155"/>
                    <a:gd name="T3" fmla="*/ 0 h 74"/>
                    <a:gd name="T4" fmla="*/ 112 w 155"/>
                    <a:gd name="T5" fmla="*/ 74 h 74"/>
                    <a:gd name="T6" fmla="*/ 40 w 155"/>
                    <a:gd name="T7" fmla="*/ 74 h 74"/>
                    <a:gd name="T8" fmla="*/ 0 w 155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74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12" y="74"/>
                      </a:lnTo>
                      <a:lnTo>
                        <a:pt x="4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Freeform 41"/>
                <p:cNvSpPr>
                  <a:spLocks/>
                </p:cNvSpPr>
                <p:nvPr/>
              </p:nvSpPr>
              <p:spPr bwMode="auto">
                <a:xfrm>
                  <a:off x="7646988" y="615951"/>
                  <a:ext cx="484188" cy="390525"/>
                </a:xfrm>
                <a:custGeom>
                  <a:avLst/>
                  <a:gdLst>
                    <a:gd name="T0" fmla="*/ 74 w 168"/>
                    <a:gd name="T1" fmla="*/ 2 h 136"/>
                    <a:gd name="T2" fmla="*/ 106 w 168"/>
                    <a:gd name="T3" fmla="*/ 2 h 136"/>
                    <a:gd name="T4" fmla="*/ 122 w 168"/>
                    <a:gd name="T5" fmla="*/ 17 h 136"/>
                    <a:gd name="T6" fmla="*/ 149 w 168"/>
                    <a:gd name="T7" fmla="*/ 59 h 136"/>
                    <a:gd name="T8" fmla="*/ 165 w 168"/>
                    <a:gd name="T9" fmla="*/ 96 h 136"/>
                    <a:gd name="T10" fmla="*/ 150 w 168"/>
                    <a:gd name="T11" fmla="*/ 130 h 136"/>
                    <a:gd name="T12" fmla="*/ 108 w 168"/>
                    <a:gd name="T13" fmla="*/ 135 h 136"/>
                    <a:gd name="T14" fmla="*/ 47 w 168"/>
                    <a:gd name="T15" fmla="*/ 134 h 136"/>
                    <a:gd name="T16" fmla="*/ 4 w 168"/>
                    <a:gd name="T17" fmla="*/ 118 h 136"/>
                    <a:gd name="T18" fmla="*/ 7 w 168"/>
                    <a:gd name="T19" fmla="*/ 79 h 136"/>
                    <a:gd name="T20" fmla="*/ 16 w 168"/>
                    <a:gd name="T21" fmla="*/ 57 h 136"/>
                    <a:gd name="T22" fmla="*/ 24 w 168"/>
                    <a:gd name="T23" fmla="*/ 39 h 136"/>
                    <a:gd name="T24" fmla="*/ 36 w 168"/>
                    <a:gd name="T25" fmla="*/ 22 h 136"/>
                    <a:gd name="T26" fmla="*/ 56 w 168"/>
                    <a:gd name="T27" fmla="*/ 2 h 136"/>
                    <a:gd name="T28" fmla="*/ 74 w 168"/>
                    <a:gd name="T29" fmla="*/ 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8" h="136">
                      <a:moveTo>
                        <a:pt x="74" y="2"/>
                      </a:moveTo>
                      <a:cubicBezTo>
                        <a:pt x="83" y="2"/>
                        <a:pt x="98" y="0"/>
                        <a:pt x="106" y="2"/>
                      </a:cubicBezTo>
                      <a:cubicBezTo>
                        <a:pt x="112" y="4"/>
                        <a:pt x="119" y="13"/>
                        <a:pt x="122" y="17"/>
                      </a:cubicBezTo>
                      <a:cubicBezTo>
                        <a:pt x="133" y="30"/>
                        <a:pt x="141" y="44"/>
                        <a:pt x="149" y="59"/>
                      </a:cubicBezTo>
                      <a:cubicBezTo>
                        <a:pt x="155" y="71"/>
                        <a:pt x="162" y="83"/>
                        <a:pt x="165" y="96"/>
                      </a:cubicBezTo>
                      <a:cubicBezTo>
                        <a:pt x="168" y="107"/>
                        <a:pt x="163" y="125"/>
                        <a:pt x="150" y="130"/>
                      </a:cubicBezTo>
                      <a:cubicBezTo>
                        <a:pt x="138" y="134"/>
                        <a:pt x="122" y="135"/>
                        <a:pt x="108" y="135"/>
                      </a:cubicBezTo>
                      <a:cubicBezTo>
                        <a:pt x="87" y="136"/>
                        <a:pt x="68" y="134"/>
                        <a:pt x="47" y="134"/>
                      </a:cubicBezTo>
                      <a:cubicBezTo>
                        <a:pt x="34" y="134"/>
                        <a:pt x="9" y="131"/>
                        <a:pt x="4" y="118"/>
                      </a:cubicBezTo>
                      <a:cubicBezTo>
                        <a:pt x="0" y="107"/>
                        <a:pt x="4" y="89"/>
                        <a:pt x="7" y="79"/>
                      </a:cubicBezTo>
                      <a:cubicBezTo>
                        <a:pt x="9" y="71"/>
                        <a:pt x="13" y="64"/>
                        <a:pt x="16" y="57"/>
                      </a:cubicBezTo>
                      <a:cubicBezTo>
                        <a:pt x="19" y="51"/>
                        <a:pt x="21" y="45"/>
                        <a:pt x="24" y="39"/>
                      </a:cubicBezTo>
                      <a:cubicBezTo>
                        <a:pt x="27" y="33"/>
                        <a:pt x="32" y="28"/>
                        <a:pt x="36" y="22"/>
                      </a:cubicBezTo>
                      <a:cubicBezTo>
                        <a:pt x="40" y="15"/>
                        <a:pt x="46" y="4"/>
                        <a:pt x="56" y="2"/>
                      </a:cubicBezTo>
                      <a:cubicBezTo>
                        <a:pt x="61" y="1"/>
                        <a:pt x="68" y="2"/>
                        <a:pt x="74" y="2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Freeform 42"/>
                <p:cNvSpPr>
                  <a:spLocks/>
                </p:cNvSpPr>
                <p:nvPr/>
              </p:nvSpPr>
              <p:spPr bwMode="auto">
                <a:xfrm>
                  <a:off x="7829551" y="679451"/>
                  <a:ext cx="120650" cy="266700"/>
                </a:xfrm>
                <a:custGeom>
                  <a:avLst/>
                  <a:gdLst>
                    <a:gd name="T0" fmla="*/ 17 w 42"/>
                    <a:gd name="T1" fmla="*/ 93 h 93"/>
                    <a:gd name="T2" fmla="*/ 17 w 42"/>
                    <a:gd name="T3" fmla="*/ 81 h 93"/>
                    <a:gd name="T4" fmla="*/ 0 w 42"/>
                    <a:gd name="T5" fmla="*/ 76 h 93"/>
                    <a:gd name="T6" fmla="*/ 3 w 42"/>
                    <a:gd name="T7" fmla="*/ 69 h 93"/>
                    <a:gd name="T8" fmla="*/ 19 w 42"/>
                    <a:gd name="T9" fmla="*/ 73 h 93"/>
                    <a:gd name="T10" fmla="*/ 32 w 42"/>
                    <a:gd name="T11" fmla="*/ 62 h 93"/>
                    <a:gd name="T12" fmla="*/ 20 w 42"/>
                    <a:gd name="T13" fmla="*/ 49 h 93"/>
                    <a:gd name="T14" fmla="*/ 1 w 42"/>
                    <a:gd name="T15" fmla="*/ 29 h 93"/>
                    <a:gd name="T16" fmla="*/ 18 w 42"/>
                    <a:gd name="T17" fmla="*/ 11 h 93"/>
                    <a:gd name="T18" fmla="*/ 18 w 42"/>
                    <a:gd name="T19" fmla="*/ 0 h 93"/>
                    <a:gd name="T20" fmla="*/ 25 w 42"/>
                    <a:gd name="T21" fmla="*/ 0 h 93"/>
                    <a:gd name="T22" fmla="*/ 25 w 42"/>
                    <a:gd name="T23" fmla="*/ 11 h 93"/>
                    <a:gd name="T24" fmla="*/ 40 w 42"/>
                    <a:gd name="T25" fmla="*/ 15 h 93"/>
                    <a:gd name="T26" fmla="*/ 37 w 42"/>
                    <a:gd name="T27" fmla="*/ 22 h 93"/>
                    <a:gd name="T28" fmla="*/ 23 w 42"/>
                    <a:gd name="T29" fmla="*/ 18 h 93"/>
                    <a:gd name="T30" fmla="*/ 11 w 42"/>
                    <a:gd name="T31" fmla="*/ 28 h 93"/>
                    <a:gd name="T32" fmla="*/ 25 w 42"/>
                    <a:gd name="T33" fmla="*/ 41 h 93"/>
                    <a:gd name="T34" fmla="*/ 42 w 42"/>
                    <a:gd name="T35" fmla="*/ 62 h 93"/>
                    <a:gd name="T36" fmla="*/ 24 w 42"/>
                    <a:gd name="T37" fmla="*/ 81 h 93"/>
                    <a:gd name="T38" fmla="*/ 24 w 42"/>
                    <a:gd name="T39" fmla="*/ 93 h 93"/>
                    <a:gd name="T40" fmla="*/ 17 w 42"/>
                    <a:gd name="T4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2" h="93">
                      <a:moveTo>
                        <a:pt x="17" y="93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1" y="81"/>
                        <a:pt x="4" y="79"/>
                        <a:pt x="0" y="76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7" y="71"/>
                        <a:pt x="13" y="73"/>
                        <a:pt x="19" y="73"/>
                      </a:cubicBezTo>
                      <a:cubicBezTo>
                        <a:pt x="27" y="73"/>
                        <a:pt x="32" y="69"/>
                        <a:pt x="32" y="62"/>
                      </a:cubicBezTo>
                      <a:cubicBezTo>
                        <a:pt x="32" y="56"/>
                        <a:pt x="28" y="52"/>
                        <a:pt x="20" y="49"/>
                      </a:cubicBezTo>
                      <a:cubicBezTo>
                        <a:pt x="8" y="44"/>
                        <a:pt x="1" y="39"/>
                        <a:pt x="1" y="29"/>
                      </a:cubicBezTo>
                      <a:cubicBezTo>
                        <a:pt x="1" y="20"/>
                        <a:pt x="8" y="13"/>
                        <a:pt x="18" y="1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32" y="11"/>
                        <a:pt x="36" y="13"/>
                        <a:pt x="40" y="15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ubicBezTo>
                        <a:pt x="34" y="21"/>
                        <a:pt x="30" y="18"/>
                        <a:pt x="23" y="18"/>
                      </a:cubicBezTo>
                      <a:cubicBezTo>
                        <a:pt x="14" y="18"/>
                        <a:pt x="11" y="24"/>
                        <a:pt x="11" y="28"/>
                      </a:cubicBezTo>
                      <a:cubicBezTo>
                        <a:pt x="11" y="34"/>
                        <a:pt x="15" y="37"/>
                        <a:pt x="25" y="41"/>
                      </a:cubicBezTo>
                      <a:cubicBezTo>
                        <a:pt x="36" y="46"/>
                        <a:pt x="42" y="52"/>
                        <a:pt x="42" y="62"/>
                      </a:cubicBezTo>
                      <a:cubicBezTo>
                        <a:pt x="42" y="71"/>
                        <a:pt x="36" y="79"/>
                        <a:pt x="24" y="81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lnTo>
                        <a:pt x="17" y="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5337275" y="2711340"/>
                <a:ext cx="547643" cy="627217"/>
                <a:chOff x="7646988" y="452438"/>
                <a:chExt cx="484188" cy="554038"/>
              </a:xfrm>
            </p:grpSpPr>
            <p:sp>
              <p:nvSpPr>
                <p:cNvPr id="109" name="Freeform 40"/>
                <p:cNvSpPr>
                  <a:spLocks/>
                </p:cNvSpPr>
                <p:nvPr/>
              </p:nvSpPr>
              <p:spPr bwMode="auto">
                <a:xfrm>
                  <a:off x="7766051" y="452438"/>
                  <a:ext cx="246063" cy="117475"/>
                </a:xfrm>
                <a:custGeom>
                  <a:avLst/>
                  <a:gdLst>
                    <a:gd name="T0" fmla="*/ 0 w 155"/>
                    <a:gd name="T1" fmla="*/ 0 h 74"/>
                    <a:gd name="T2" fmla="*/ 155 w 155"/>
                    <a:gd name="T3" fmla="*/ 0 h 74"/>
                    <a:gd name="T4" fmla="*/ 112 w 155"/>
                    <a:gd name="T5" fmla="*/ 74 h 74"/>
                    <a:gd name="T6" fmla="*/ 40 w 155"/>
                    <a:gd name="T7" fmla="*/ 74 h 74"/>
                    <a:gd name="T8" fmla="*/ 0 w 155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74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12" y="74"/>
                      </a:lnTo>
                      <a:lnTo>
                        <a:pt x="4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Freeform 41"/>
                <p:cNvSpPr>
                  <a:spLocks/>
                </p:cNvSpPr>
                <p:nvPr/>
              </p:nvSpPr>
              <p:spPr bwMode="auto">
                <a:xfrm>
                  <a:off x="7646988" y="615951"/>
                  <a:ext cx="484188" cy="390525"/>
                </a:xfrm>
                <a:custGeom>
                  <a:avLst/>
                  <a:gdLst>
                    <a:gd name="T0" fmla="*/ 74 w 168"/>
                    <a:gd name="T1" fmla="*/ 2 h 136"/>
                    <a:gd name="T2" fmla="*/ 106 w 168"/>
                    <a:gd name="T3" fmla="*/ 2 h 136"/>
                    <a:gd name="T4" fmla="*/ 122 w 168"/>
                    <a:gd name="T5" fmla="*/ 17 h 136"/>
                    <a:gd name="T6" fmla="*/ 149 w 168"/>
                    <a:gd name="T7" fmla="*/ 59 h 136"/>
                    <a:gd name="T8" fmla="*/ 165 w 168"/>
                    <a:gd name="T9" fmla="*/ 96 h 136"/>
                    <a:gd name="T10" fmla="*/ 150 w 168"/>
                    <a:gd name="T11" fmla="*/ 130 h 136"/>
                    <a:gd name="T12" fmla="*/ 108 w 168"/>
                    <a:gd name="T13" fmla="*/ 135 h 136"/>
                    <a:gd name="T14" fmla="*/ 47 w 168"/>
                    <a:gd name="T15" fmla="*/ 134 h 136"/>
                    <a:gd name="T16" fmla="*/ 4 w 168"/>
                    <a:gd name="T17" fmla="*/ 118 h 136"/>
                    <a:gd name="T18" fmla="*/ 7 w 168"/>
                    <a:gd name="T19" fmla="*/ 79 h 136"/>
                    <a:gd name="T20" fmla="*/ 16 w 168"/>
                    <a:gd name="T21" fmla="*/ 57 h 136"/>
                    <a:gd name="T22" fmla="*/ 24 w 168"/>
                    <a:gd name="T23" fmla="*/ 39 h 136"/>
                    <a:gd name="T24" fmla="*/ 36 w 168"/>
                    <a:gd name="T25" fmla="*/ 22 h 136"/>
                    <a:gd name="T26" fmla="*/ 56 w 168"/>
                    <a:gd name="T27" fmla="*/ 2 h 136"/>
                    <a:gd name="T28" fmla="*/ 74 w 168"/>
                    <a:gd name="T29" fmla="*/ 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8" h="136">
                      <a:moveTo>
                        <a:pt x="74" y="2"/>
                      </a:moveTo>
                      <a:cubicBezTo>
                        <a:pt x="83" y="2"/>
                        <a:pt x="98" y="0"/>
                        <a:pt x="106" y="2"/>
                      </a:cubicBezTo>
                      <a:cubicBezTo>
                        <a:pt x="112" y="4"/>
                        <a:pt x="119" y="13"/>
                        <a:pt x="122" y="17"/>
                      </a:cubicBezTo>
                      <a:cubicBezTo>
                        <a:pt x="133" y="30"/>
                        <a:pt x="141" y="44"/>
                        <a:pt x="149" y="59"/>
                      </a:cubicBezTo>
                      <a:cubicBezTo>
                        <a:pt x="155" y="71"/>
                        <a:pt x="162" y="83"/>
                        <a:pt x="165" y="96"/>
                      </a:cubicBezTo>
                      <a:cubicBezTo>
                        <a:pt x="168" y="107"/>
                        <a:pt x="163" y="125"/>
                        <a:pt x="150" y="130"/>
                      </a:cubicBezTo>
                      <a:cubicBezTo>
                        <a:pt x="138" y="134"/>
                        <a:pt x="122" y="135"/>
                        <a:pt x="108" y="135"/>
                      </a:cubicBezTo>
                      <a:cubicBezTo>
                        <a:pt x="87" y="136"/>
                        <a:pt x="68" y="134"/>
                        <a:pt x="47" y="134"/>
                      </a:cubicBezTo>
                      <a:cubicBezTo>
                        <a:pt x="34" y="134"/>
                        <a:pt x="9" y="131"/>
                        <a:pt x="4" y="118"/>
                      </a:cubicBezTo>
                      <a:cubicBezTo>
                        <a:pt x="0" y="107"/>
                        <a:pt x="4" y="89"/>
                        <a:pt x="7" y="79"/>
                      </a:cubicBezTo>
                      <a:cubicBezTo>
                        <a:pt x="9" y="71"/>
                        <a:pt x="13" y="64"/>
                        <a:pt x="16" y="57"/>
                      </a:cubicBezTo>
                      <a:cubicBezTo>
                        <a:pt x="19" y="51"/>
                        <a:pt x="21" y="45"/>
                        <a:pt x="24" y="39"/>
                      </a:cubicBezTo>
                      <a:cubicBezTo>
                        <a:pt x="27" y="33"/>
                        <a:pt x="32" y="28"/>
                        <a:pt x="36" y="22"/>
                      </a:cubicBezTo>
                      <a:cubicBezTo>
                        <a:pt x="40" y="15"/>
                        <a:pt x="46" y="4"/>
                        <a:pt x="56" y="2"/>
                      </a:cubicBezTo>
                      <a:cubicBezTo>
                        <a:pt x="61" y="1"/>
                        <a:pt x="68" y="2"/>
                        <a:pt x="74" y="2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Freeform 42"/>
                <p:cNvSpPr>
                  <a:spLocks/>
                </p:cNvSpPr>
                <p:nvPr/>
              </p:nvSpPr>
              <p:spPr bwMode="auto">
                <a:xfrm>
                  <a:off x="7829551" y="679451"/>
                  <a:ext cx="120650" cy="266700"/>
                </a:xfrm>
                <a:custGeom>
                  <a:avLst/>
                  <a:gdLst>
                    <a:gd name="T0" fmla="*/ 17 w 42"/>
                    <a:gd name="T1" fmla="*/ 93 h 93"/>
                    <a:gd name="T2" fmla="*/ 17 w 42"/>
                    <a:gd name="T3" fmla="*/ 81 h 93"/>
                    <a:gd name="T4" fmla="*/ 0 w 42"/>
                    <a:gd name="T5" fmla="*/ 76 h 93"/>
                    <a:gd name="T6" fmla="*/ 3 w 42"/>
                    <a:gd name="T7" fmla="*/ 69 h 93"/>
                    <a:gd name="T8" fmla="*/ 19 w 42"/>
                    <a:gd name="T9" fmla="*/ 73 h 93"/>
                    <a:gd name="T10" fmla="*/ 32 w 42"/>
                    <a:gd name="T11" fmla="*/ 62 h 93"/>
                    <a:gd name="T12" fmla="*/ 20 w 42"/>
                    <a:gd name="T13" fmla="*/ 49 h 93"/>
                    <a:gd name="T14" fmla="*/ 1 w 42"/>
                    <a:gd name="T15" fmla="*/ 29 h 93"/>
                    <a:gd name="T16" fmla="*/ 18 w 42"/>
                    <a:gd name="T17" fmla="*/ 11 h 93"/>
                    <a:gd name="T18" fmla="*/ 18 w 42"/>
                    <a:gd name="T19" fmla="*/ 0 h 93"/>
                    <a:gd name="T20" fmla="*/ 25 w 42"/>
                    <a:gd name="T21" fmla="*/ 0 h 93"/>
                    <a:gd name="T22" fmla="*/ 25 w 42"/>
                    <a:gd name="T23" fmla="*/ 11 h 93"/>
                    <a:gd name="T24" fmla="*/ 40 w 42"/>
                    <a:gd name="T25" fmla="*/ 15 h 93"/>
                    <a:gd name="T26" fmla="*/ 37 w 42"/>
                    <a:gd name="T27" fmla="*/ 22 h 93"/>
                    <a:gd name="T28" fmla="*/ 23 w 42"/>
                    <a:gd name="T29" fmla="*/ 18 h 93"/>
                    <a:gd name="T30" fmla="*/ 11 w 42"/>
                    <a:gd name="T31" fmla="*/ 28 h 93"/>
                    <a:gd name="T32" fmla="*/ 25 w 42"/>
                    <a:gd name="T33" fmla="*/ 41 h 93"/>
                    <a:gd name="T34" fmla="*/ 42 w 42"/>
                    <a:gd name="T35" fmla="*/ 62 h 93"/>
                    <a:gd name="T36" fmla="*/ 24 w 42"/>
                    <a:gd name="T37" fmla="*/ 81 h 93"/>
                    <a:gd name="T38" fmla="*/ 24 w 42"/>
                    <a:gd name="T39" fmla="*/ 93 h 93"/>
                    <a:gd name="T40" fmla="*/ 17 w 42"/>
                    <a:gd name="T4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2" h="93">
                      <a:moveTo>
                        <a:pt x="17" y="93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1" y="81"/>
                        <a:pt x="4" y="79"/>
                        <a:pt x="0" y="76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7" y="71"/>
                        <a:pt x="13" y="73"/>
                        <a:pt x="19" y="73"/>
                      </a:cubicBezTo>
                      <a:cubicBezTo>
                        <a:pt x="27" y="73"/>
                        <a:pt x="32" y="69"/>
                        <a:pt x="32" y="62"/>
                      </a:cubicBezTo>
                      <a:cubicBezTo>
                        <a:pt x="32" y="56"/>
                        <a:pt x="28" y="52"/>
                        <a:pt x="20" y="49"/>
                      </a:cubicBezTo>
                      <a:cubicBezTo>
                        <a:pt x="8" y="44"/>
                        <a:pt x="1" y="39"/>
                        <a:pt x="1" y="29"/>
                      </a:cubicBezTo>
                      <a:cubicBezTo>
                        <a:pt x="1" y="20"/>
                        <a:pt x="8" y="13"/>
                        <a:pt x="18" y="1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32" y="11"/>
                        <a:pt x="36" y="13"/>
                        <a:pt x="40" y="15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ubicBezTo>
                        <a:pt x="34" y="21"/>
                        <a:pt x="30" y="18"/>
                        <a:pt x="23" y="18"/>
                      </a:cubicBezTo>
                      <a:cubicBezTo>
                        <a:pt x="14" y="18"/>
                        <a:pt x="11" y="24"/>
                        <a:pt x="11" y="28"/>
                      </a:cubicBezTo>
                      <a:cubicBezTo>
                        <a:pt x="11" y="34"/>
                        <a:pt x="15" y="37"/>
                        <a:pt x="25" y="41"/>
                      </a:cubicBezTo>
                      <a:cubicBezTo>
                        <a:pt x="36" y="46"/>
                        <a:pt x="42" y="52"/>
                        <a:pt x="42" y="62"/>
                      </a:cubicBezTo>
                      <a:cubicBezTo>
                        <a:pt x="42" y="71"/>
                        <a:pt x="36" y="79"/>
                        <a:pt x="24" y="81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lnTo>
                        <a:pt x="17" y="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6633880" y="1631039"/>
                <a:ext cx="617966" cy="770615"/>
                <a:chOff x="7646988" y="452438"/>
                <a:chExt cx="484188" cy="554038"/>
              </a:xfrm>
            </p:grpSpPr>
            <p:sp>
              <p:nvSpPr>
                <p:cNvPr id="113" name="Freeform 40"/>
                <p:cNvSpPr>
                  <a:spLocks/>
                </p:cNvSpPr>
                <p:nvPr/>
              </p:nvSpPr>
              <p:spPr bwMode="auto">
                <a:xfrm>
                  <a:off x="7766051" y="452438"/>
                  <a:ext cx="246063" cy="117475"/>
                </a:xfrm>
                <a:custGeom>
                  <a:avLst/>
                  <a:gdLst>
                    <a:gd name="T0" fmla="*/ 0 w 155"/>
                    <a:gd name="T1" fmla="*/ 0 h 74"/>
                    <a:gd name="T2" fmla="*/ 155 w 155"/>
                    <a:gd name="T3" fmla="*/ 0 h 74"/>
                    <a:gd name="T4" fmla="*/ 112 w 155"/>
                    <a:gd name="T5" fmla="*/ 74 h 74"/>
                    <a:gd name="T6" fmla="*/ 40 w 155"/>
                    <a:gd name="T7" fmla="*/ 74 h 74"/>
                    <a:gd name="T8" fmla="*/ 0 w 155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74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12" y="74"/>
                      </a:lnTo>
                      <a:lnTo>
                        <a:pt x="4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Freeform 41"/>
                <p:cNvSpPr>
                  <a:spLocks/>
                </p:cNvSpPr>
                <p:nvPr/>
              </p:nvSpPr>
              <p:spPr bwMode="auto">
                <a:xfrm>
                  <a:off x="7646988" y="615951"/>
                  <a:ext cx="484188" cy="390525"/>
                </a:xfrm>
                <a:custGeom>
                  <a:avLst/>
                  <a:gdLst>
                    <a:gd name="T0" fmla="*/ 74 w 168"/>
                    <a:gd name="T1" fmla="*/ 2 h 136"/>
                    <a:gd name="T2" fmla="*/ 106 w 168"/>
                    <a:gd name="T3" fmla="*/ 2 h 136"/>
                    <a:gd name="T4" fmla="*/ 122 w 168"/>
                    <a:gd name="T5" fmla="*/ 17 h 136"/>
                    <a:gd name="T6" fmla="*/ 149 w 168"/>
                    <a:gd name="T7" fmla="*/ 59 h 136"/>
                    <a:gd name="T8" fmla="*/ 165 w 168"/>
                    <a:gd name="T9" fmla="*/ 96 h 136"/>
                    <a:gd name="T10" fmla="*/ 150 w 168"/>
                    <a:gd name="T11" fmla="*/ 130 h 136"/>
                    <a:gd name="T12" fmla="*/ 108 w 168"/>
                    <a:gd name="T13" fmla="*/ 135 h 136"/>
                    <a:gd name="T14" fmla="*/ 47 w 168"/>
                    <a:gd name="T15" fmla="*/ 134 h 136"/>
                    <a:gd name="T16" fmla="*/ 4 w 168"/>
                    <a:gd name="T17" fmla="*/ 118 h 136"/>
                    <a:gd name="T18" fmla="*/ 7 w 168"/>
                    <a:gd name="T19" fmla="*/ 79 h 136"/>
                    <a:gd name="T20" fmla="*/ 16 w 168"/>
                    <a:gd name="T21" fmla="*/ 57 h 136"/>
                    <a:gd name="T22" fmla="*/ 24 w 168"/>
                    <a:gd name="T23" fmla="*/ 39 h 136"/>
                    <a:gd name="T24" fmla="*/ 36 w 168"/>
                    <a:gd name="T25" fmla="*/ 22 h 136"/>
                    <a:gd name="T26" fmla="*/ 56 w 168"/>
                    <a:gd name="T27" fmla="*/ 2 h 136"/>
                    <a:gd name="T28" fmla="*/ 74 w 168"/>
                    <a:gd name="T29" fmla="*/ 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8" h="136">
                      <a:moveTo>
                        <a:pt x="74" y="2"/>
                      </a:moveTo>
                      <a:cubicBezTo>
                        <a:pt x="83" y="2"/>
                        <a:pt x="98" y="0"/>
                        <a:pt x="106" y="2"/>
                      </a:cubicBezTo>
                      <a:cubicBezTo>
                        <a:pt x="112" y="4"/>
                        <a:pt x="119" y="13"/>
                        <a:pt x="122" y="17"/>
                      </a:cubicBezTo>
                      <a:cubicBezTo>
                        <a:pt x="133" y="30"/>
                        <a:pt x="141" y="44"/>
                        <a:pt x="149" y="59"/>
                      </a:cubicBezTo>
                      <a:cubicBezTo>
                        <a:pt x="155" y="71"/>
                        <a:pt x="162" y="83"/>
                        <a:pt x="165" y="96"/>
                      </a:cubicBezTo>
                      <a:cubicBezTo>
                        <a:pt x="168" y="107"/>
                        <a:pt x="163" y="125"/>
                        <a:pt x="150" y="130"/>
                      </a:cubicBezTo>
                      <a:cubicBezTo>
                        <a:pt x="138" y="134"/>
                        <a:pt x="122" y="135"/>
                        <a:pt x="108" y="135"/>
                      </a:cubicBezTo>
                      <a:cubicBezTo>
                        <a:pt x="87" y="136"/>
                        <a:pt x="68" y="134"/>
                        <a:pt x="47" y="134"/>
                      </a:cubicBezTo>
                      <a:cubicBezTo>
                        <a:pt x="34" y="134"/>
                        <a:pt x="9" y="131"/>
                        <a:pt x="4" y="118"/>
                      </a:cubicBezTo>
                      <a:cubicBezTo>
                        <a:pt x="0" y="107"/>
                        <a:pt x="4" y="89"/>
                        <a:pt x="7" y="79"/>
                      </a:cubicBezTo>
                      <a:cubicBezTo>
                        <a:pt x="9" y="71"/>
                        <a:pt x="13" y="64"/>
                        <a:pt x="16" y="57"/>
                      </a:cubicBezTo>
                      <a:cubicBezTo>
                        <a:pt x="19" y="51"/>
                        <a:pt x="21" y="45"/>
                        <a:pt x="24" y="39"/>
                      </a:cubicBezTo>
                      <a:cubicBezTo>
                        <a:pt x="27" y="33"/>
                        <a:pt x="32" y="28"/>
                        <a:pt x="36" y="22"/>
                      </a:cubicBezTo>
                      <a:cubicBezTo>
                        <a:pt x="40" y="15"/>
                        <a:pt x="46" y="4"/>
                        <a:pt x="56" y="2"/>
                      </a:cubicBezTo>
                      <a:cubicBezTo>
                        <a:pt x="61" y="1"/>
                        <a:pt x="68" y="2"/>
                        <a:pt x="74" y="2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Freeform 42"/>
                <p:cNvSpPr>
                  <a:spLocks/>
                </p:cNvSpPr>
                <p:nvPr/>
              </p:nvSpPr>
              <p:spPr bwMode="auto">
                <a:xfrm>
                  <a:off x="7829551" y="679451"/>
                  <a:ext cx="120650" cy="266700"/>
                </a:xfrm>
                <a:custGeom>
                  <a:avLst/>
                  <a:gdLst>
                    <a:gd name="T0" fmla="*/ 17 w 42"/>
                    <a:gd name="T1" fmla="*/ 93 h 93"/>
                    <a:gd name="T2" fmla="*/ 17 w 42"/>
                    <a:gd name="T3" fmla="*/ 81 h 93"/>
                    <a:gd name="T4" fmla="*/ 0 w 42"/>
                    <a:gd name="T5" fmla="*/ 76 h 93"/>
                    <a:gd name="T6" fmla="*/ 3 w 42"/>
                    <a:gd name="T7" fmla="*/ 69 h 93"/>
                    <a:gd name="T8" fmla="*/ 19 w 42"/>
                    <a:gd name="T9" fmla="*/ 73 h 93"/>
                    <a:gd name="T10" fmla="*/ 32 w 42"/>
                    <a:gd name="T11" fmla="*/ 62 h 93"/>
                    <a:gd name="T12" fmla="*/ 20 w 42"/>
                    <a:gd name="T13" fmla="*/ 49 h 93"/>
                    <a:gd name="T14" fmla="*/ 1 w 42"/>
                    <a:gd name="T15" fmla="*/ 29 h 93"/>
                    <a:gd name="T16" fmla="*/ 18 w 42"/>
                    <a:gd name="T17" fmla="*/ 11 h 93"/>
                    <a:gd name="T18" fmla="*/ 18 w 42"/>
                    <a:gd name="T19" fmla="*/ 0 h 93"/>
                    <a:gd name="T20" fmla="*/ 25 w 42"/>
                    <a:gd name="T21" fmla="*/ 0 h 93"/>
                    <a:gd name="T22" fmla="*/ 25 w 42"/>
                    <a:gd name="T23" fmla="*/ 11 h 93"/>
                    <a:gd name="T24" fmla="*/ 40 w 42"/>
                    <a:gd name="T25" fmla="*/ 15 h 93"/>
                    <a:gd name="T26" fmla="*/ 37 w 42"/>
                    <a:gd name="T27" fmla="*/ 22 h 93"/>
                    <a:gd name="T28" fmla="*/ 23 w 42"/>
                    <a:gd name="T29" fmla="*/ 18 h 93"/>
                    <a:gd name="T30" fmla="*/ 11 w 42"/>
                    <a:gd name="T31" fmla="*/ 28 h 93"/>
                    <a:gd name="T32" fmla="*/ 25 w 42"/>
                    <a:gd name="T33" fmla="*/ 41 h 93"/>
                    <a:gd name="T34" fmla="*/ 42 w 42"/>
                    <a:gd name="T35" fmla="*/ 62 h 93"/>
                    <a:gd name="T36" fmla="*/ 24 w 42"/>
                    <a:gd name="T37" fmla="*/ 81 h 93"/>
                    <a:gd name="T38" fmla="*/ 24 w 42"/>
                    <a:gd name="T39" fmla="*/ 93 h 93"/>
                    <a:gd name="T40" fmla="*/ 17 w 42"/>
                    <a:gd name="T4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2" h="93">
                      <a:moveTo>
                        <a:pt x="17" y="93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1" y="81"/>
                        <a:pt x="4" y="79"/>
                        <a:pt x="0" y="76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7" y="71"/>
                        <a:pt x="13" y="73"/>
                        <a:pt x="19" y="73"/>
                      </a:cubicBezTo>
                      <a:cubicBezTo>
                        <a:pt x="27" y="73"/>
                        <a:pt x="32" y="69"/>
                        <a:pt x="32" y="62"/>
                      </a:cubicBezTo>
                      <a:cubicBezTo>
                        <a:pt x="32" y="56"/>
                        <a:pt x="28" y="52"/>
                        <a:pt x="20" y="49"/>
                      </a:cubicBezTo>
                      <a:cubicBezTo>
                        <a:pt x="8" y="44"/>
                        <a:pt x="1" y="39"/>
                        <a:pt x="1" y="29"/>
                      </a:cubicBezTo>
                      <a:cubicBezTo>
                        <a:pt x="1" y="20"/>
                        <a:pt x="8" y="13"/>
                        <a:pt x="18" y="1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32" y="11"/>
                        <a:pt x="36" y="13"/>
                        <a:pt x="40" y="15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ubicBezTo>
                        <a:pt x="34" y="21"/>
                        <a:pt x="30" y="18"/>
                        <a:pt x="23" y="18"/>
                      </a:cubicBezTo>
                      <a:cubicBezTo>
                        <a:pt x="14" y="18"/>
                        <a:pt x="11" y="24"/>
                        <a:pt x="11" y="28"/>
                      </a:cubicBezTo>
                      <a:cubicBezTo>
                        <a:pt x="11" y="34"/>
                        <a:pt x="15" y="37"/>
                        <a:pt x="25" y="41"/>
                      </a:cubicBezTo>
                      <a:cubicBezTo>
                        <a:pt x="36" y="46"/>
                        <a:pt x="42" y="52"/>
                        <a:pt x="42" y="62"/>
                      </a:cubicBezTo>
                      <a:cubicBezTo>
                        <a:pt x="42" y="71"/>
                        <a:pt x="36" y="79"/>
                        <a:pt x="24" y="81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lnTo>
                        <a:pt x="17" y="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" name="组合 115"/>
              <p:cNvGrpSpPr/>
              <p:nvPr/>
            </p:nvGrpSpPr>
            <p:grpSpPr>
              <a:xfrm>
                <a:off x="6870093" y="3231959"/>
                <a:ext cx="666421" cy="652928"/>
                <a:chOff x="7610476" y="1530351"/>
                <a:chExt cx="552450" cy="549275"/>
              </a:xfrm>
            </p:grpSpPr>
            <p:sp>
              <p:nvSpPr>
                <p:cNvPr id="117" name="Freeform 78"/>
                <p:cNvSpPr>
                  <a:spLocks/>
                </p:cNvSpPr>
                <p:nvPr/>
              </p:nvSpPr>
              <p:spPr bwMode="auto">
                <a:xfrm>
                  <a:off x="7610476" y="1530351"/>
                  <a:ext cx="552450" cy="549275"/>
                </a:xfrm>
                <a:custGeom>
                  <a:avLst/>
                  <a:gdLst>
                    <a:gd name="T0" fmla="*/ 0 w 348"/>
                    <a:gd name="T1" fmla="*/ 0 h 346"/>
                    <a:gd name="T2" fmla="*/ 0 w 348"/>
                    <a:gd name="T3" fmla="*/ 346 h 346"/>
                    <a:gd name="T4" fmla="*/ 348 w 348"/>
                    <a:gd name="T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8" h="346">
                      <a:moveTo>
                        <a:pt x="0" y="0"/>
                      </a:moveTo>
                      <a:lnTo>
                        <a:pt x="0" y="346"/>
                      </a:lnTo>
                      <a:lnTo>
                        <a:pt x="348" y="346"/>
                      </a:lnTo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Rectangle 79"/>
                <p:cNvSpPr>
                  <a:spLocks noChangeArrowheads="1"/>
                </p:cNvSpPr>
                <p:nvPr/>
              </p:nvSpPr>
              <p:spPr bwMode="auto">
                <a:xfrm>
                  <a:off x="7670801" y="1854201"/>
                  <a:ext cx="95250" cy="158750"/>
                </a:xfrm>
                <a:prstGeom prst="rect">
                  <a:avLst/>
                </a:pr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Rectangle 80"/>
                <p:cNvSpPr>
                  <a:spLocks noChangeArrowheads="1"/>
                </p:cNvSpPr>
                <p:nvPr/>
              </p:nvSpPr>
              <p:spPr bwMode="auto">
                <a:xfrm>
                  <a:off x="7851776" y="1579563"/>
                  <a:ext cx="92075" cy="433388"/>
                </a:xfrm>
                <a:prstGeom prst="rect">
                  <a:avLst/>
                </a:pr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Rectangle 81"/>
                <p:cNvSpPr>
                  <a:spLocks noChangeArrowheads="1"/>
                </p:cNvSpPr>
                <p:nvPr/>
              </p:nvSpPr>
              <p:spPr bwMode="auto">
                <a:xfrm>
                  <a:off x="8032751" y="1697038"/>
                  <a:ext cx="92075" cy="315913"/>
                </a:xfrm>
                <a:prstGeom prst="rect">
                  <a:avLst/>
                </a:pr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3812894" y="2046574"/>
                <a:ext cx="690121" cy="559834"/>
                <a:chOff x="7610476" y="1530351"/>
                <a:chExt cx="552450" cy="549275"/>
              </a:xfrm>
            </p:grpSpPr>
            <p:sp>
              <p:nvSpPr>
                <p:cNvPr id="122" name="Freeform 78"/>
                <p:cNvSpPr>
                  <a:spLocks/>
                </p:cNvSpPr>
                <p:nvPr/>
              </p:nvSpPr>
              <p:spPr bwMode="auto">
                <a:xfrm>
                  <a:off x="7610476" y="1530351"/>
                  <a:ext cx="552450" cy="549275"/>
                </a:xfrm>
                <a:custGeom>
                  <a:avLst/>
                  <a:gdLst>
                    <a:gd name="T0" fmla="*/ 0 w 348"/>
                    <a:gd name="T1" fmla="*/ 0 h 346"/>
                    <a:gd name="T2" fmla="*/ 0 w 348"/>
                    <a:gd name="T3" fmla="*/ 346 h 346"/>
                    <a:gd name="T4" fmla="*/ 348 w 348"/>
                    <a:gd name="T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8" h="346">
                      <a:moveTo>
                        <a:pt x="0" y="0"/>
                      </a:moveTo>
                      <a:lnTo>
                        <a:pt x="0" y="346"/>
                      </a:lnTo>
                      <a:lnTo>
                        <a:pt x="348" y="346"/>
                      </a:lnTo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Rectangle 79"/>
                <p:cNvSpPr>
                  <a:spLocks noChangeArrowheads="1"/>
                </p:cNvSpPr>
                <p:nvPr/>
              </p:nvSpPr>
              <p:spPr bwMode="auto">
                <a:xfrm>
                  <a:off x="7670801" y="1854201"/>
                  <a:ext cx="95250" cy="158750"/>
                </a:xfrm>
                <a:prstGeom prst="rect">
                  <a:avLst/>
                </a:pr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Rectangle 80"/>
                <p:cNvSpPr>
                  <a:spLocks noChangeArrowheads="1"/>
                </p:cNvSpPr>
                <p:nvPr/>
              </p:nvSpPr>
              <p:spPr bwMode="auto">
                <a:xfrm>
                  <a:off x="7851776" y="1579563"/>
                  <a:ext cx="92075" cy="433388"/>
                </a:xfrm>
                <a:prstGeom prst="rect">
                  <a:avLst/>
                </a:pr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Rectangle 81"/>
                <p:cNvSpPr>
                  <a:spLocks noChangeArrowheads="1"/>
                </p:cNvSpPr>
                <p:nvPr/>
              </p:nvSpPr>
              <p:spPr bwMode="auto">
                <a:xfrm>
                  <a:off x="8032751" y="1697038"/>
                  <a:ext cx="92075" cy="315913"/>
                </a:xfrm>
                <a:prstGeom prst="rect">
                  <a:avLst/>
                </a:pr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8069175" y="1636128"/>
                <a:ext cx="677146" cy="668958"/>
                <a:chOff x="7610476" y="1530351"/>
                <a:chExt cx="552450" cy="549275"/>
              </a:xfrm>
            </p:grpSpPr>
            <p:sp>
              <p:nvSpPr>
                <p:cNvPr id="127" name="Freeform 78"/>
                <p:cNvSpPr>
                  <a:spLocks/>
                </p:cNvSpPr>
                <p:nvPr/>
              </p:nvSpPr>
              <p:spPr bwMode="auto">
                <a:xfrm>
                  <a:off x="7610476" y="1530351"/>
                  <a:ext cx="552450" cy="549275"/>
                </a:xfrm>
                <a:custGeom>
                  <a:avLst/>
                  <a:gdLst>
                    <a:gd name="T0" fmla="*/ 0 w 348"/>
                    <a:gd name="T1" fmla="*/ 0 h 346"/>
                    <a:gd name="T2" fmla="*/ 0 w 348"/>
                    <a:gd name="T3" fmla="*/ 346 h 346"/>
                    <a:gd name="T4" fmla="*/ 348 w 348"/>
                    <a:gd name="T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8" h="346">
                      <a:moveTo>
                        <a:pt x="0" y="0"/>
                      </a:moveTo>
                      <a:lnTo>
                        <a:pt x="0" y="346"/>
                      </a:lnTo>
                      <a:lnTo>
                        <a:pt x="348" y="346"/>
                      </a:lnTo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Rectangle 79"/>
                <p:cNvSpPr>
                  <a:spLocks noChangeArrowheads="1"/>
                </p:cNvSpPr>
                <p:nvPr/>
              </p:nvSpPr>
              <p:spPr bwMode="auto">
                <a:xfrm>
                  <a:off x="7670801" y="1854201"/>
                  <a:ext cx="95250" cy="158750"/>
                </a:xfrm>
                <a:prstGeom prst="rect">
                  <a:avLst/>
                </a:pr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Rectangle 80"/>
                <p:cNvSpPr>
                  <a:spLocks noChangeArrowheads="1"/>
                </p:cNvSpPr>
                <p:nvPr/>
              </p:nvSpPr>
              <p:spPr bwMode="auto">
                <a:xfrm>
                  <a:off x="7851776" y="1579563"/>
                  <a:ext cx="92075" cy="433388"/>
                </a:xfrm>
                <a:prstGeom prst="rect">
                  <a:avLst/>
                </a:pr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Rectangle 81"/>
                <p:cNvSpPr>
                  <a:spLocks noChangeArrowheads="1"/>
                </p:cNvSpPr>
                <p:nvPr/>
              </p:nvSpPr>
              <p:spPr bwMode="auto">
                <a:xfrm>
                  <a:off x="8032751" y="1697038"/>
                  <a:ext cx="92075" cy="315913"/>
                </a:xfrm>
                <a:prstGeom prst="rect">
                  <a:avLst/>
                </a:prstGeom>
                <a:noFill/>
                <a:ln w="381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35" name="Freeform 40"/>
            <p:cNvSpPr>
              <a:spLocks/>
            </p:cNvSpPr>
            <p:nvPr/>
          </p:nvSpPr>
          <p:spPr bwMode="auto">
            <a:xfrm>
              <a:off x="8289335" y="3252935"/>
              <a:ext cx="335829" cy="149856"/>
            </a:xfrm>
            <a:custGeom>
              <a:avLst/>
              <a:gdLst>
                <a:gd name="T0" fmla="*/ 0 w 155"/>
                <a:gd name="T1" fmla="*/ 0 h 74"/>
                <a:gd name="T2" fmla="*/ 155 w 155"/>
                <a:gd name="T3" fmla="*/ 0 h 74"/>
                <a:gd name="T4" fmla="*/ 112 w 155"/>
                <a:gd name="T5" fmla="*/ 74 h 74"/>
                <a:gd name="T6" fmla="*/ 40 w 155"/>
                <a:gd name="T7" fmla="*/ 74 h 74"/>
                <a:gd name="T8" fmla="*/ 0 w 15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74">
                  <a:moveTo>
                    <a:pt x="0" y="0"/>
                  </a:moveTo>
                  <a:lnTo>
                    <a:pt x="155" y="0"/>
                  </a:lnTo>
                  <a:lnTo>
                    <a:pt x="112" y="74"/>
                  </a:lnTo>
                  <a:lnTo>
                    <a:pt x="40" y="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41"/>
            <p:cNvSpPr>
              <a:spLocks/>
            </p:cNvSpPr>
            <p:nvPr/>
          </p:nvSpPr>
          <p:spPr bwMode="auto">
            <a:xfrm>
              <a:off x="8128554" y="3471510"/>
              <a:ext cx="660824" cy="498170"/>
            </a:xfrm>
            <a:custGeom>
              <a:avLst/>
              <a:gdLst>
                <a:gd name="T0" fmla="*/ 74 w 168"/>
                <a:gd name="T1" fmla="*/ 2 h 136"/>
                <a:gd name="T2" fmla="*/ 106 w 168"/>
                <a:gd name="T3" fmla="*/ 2 h 136"/>
                <a:gd name="T4" fmla="*/ 122 w 168"/>
                <a:gd name="T5" fmla="*/ 17 h 136"/>
                <a:gd name="T6" fmla="*/ 149 w 168"/>
                <a:gd name="T7" fmla="*/ 59 h 136"/>
                <a:gd name="T8" fmla="*/ 165 w 168"/>
                <a:gd name="T9" fmla="*/ 96 h 136"/>
                <a:gd name="T10" fmla="*/ 150 w 168"/>
                <a:gd name="T11" fmla="*/ 130 h 136"/>
                <a:gd name="T12" fmla="*/ 108 w 168"/>
                <a:gd name="T13" fmla="*/ 135 h 136"/>
                <a:gd name="T14" fmla="*/ 47 w 168"/>
                <a:gd name="T15" fmla="*/ 134 h 136"/>
                <a:gd name="T16" fmla="*/ 4 w 168"/>
                <a:gd name="T17" fmla="*/ 118 h 136"/>
                <a:gd name="T18" fmla="*/ 7 w 168"/>
                <a:gd name="T19" fmla="*/ 79 h 136"/>
                <a:gd name="T20" fmla="*/ 16 w 168"/>
                <a:gd name="T21" fmla="*/ 57 h 136"/>
                <a:gd name="T22" fmla="*/ 24 w 168"/>
                <a:gd name="T23" fmla="*/ 39 h 136"/>
                <a:gd name="T24" fmla="*/ 36 w 168"/>
                <a:gd name="T25" fmla="*/ 22 h 136"/>
                <a:gd name="T26" fmla="*/ 56 w 168"/>
                <a:gd name="T27" fmla="*/ 2 h 136"/>
                <a:gd name="T28" fmla="*/ 74 w 168"/>
                <a:gd name="T29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36">
                  <a:moveTo>
                    <a:pt x="74" y="2"/>
                  </a:moveTo>
                  <a:cubicBezTo>
                    <a:pt x="83" y="2"/>
                    <a:pt x="98" y="0"/>
                    <a:pt x="106" y="2"/>
                  </a:cubicBezTo>
                  <a:cubicBezTo>
                    <a:pt x="112" y="4"/>
                    <a:pt x="119" y="13"/>
                    <a:pt x="122" y="17"/>
                  </a:cubicBezTo>
                  <a:cubicBezTo>
                    <a:pt x="133" y="30"/>
                    <a:pt x="141" y="44"/>
                    <a:pt x="149" y="59"/>
                  </a:cubicBezTo>
                  <a:cubicBezTo>
                    <a:pt x="155" y="71"/>
                    <a:pt x="162" y="83"/>
                    <a:pt x="165" y="96"/>
                  </a:cubicBezTo>
                  <a:cubicBezTo>
                    <a:pt x="168" y="107"/>
                    <a:pt x="163" y="125"/>
                    <a:pt x="150" y="130"/>
                  </a:cubicBezTo>
                  <a:cubicBezTo>
                    <a:pt x="138" y="134"/>
                    <a:pt x="122" y="135"/>
                    <a:pt x="108" y="135"/>
                  </a:cubicBezTo>
                  <a:cubicBezTo>
                    <a:pt x="87" y="136"/>
                    <a:pt x="68" y="134"/>
                    <a:pt x="47" y="134"/>
                  </a:cubicBezTo>
                  <a:cubicBezTo>
                    <a:pt x="34" y="134"/>
                    <a:pt x="9" y="131"/>
                    <a:pt x="4" y="118"/>
                  </a:cubicBezTo>
                  <a:cubicBezTo>
                    <a:pt x="0" y="107"/>
                    <a:pt x="4" y="89"/>
                    <a:pt x="7" y="79"/>
                  </a:cubicBezTo>
                  <a:cubicBezTo>
                    <a:pt x="9" y="71"/>
                    <a:pt x="13" y="64"/>
                    <a:pt x="16" y="57"/>
                  </a:cubicBezTo>
                  <a:cubicBezTo>
                    <a:pt x="19" y="51"/>
                    <a:pt x="21" y="45"/>
                    <a:pt x="24" y="39"/>
                  </a:cubicBezTo>
                  <a:cubicBezTo>
                    <a:pt x="27" y="33"/>
                    <a:pt x="32" y="28"/>
                    <a:pt x="36" y="22"/>
                  </a:cubicBezTo>
                  <a:cubicBezTo>
                    <a:pt x="40" y="15"/>
                    <a:pt x="46" y="4"/>
                    <a:pt x="56" y="2"/>
                  </a:cubicBezTo>
                  <a:cubicBezTo>
                    <a:pt x="61" y="1"/>
                    <a:pt x="68" y="2"/>
                    <a:pt x="74" y="2"/>
                  </a:cubicBez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42"/>
            <p:cNvSpPr>
              <a:spLocks/>
            </p:cNvSpPr>
            <p:nvPr/>
          </p:nvSpPr>
          <p:spPr bwMode="auto">
            <a:xfrm>
              <a:off x="8399260" y="3568639"/>
              <a:ext cx="164664" cy="340213"/>
            </a:xfrm>
            <a:custGeom>
              <a:avLst/>
              <a:gdLst>
                <a:gd name="T0" fmla="*/ 17 w 42"/>
                <a:gd name="T1" fmla="*/ 93 h 93"/>
                <a:gd name="T2" fmla="*/ 17 w 42"/>
                <a:gd name="T3" fmla="*/ 81 h 93"/>
                <a:gd name="T4" fmla="*/ 0 w 42"/>
                <a:gd name="T5" fmla="*/ 76 h 93"/>
                <a:gd name="T6" fmla="*/ 3 w 42"/>
                <a:gd name="T7" fmla="*/ 69 h 93"/>
                <a:gd name="T8" fmla="*/ 19 w 42"/>
                <a:gd name="T9" fmla="*/ 73 h 93"/>
                <a:gd name="T10" fmla="*/ 32 w 42"/>
                <a:gd name="T11" fmla="*/ 62 h 93"/>
                <a:gd name="T12" fmla="*/ 20 w 42"/>
                <a:gd name="T13" fmla="*/ 49 h 93"/>
                <a:gd name="T14" fmla="*/ 1 w 42"/>
                <a:gd name="T15" fmla="*/ 29 h 93"/>
                <a:gd name="T16" fmla="*/ 18 w 42"/>
                <a:gd name="T17" fmla="*/ 11 h 93"/>
                <a:gd name="T18" fmla="*/ 18 w 42"/>
                <a:gd name="T19" fmla="*/ 0 h 93"/>
                <a:gd name="T20" fmla="*/ 25 w 42"/>
                <a:gd name="T21" fmla="*/ 0 h 93"/>
                <a:gd name="T22" fmla="*/ 25 w 42"/>
                <a:gd name="T23" fmla="*/ 11 h 93"/>
                <a:gd name="T24" fmla="*/ 40 w 42"/>
                <a:gd name="T25" fmla="*/ 15 h 93"/>
                <a:gd name="T26" fmla="*/ 37 w 42"/>
                <a:gd name="T27" fmla="*/ 22 h 93"/>
                <a:gd name="T28" fmla="*/ 23 w 42"/>
                <a:gd name="T29" fmla="*/ 18 h 93"/>
                <a:gd name="T30" fmla="*/ 11 w 42"/>
                <a:gd name="T31" fmla="*/ 28 h 93"/>
                <a:gd name="T32" fmla="*/ 25 w 42"/>
                <a:gd name="T33" fmla="*/ 41 h 93"/>
                <a:gd name="T34" fmla="*/ 42 w 42"/>
                <a:gd name="T35" fmla="*/ 62 h 93"/>
                <a:gd name="T36" fmla="*/ 24 w 42"/>
                <a:gd name="T37" fmla="*/ 81 h 93"/>
                <a:gd name="T38" fmla="*/ 24 w 42"/>
                <a:gd name="T39" fmla="*/ 93 h 93"/>
                <a:gd name="T40" fmla="*/ 17 w 42"/>
                <a:gd name="T4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93">
                  <a:moveTo>
                    <a:pt x="17" y="93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11" y="81"/>
                    <a:pt x="4" y="79"/>
                    <a:pt x="0" y="76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7" y="71"/>
                    <a:pt x="13" y="73"/>
                    <a:pt x="19" y="73"/>
                  </a:cubicBezTo>
                  <a:cubicBezTo>
                    <a:pt x="27" y="73"/>
                    <a:pt x="32" y="69"/>
                    <a:pt x="32" y="62"/>
                  </a:cubicBezTo>
                  <a:cubicBezTo>
                    <a:pt x="32" y="56"/>
                    <a:pt x="28" y="52"/>
                    <a:pt x="20" y="49"/>
                  </a:cubicBezTo>
                  <a:cubicBezTo>
                    <a:pt x="8" y="44"/>
                    <a:pt x="1" y="39"/>
                    <a:pt x="1" y="29"/>
                  </a:cubicBezTo>
                  <a:cubicBezTo>
                    <a:pt x="1" y="20"/>
                    <a:pt x="8" y="13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32" y="11"/>
                    <a:pt x="36" y="13"/>
                    <a:pt x="40" y="1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4" y="21"/>
                    <a:pt x="30" y="18"/>
                    <a:pt x="23" y="18"/>
                  </a:cubicBezTo>
                  <a:cubicBezTo>
                    <a:pt x="14" y="18"/>
                    <a:pt x="11" y="24"/>
                    <a:pt x="11" y="28"/>
                  </a:cubicBezTo>
                  <a:cubicBezTo>
                    <a:pt x="11" y="34"/>
                    <a:pt x="15" y="37"/>
                    <a:pt x="25" y="41"/>
                  </a:cubicBezTo>
                  <a:cubicBezTo>
                    <a:pt x="36" y="46"/>
                    <a:pt x="42" y="52"/>
                    <a:pt x="42" y="62"/>
                  </a:cubicBezTo>
                  <a:cubicBezTo>
                    <a:pt x="42" y="71"/>
                    <a:pt x="36" y="79"/>
                    <a:pt x="24" y="81"/>
                  </a:cubicBezTo>
                  <a:cubicBezTo>
                    <a:pt x="24" y="93"/>
                    <a:pt x="24" y="93"/>
                    <a:pt x="24" y="93"/>
                  </a:cubicBezTo>
                  <a:lnTo>
                    <a:pt x="17" y="93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043944" y="919958"/>
            <a:ext cx="4181868" cy="4587230"/>
            <a:chOff x="4053245" y="966265"/>
            <a:chExt cx="4181868" cy="4587230"/>
          </a:xfrm>
        </p:grpSpPr>
        <p:grpSp>
          <p:nvGrpSpPr>
            <p:cNvPr id="49" name="Group 662"/>
            <p:cNvGrpSpPr/>
            <p:nvPr/>
          </p:nvGrpSpPr>
          <p:grpSpPr>
            <a:xfrm>
              <a:off x="4053245" y="2405316"/>
              <a:ext cx="1476185" cy="3148179"/>
              <a:chOff x="462139" y="237524"/>
              <a:chExt cx="2514032" cy="5391102"/>
            </a:xfrm>
          </p:grpSpPr>
          <p:sp>
            <p:nvSpPr>
              <p:cNvPr id="52" name="Shape 653"/>
              <p:cNvSpPr/>
              <p:nvPr/>
            </p:nvSpPr>
            <p:spPr>
              <a:xfrm>
                <a:off x="751484" y="5168862"/>
                <a:ext cx="1874344" cy="45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Shape 654"/>
              <p:cNvSpPr/>
              <p:nvPr/>
            </p:nvSpPr>
            <p:spPr>
              <a:xfrm>
                <a:off x="1605475" y="2980350"/>
                <a:ext cx="124628" cy="2361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0" h="21600" extrusionOk="0">
                    <a:moveTo>
                      <a:pt x="9775" y="0"/>
                    </a:moveTo>
                    <a:cubicBezTo>
                      <a:pt x="18916" y="3066"/>
                      <a:pt x="21600" y="6186"/>
                      <a:pt x="17768" y="9291"/>
                    </a:cubicBezTo>
                    <a:cubicBezTo>
                      <a:pt x="13700" y="12586"/>
                      <a:pt x="2266" y="15856"/>
                      <a:pt x="3600" y="19171"/>
                    </a:cubicBezTo>
                    <a:cubicBezTo>
                      <a:pt x="3695" y="19405"/>
                      <a:pt x="3852" y="19639"/>
                      <a:pt x="3818" y="19872"/>
                    </a:cubicBezTo>
                    <a:cubicBezTo>
                      <a:pt x="3731" y="20455"/>
                      <a:pt x="2449" y="21035"/>
                      <a:pt x="0" y="21600"/>
                    </a:cubicBezTo>
                  </a:path>
                </a:pathLst>
              </a:custGeom>
              <a:noFill/>
              <a:ln w="76200" cap="flat">
                <a:solidFill>
                  <a:srgbClr val="92D050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4" name="Group 657"/>
              <p:cNvGrpSpPr/>
              <p:nvPr/>
            </p:nvGrpSpPr>
            <p:grpSpPr>
              <a:xfrm rot="19138440">
                <a:off x="462139" y="2406127"/>
                <a:ext cx="1056655" cy="1803440"/>
                <a:chOff x="0" y="0"/>
                <a:chExt cx="1056654" cy="1803439"/>
              </a:xfrm>
            </p:grpSpPr>
            <p:sp>
              <p:nvSpPr>
                <p:cNvPr id="59" name="Shape 655"/>
                <p:cNvSpPr/>
                <p:nvPr/>
              </p:nvSpPr>
              <p:spPr>
                <a:xfrm rot="21300000" flipH="1">
                  <a:off x="73693" y="36330"/>
                  <a:ext cx="909268" cy="17307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Shape 656"/>
                <p:cNvSpPr/>
                <p:nvPr/>
              </p:nvSpPr>
              <p:spPr>
                <a:xfrm>
                  <a:off x="590065" y="25055"/>
                  <a:ext cx="397908" cy="172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rgbClr val="92D050">
                    <a:lumMod val="7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5" name="Shape 658"/>
              <p:cNvSpPr/>
              <p:nvPr/>
            </p:nvSpPr>
            <p:spPr>
              <a:xfrm rot="1980000">
                <a:off x="1749007" y="4122296"/>
                <a:ext cx="323936" cy="75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6" name="Group 661"/>
              <p:cNvGrpSpPr/>
              <p:nvPr/>
            </p:nvGrpSpPr>
            <p:grpSpPr>
              <a:xfrm rot="1975701">
                <a:off x="1212830" y="237524"/>
                <a:ext cx="1763341" cy="3009572"/>
                <a:chOff x="0" y="0"/>
                <a:chExt cx="1763340" cy="3009571"/>
              </a:xfrm>
            </p:grpSpPr>
            <p:sp>
              <p:nvSpPr>
                <p:cNvPr id="57" name="Shape 659"/>
                <p:cNvSpPr/>
                <p:nvPr/>
              </p:nvSpPr>
              <p:spPr>
                <a:xfrm rot="21300000" flipH="1">
                  <a:off x="122979" y="60628"/>
                  <a:ext cx="1517382" cy="2888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Shape 660"/>
                <p:cNvSpPr/>
                <p:nvPr/>
              </p:nvSpPr>
              <p:spPr>
                <a:xfrm>
                  <a:off x="984698" y="41812"/>
                  <a:ext cx="664027" cy="2874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rgbClr val="92D050">
                    <a:lumMod val="7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2" name="Group 675"/>
            <p:cNvGrpSpPr/>
            <p:nvPr/>
          </p:nvGrpSpPr>
          <p:grpSpPr>
            <a:xfrm>
              <a:off x="5036505" y="966265"/>
              <a:ext cx="2140635" cy="4064261"/>
              <a:chOff x="0" y="0"/>
              <a:chExt cx="3444415" cy="6539653"/>
            </a:xfrm>
          </p:grpSpPr>
          <p:sp>
            <p:nvSpPr>
              <p:cNvPr id="65" name="Shape 664"/>
              <p:cNvSpPr/>
              <p:nvPr/>
            </p:nvSpPr>
            <p:spPr>
              <a:xfrm>
                <a:off x="976850" y="6266149"/>
                <a:ext cx="1291984" cy="273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Shape 665"/>
              <p:cNvSpPr/>
              <p:nvPr/>
            </p:nvSpPr>
            <p:spPr>
              <a:xfrm>
                <a:off x="1605475" y="3274714"/>
                <a:ext cx="160567" cy="316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88" h="21600" extrusionOk="0">
                    <a:moveTo>
                      <a:pt x="13136" y="0"/>
                    </a:moveTo>
                    <a:cubicBezTo>
                      <a:pt x="21373" y="4124"/>
                      <a:pt x="21600" y="8287"/>
                      <a:pt x="13811" y="12414"/>
                    </a:cubicBezTo>
                    <a:cubicBezTo>
                      <a:pt x="9182" y="14867"/>
                      <a:pt x="1701" y="17314"/>
                      <a:pt x="2799" y="19787"/>
                    </a:cubicBezTo>
                    <a:cubicBezTo>
                      <a:pt x="2876" y="19962"/>
                      <a:pt x="2996" y="20136"/>
                      <a:pt x="2967" y="20311"/>
                    </a:cubicBezTo>
                    <a:cubicBezTo>
                      <a:pt x="2895" y="20746"/>
                      <a:pt x="1899" y="21178"/>
                      <a:pt x="0" y="21600"/>
                    </a:cubicBezTo>
                  </a:path>
                </a:pathLst>
              </a:custGeom>
              <a:noFill/>
              <a:ln w="76200" cap="flat">
                <a:solidFill>
                  <a:srgbClr val="92D050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Shape 666"/>
              <p:cNvSpPr/>
              <p:nvPr/>
            </p:nvSpPr>
            <p:spPr>
              <a:xfrm rot="1980000">
                <a:off x="1749007" y="5219581"/>
                <a:ext cx="323935" cy="75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8" name="Group 669"/>
              <p:cNvGrpSpPr/>
              <p:nvPr/>
            </p:nvGrpSpPr>
            <p:grpSpPr>
              <a:xfrm rot="322341">
                <a:off x="181546" y="100618"/>
                <a:ext cx="2336417" cy="3987667"/>
                <a:chOff x="0" y="0"/>
                <a:chExt cx="2336416" cy="3987665"/>
              </a:xfrm>
            </p:grpSpPr>
            <p:sp>
              <p:nvSpPr>
                <p:cNvPr id="74" name="Shape 667"/>
                <p:cNvSpPr/>
                <p:nvPr/>
              </p:nvSpPr>
              <p:spPr>
                <a:xfrm rot="21300000" flipH="1">
                  <a:off x="162947" y="80332"/>
                  <a:ext cx="2010523" cy="38270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Shape 668"/>
                <p:cNvSpPr/>
                <p:nvPr/>
              </p:nvSpPr>
              <p:spPr>
                <a:xfrm>
                  <a:off x="1304719" y="55400"/>
                  <a:ext cx="879832" cy="3808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rgbClr val="92D050">
                    <a:lumMod val="7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9" name="Group 672"/>
              <p:cNvGrpSpPr/>
              <p:nvPr/>
            </p:nvGrpSpPr>
            <p:grpSpPr>
              <a:xfrm rot="3973889">
                <a:off x="1877913" y="3503412"/>
                <a:ext cx="1056655" cy="1803440"/>
                <a:chOff x="0" y="0"/>
                <a:chExt cx="1056654" cy="1803439"/>
              </a:xfrm>
            </p:grpSpPr>
            <p:sp>
              <p:nvSpPr>
                <p:cNvPr id="72" name="Shape 670"/>
                <p:cNvSpPr/>
                <p:nvPr/>
              </p:nvSpPr>
              <p:spPr>
                <a:xfrm rot="21300000" flipH="1">
                  <a:off x="73693" y="36330"/>
                  <a:ext cx="909268" cy="17307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Shape 671"/>
                <p:cNvSpPr/>
                <p:nvPr/>
              </p:nvSpPr>
              <p:spPr>
                <a:xfrm>
                  <a:off x="590065" y="25055"/>
                  <a:ext cx="397908" cy="172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rgbClr val="92D050">
                    <a:lumMod val="7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0" name="Shape 673"/>
              <p:cNvSpPr/>
              <p:nvPr/>
            </p:nvSpPr>
            <p:spPr>
              <a:xfrm rot="6663929">
                <a:off x="1164929" y="5072296"/>
                <a:ext cx="323935" cy="759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Shape 674"/>
              <p:cNvSpPr/>
              <p:nvPr/>
            </p:nvSpPr>
            <p:spPr>
              <a:xfrm rot="6663929">
                <a:off x="921566" y="3996443"/>
                <a:ext cx="495994" cy="1163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4" name="Group 662"/>
            <p:cNvGrpSpPr/>
            <p:nvPr/>
          </p:nvGrpSpPr>
          <p:grpSpPr>
            <a:xfrm>
              <a:off x="6758928" y="2293554"/>
              <a:ext cx="1476185" cy="3148179"/>
              <a:chOff x="462139" y="237524"/>
              <a:chExt cx="2514032" cy="5391102"/>
            </a:xfrm>
          </p:grpSpPr>
          <p:sp>
            <p:nvSpPr>
              <p:cNvPr id="145" name="Shape 653"/>
              <p:cNvSpPr/>
              <p:nvPr/>
            </p:nvSpPr>
            <p:spPr>
              <a:xfrm>
                <a:off x="751484" y="5168862"/>
                <a:ext cx="1874344" cy="45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Shape 654"/>
              <p:cNvSpPr/>
              <p:nvPr/>
            </p:nvSpPr>
            <p:spPr>
              <a:xfrm>
                <a:off x="1605475" y="2980350"/>
                <a:ext cx="124628" cy="2361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0" h="21600" extrusionOk="0">
                    <a:moveTo>
                      <a:pt x="9775" y="0"/>
                    </a:moveTo>
                    <a:cubicBezTo>
                      <a:pt x="18916" y="3066"/>
                      <a:pt x="21600" y="6186"/>
                      <a:pt x="17768" y="9291"/>
                    </a:cubicBezTo>
                    <a:cubicBezTo>
                      <a:pt x="13700" y="12586"/>
                      <a:pt x="2266" y="15856"/>
                      <a:pt x="3600" y="19171"/>
                    </a:cubicBezTo>
                    <a:cubicBezTo>
                      <a:pt x="3695" y="19405"/>
                      <a:pt x="3852" y="19639"/>
                      <a:pt x="3818" y="19872"/>
                    </a:cubicBezTo>
                    <a:cubicBezTo>
                      <a:pt x="3731" y="20455"/>
                      <a:pt x="2449" y="21035"/>
                      <a:pt x="0" y="21600"/>
                    </a:cubicBezTo>
                  </a:path>
                </a:pathLst>
              </a:custGeom>
              <a:noFill/>
              <a:ln w="76200" cap="flat">
                <a:solidFill>
                  <a:srgbClr val="92D050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7" name="Group 657"/>
              <p:cNvGrpSpPr/>
              <p:nvPr/>
            </p:nvGrpSpPr>
            <p:grpSpPr>
              <a:xfrm rot="19138440">
                <a:off x="462139" y="2406127"/>
                <a:ext cx="1056655" cy="1803440"/>
                <a:chOff x="0" y="0"/>
                <a:chExt cx="1056654" cy="1803439"/>
              </a:xfrm>
            </p:grpSpPr>
            <p:sp>
              <p:nvSpPr>
                <p:cNvPr id="152" name="Shape 655"/>
                <p:cNvSpPr/>
                <p:nvPr/>
              </p:nvSpPr>
              <p:spPr>
                <a:xfrm rot="21300000" flipH="1">
                  <a:off x="73693" y="36330"/>
                  <a:ext cx="909268" cy="17307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Shape 656"/>
                <p:cNvSpPr/>
                <p:nvPr/>
              </p:nvSpPr>
              <p:spPr>
                <a:xfrm>
                  <a:off x="590065" y="25055"/>
                  <a:ext cx="397908" cy="172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rgbClr val="92D050">
                    <a:lumMod val="7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8" name="Shape 658"/>
              <p:cNvSpPr/>
              <p:nvPr/>
            </p:nvSpPr>
            <p:spPr>
              <a:xfrm rot="1980000">
                <a:off x="1749007" y="4122296"/>
                <a:ext cx="323936" cy="75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/>
                </a:pPr>
                <a:endParaRPr kumimoji="0" sz="42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9" name="Group 661"/>
              <p:cNvGrpSpPr/>
              <p:nvPr/>
            </p:nvGrpSpPr>
            <p:grpSpPr>
              <a:xfrm rot="1975701">
                <a:off x="1212830" y="237524"/>
                <a:ext cx="1763341" cy="3009572"/>
                <a:chOff x="0" y="0"/>
                <a:chExt cx="1763340" cy="3009571"/>
              </a:xfrm>
            </p:grpSpPr>
            <p:sp>
              <p:nvSpPr>
                <p:cNvPr id="150" name="Shape 659"/>
                <p:cNvSpPr/>
                <p:nvPr/>
              </p:nvSpPr>
              <p:spPr>
                <a:xfrm rot="21300000" flipH="1">
                  <a:off x="122979" y="60628"/>
                  <a:ext cx="1517382" cy="2888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Shape 660"/>
                <p:cNvSpPr/>
                <p:nvPr/>
              </p:nvSpPr>
              <p:spPr>
                <a:xfrm>
                  <a:off x="984698" y="41812"/>
                  <a:ext cx="664027" cy="2874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rgbClr val="92D050">
                    <a:lumMod val="7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96" name="组合 95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97" name="正五边形 96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文本框 133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01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优创空间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99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98123" y="1325167"/>
            <a:ext cx="2085750" cy="2045207"/>
            <a:chOff x="964315" y="1881821"/>
            <a:chExt cx="2169481" cy="1968895"/>
          </a:xfrm>
        </p:grpSpPr>
        <p:sp>
          <p:nvSpPr>
            <p:cNvPr id="6" name="任意多边形 5"/>
            <p:cNvSpPr/>
            <p:nvPr/>
          </p:nvSpPr>
          <p:spPr>
            <a:xfrm>
              <a:off x="1077003" y="2588604"/>
              <a:ext cx="1983320" cy="653594"/>
            </a:xfrm>
            <a:custGeom>
              <a:avLst/>
              <a:gdLst>
                <a:gd name="connsiteX0" fmla="*/ 0 w 1983320"/>
                <a:gd name="connsiteY0" fmla="*/ 0 h 653594"/>
                <a:gd name="connsiteX1" fmla="*/ 1983320 w 1983320"/>
                <a:gd name="connsiteY1" fmla="*/ 0 h 653594"/>
                <a:gd name="connsiteX2" fmla="*/ 1983320 w 1983320"/>
                <a:gd name="connsiteY2" fmla="*/ 653594 h 653594"/>
                <a:gd name="connsiteX3" fmla="*/ 0 w 1983320"/>
                <a:gd name="connsiteY3" fmla="*/ 653594 h 653594"/>
                <a:gd name="connsiteX4" fmla="*/ 0 w 1983320"/>
                <a:gd name="connsiteY4" fmla="*/ 0 h 6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320" h="653594">
                  <a:moveTo>
                    <a:pt x="0" y="0"/>
                  </a:moveTo>
                  <a:lnTo>
                    <a:pt x="1983320" y="0"/>
                  </a:lnTo>
                  <a:lnTo>
                    <a:pt x="1983320" y="653594"/>
                  </a:lnTo>
                  <a:lnTo>
                    <a:pt x="0" y="6535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优创甄选</a:t>
              </a:r>
              <a:endPara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074750" y="2389821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7"/>
            <p:cNvSpPr/>
            <p:nvPr/>
          </p:nvSpPr>
          <p:spPr>
            <a:xfrm>
              <a:off x="1185185" y="2168951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椭圆 8"/>
            <p:cNvSpPr/>
            <p:nvPr/>
          </p:nvSpPr>
          <p:spPr>
            <a:xfrm>
              <a:off x="1450228" y="2213125"/>
              <a:ext cx="247915" cy="2479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椭圆 9"/>
            <p:cNvSpPr/>
            <p:nvPr/>
          </p:nvSpPr>
          <p:spPr>
            <a:xfrm>
              <a:off x="1671098" y="1970168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1958229" y="1881821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椭圆 11"/>
            <p:cNvSpPr/>
            <p:nvPr/>
          </p:nvSpPr>
          <p:spPr>
            <a:xfrm>
              <a:off x="2311620" y="2036429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椭圆 12"/>
            <p:cNvSpPr/>
            <p:nvPr/>
          </p:nvSpPr>
          <p:spPr>
            <a:xfrm>
              <a:off x="2532490" y="2146864"/>
              <a:ext cx="247915" cy="2479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椭圆 13"/>
            <p:cNvSpPr/>
            <p:nvPr/>
          </p:nvSpPr>
          <p:spPr>
            <a:xfrm>
              <a:off x="2841708" y="2389821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椭圆 14"/>
            <p:cNvSpPr/>
            <p:nvPr/>
          </p:nvSpPr>
          <p:spPr>
            <a:xfrm>
              <a:off x="2974229" y="2632778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椭圆 15"/>
            <p:cNvSpPr/>
            <p:nvPr/>
          </p:nvSpPr>
          <p:spPr>
            <a:xfrm>
              <a:off x="1825707" y="2168951"/>
              <a:ext cx="405679" cy="40567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椭圆 16"/>
            <p:cNvSpPr/>
            <p:nvPr/>
          </p:nvSpPr>
          <p:spPr>
            <a:xfrm>
              <a:off x="964315" y="3008256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椭圆 17"/>
            <p:cNvSpPr/>
            <p:nvPr/>
          </p:nvSpPr>
          <p:spPr>
            <a:xfrm>
              <a:off x="1096837" y="3207039"/>
              <a:ext cx="247915" cy="2479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椭圆 18"/>
            <p:cNvSpPr/>
            <p:nvPr/>
          </p:nvSpPr>
          <p:spPr>
            <a:xfrm>
              <a:off x="1428141" y="3383735"/>
              <a:ext cx="360603" cy="3606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椭圆 19"/>
            <p:cNvSpPr/>
            <p:nvPr/>
          </p:nvSpPr>
          <p:spPr>
            <a:xfrm>
              <a:off x="1891968" y="3670865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椭圆 20"/>
            <p:cNvSpPr/>
            <p:nvPr/>
          </p:nvSpPr>
          <p:spPr>
            <a:xfrm>
              <a:off x="1980316" y="3383735"/>
              <a:ext cx="247915" cy="2479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椭圆 21"/>
            <p:cNvSpPr/>
            <p:nvPr/>
          </p:nvSpPr>
          <p:spPr>
            <a:xfrm>
              <a:off x="2201185" y="3692952"/>
              <a:ext cx="157764" cy="1577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椭圆 22"/>
            <p:cNvSpPr/>
            <p:nvPr/>
          </p:nvSpPr>
          <p:spPr>
            <a:xfrm>
              <a:off x="2399968" y="3339561"/>
              <a:ext cx="360603" cy="3606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椭圆 23"/>
            <p:cNvSpPr/>
            <p:nvPr/>
          </p:nvSpPr>
          <p:spPr>
            <a:xfrm>
              <a:off x="2885881" y="3251213"/>
              <a:ext cx="247915" cy="2479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7" name="燕尾形 26"/>
          <p:cNvSpPr/>
          <p:nvPr/>
        </p:nvSpPr>
        <p:spPr>
          <a:xfrm>
            <a:off x="3736207" y="1713125"/>
            <a:ext cx="728091" cy="1390005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任意多边形 27"/>
          <p:cNvSpPr/>
          <p:nvPr/>
        </p:nvSpPr>
        <p:spPr>
          <a:xfrm>
            <a:off x="8840803" y="2642509"/>
            <a:ext cx="2353114" cy="1389992"/>
          </a:xfrm>
          <a:custGeom>
            <a:avLst/>
            <a:gdLst>
              <a:gd name="connsiteX0" fmla="*/ 0 w 1985702"/>
              <a:gd name="connsiteY0" fmla="*/ 0 h 1389992"/>
              <a:gd name="connsiteX1" fmla="*/ 1985702 w 1985702"/>
              <a:gd name="connsiteY1" fmla="*/ 0 h 1389992"/>
              <a:gd name="connsiteX2" fmla="*/ 1985702 w 1985702"/>
              <a:gd name="connsiteY2" fmla="*/ 1389992 h 1389992"/>
              <a:gd name="connsiteX3" fmla="*/ 0 w 1985702"/>
              <a:gd name="connsiteY3" fmla="*/ 1389992 h 1389992"/>
              <a:gd name="connsiteX4" fmla="*/ 0 w 1985702"/>
              <a:gd name="connsiteY4" fmla="*/ 0 h 138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702" h="1389992">
                <a:moveTo>
                  <a:pt x="0" y="0"/>
                </a:moveTo>
                <a:lnTo>
                  <a:pt x="1985702" y="0"/>
                </a:lnTo>
                <a:lnTo>
                  <a:pt x="1985702" y="1389992"/>
                </a:lnTo>
                <a:lnTo>
                  <a:pt x="0" y="13899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四层项目整合</a:t>
            </a:r>
            <a:endParaRPr lang="en-U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7188254" y="1661441"/>
            <a:ext cx="728091" cy="1390005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5" name="组合 64"/>
          <p:cNvGrpSpPr/>
          <p:nvPr/>
        </p:nvGrpSpPr>
        <p:grpSpPr>
          <a:xfrm>
            <a:off x="4771698" y="1267274"/>
            <a:ext cx="1985702" cy="2622073"/>
            <a:chOff x="3612085" y="1664064"/>
            <a:chExt cx="1985702" cy="2622073"/>
          </a:xfrm>
        </p:grpSpPr>
        <p:sp>
          <p:nvSpPr>
            <p:cNvPr id="26" name="任意多边形 25"/>
            <p:cNvSpPr/>
            <p:nvPr/>
          </p:nvSpPr>
          <p:spPr>
            <a:xfrm>
              <a:off x="3612085" y="3182453"/>
              <a:ext cx="1985702" cy="1103684"/>
            </a:xfrm>
            <a:custGeom>
              <a:avLst/>
              <a:gdLst>
                <a:gd name="connsiteX0" fmla="*/ 0 w 1985702"/>
                <a:gd name="connsiteY0" fmla="*/ 0 h 1389992"/>
                <a:gd name="connsiteX1" fmla="*/ 1985702 w 1985702"/>
                <a:gd name="connsiteY1" fmla="*/ 0 h 1389992"/>
                <a:gd name="connsiteX2" fmla="*/ 1985702 w 1985702"/>
                <a:gd name="connsiteY2" fmla="*/ 1389992 h 1389992"/>
                <a:gd name="connsiteX3" fmla="*/ 0 w 1985702"/>
                <a:gd name="connsiteY3" fmla="*/ 1389992 h 1389992"/>
                <a:gd name="connsiteX4" fmla="*/ 0 w 1985702"/>
                <a:gd name="connsiteY4" fmla="*/ 0 h 138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5702" h="1389992">
                  <a:moveTo>
                    <a:pt x="0" y="0"/>
                  </a:moveTo>
                  <a:lnTo>
                    <a:pt x="1985702" y="0"/>
                  </a:lnTo>
                  <a:lnTo>
                    <a:pt x="1985702" y="1389992"/>
                  </a:lnTo>
                  <a:lnTo>
                    <a:pt x="0" y="13899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优创重点扶持</a:t>
              </a:r>
              <a:endPara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13214" y="1664064"/>
              <a:ext cx="1232638" cy="1540686"/>
              <a:chOff x="4053245" y="966265"/>
              <a:chExt cx="4181868" cy="4587230"/>
            </a:xfrm>
          </p:grpSpPr>
          <p:grpSp>
            <p:nvGrpSpPr>
              <p:cNvPr id="33" name="Group 662"/>
              <p:cNvGrpSpPr/>
              <p:nvPr/>
            </p:nvGrpSpPr>
            <p:grpSpPr>
              <a:xfrm>
                <a:off x="4053245" y="2405316"/>
                <a:ext cx="1476185" cy="3148179"/>
                <a:chOff x="462139" y="237524"/>
                <a:chExt cx="2514032" cy="5391102"/>
              </a:xfrm>
            </p:grpSpPr>
            <p:sp>
              <p:nvSpPr>
                <p:cNvPr id="56" name="Shape 653"/>
                <p:cNvSpPr/>
                <p:nvPr/>
              </p:nvSpPr>
              <p:spPr>
                <a:xfrm>
                  <a:off x="751484" y="5168862"/>
                  <a:ext cx="1874344" cy="459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</a:defRPr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Shape 654"/>
                <p:cNvSpPr/>
                <p:nvPr/>
              </p:nvSpPr>
              <p:spPr>
                <a:xfrm>
                  <a:off x="1605475" y="2980350"/>
                  <a:ext cx="124628" cy="2361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0" h="21600" extrusionOk="0">
                      <a:moveTo>
                        <a:pt x="9775" y="0"/>
                      </a:moveTo>
                      <a:cubicBezTo>
                        <a:pt x="18916" y="3066"/>
                        <a:pt x="21600" y="6186"/>
                        <a:pt x="17768" y="9291"/>
                      </a:cubicBezTo>
                      <a:cubicBezTo>
                        <a:pt x="13700" y="12586"/>
                        <a:pt x="2266" y="15856"/>
                        <a:pt x="3600" y="19171"/>
                      </a:cubicBezTo>
                      <a:cubicBezTo>
                        <a:pt x="3695" y="19405"/>
                        <a:pt x="3852" y="19639"/>
                        <a:pt x="3818" y="19872"/>
                      </a:cubicBezTo>
                      <a:cubicBezTo>
                        <a:pt x="3731" y="20455"/>
                        <a:pt x="2449" y="21035"/>
                        <a:pt x="0" y="21600"/>
                      </a:cubicBezTo>
                    </a:path>
                  </a:pathLst>
                </a:custGeom>
                <a:noFill/>
                <a:ln w="76200" cap="flat">
                  <a:solidFill>
                    <a:srgbClr val="92D050">
                      <a:lumMod val="75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8" name="Group 657"/>
                <p:cNvGrpSpPr/>
                <p:nvPr/>
              </p:nvGrpSpPr>
              <p:grpSpPr>
                <a:xfrm rot="19138440">
                  <a:off x="462139" y="2406127"/>
                  <a:ext cx="1056655" cy="1803440"/>
                  <a:chOff x="0" y="0"/>
                  <a:chExt cx="1056654" cy="1803439"/>
                </a:xfrm>
              </p:grpSpPr>
              <p:sp>
                <p:nvSpPr>
                  <p:cNvPr id="63" name="Shape 655"/>
                  <p:cNvSpPr/>
                  <p:nvPr/>
                </p:nvSpPr>
                <p:spPr>
                  <a:xfrm rot="21300000" flipH="1">
                    <a:off x="73693" y="36330"/>
                    <a:ext cx="909268" cy="173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" name="Shape 656"/>
                  <p:cNvSpPr/>
                  <p:nvPr/>
                </p:nvSpPr>
                <p:spPr>
                  <a:xfrm>
                    <a:off x="590065" y="25055"/>
                    <a:ext cx="397908" cy="17224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92D050">
                      <a:lumMod val="75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9" name="Shape 658"/>
                <p:cNvSpPr/>
                <p:nvPr/>
              </p:nvSpPr>
              <p:spPr>
                <a:xfrm rot="1980000">
                  <a:off x="1749007" y="4122296"/>
                  <a:ext cx="323936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60" name="Group 661"/>
                <p:cNvGrpSpPr/>
                <p:nvPr/>
              </p:nvGrpSpPr>
              <p:grpSpPr>
                <a:xfrm rot="1975701">
                  <a:off x="1212830" y="237524"/>
                  <a:ext cx="1763341" cy="3009572"/>
                  <a:chOff x="0" y="0"/>
                  <a:chExt cx="1763340" cy="3009571"/>
                </a:xfrm>
              </p:grpSpPr>
              <p:sp>
                <p:nvSpPr>
                  <p:cNvPr id="61" name="Shape 659"/>
                  <p:cNvSpPr/>
                  <p:nvPr/>
                </p:nvSpPr>
                <p:spPr>
                  <a:xfrm rot="21300000" flipH="1">
                    <a:off x="122979" y="60628"/>
                    <a:ext cx="1517382" cy="28883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Shape 660"/>
                  <p:cNvSpPr/>
                  <p:nvPr/>
                </p:nvSpPr>
                <p:spPr>
                  <a:xfrm>
                    <a:off x="984698" y="41812"/>
                    <a:ext cx="664027" cy="2874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92D050">
                      <a:lumMod val="75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4" name="Group 675"/>
              <p:cNvGrpSpPr/>
              <p:nvPr/>
            </p:nvGrpSpPr>
            <p:grpSpPr>
              <a:xfrm>
                <a:off x="5036505" y="966265"/>
                <a:ext cx="2140635" cy="4064261"/>
                <a:chOff x="0" y="0"/>
                <a:chExt cx="3444415" cy="6539653"/>
              </a:xfrm>
            </p:grpSpPr>
            <p:sp>
              <p:nvSpPr>
                <p:cNvPr id="45" name="Shape 664"/>
                <p:cNvSpPr/>
                <p:nvPr/>
              </p:nvSpPr>
              <p:spPr>
                <a:xfrm>
                  <a:off x="976850" y="6266149"/>
                  <a:ext cx="1291984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</a:defRPr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Shape 665"/>
                <p:cNvSpPr/>
                <p:nvPr/>
              </p:nvSpPr>
              <p:spPr>
                <a:xfrm>
                  <a:off x="1605475" y="3274714"/>
                  <a:ext cx="160567" cy="3164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88" h="21600" extrusionOk="0">
                      <a:moveTo>
                        <a:pt x="13136" y="0"/>
                      </a:moveTo>
                      <a:cubicBezTo>
                        <a:pt x="21373" y="4124"/>
                        <a:pt x="21600" y="8287"/>
                        <a:pt x="13811" y="12414"/>
                      </a:cubicBezTo>
                      <a:cubicBezTo>
                        <a:pt x="9182" y="14867"/>
                        <a:pt x="1701" y="17314"/>
                        <a:pt x="2799" y="19787"/>
                      </a:cubicBezTo>
                      <a:cubicBezTo>
                        <a:pt x="2876" y="19962"/>
                        <a:pt x="2996" y="20136"/>
                        <a:pt x="2967" y="20311"/>
                      </a:cubicBezTo>
                      <a:cubicBezTo>
                        <a:pt x="2895" y="20746"/>
                        <a:pt x="1899" y="21178"/>
                        <a:pt x="0" y="21600"/>
                      </a:cubicBezTo>
                    </a:path>
                  </a:pathLst>
                </a:custGeom>
                <a:noFill/>
                <a:ln w="76200" cap="flat">
                  <a:solidFill>
                    <a:srgbClr val="92D050">
                      <a:lumMod val="75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Shape 666"/>
                <p:cNvSpPr/>
                <p:nvPr/>
              </p:nvSpPr>
              <p:spPr>
                <a:xfrm rot="1980000">
                  <a:off x="1749007" y="5219581"/>
                  <a:ext cx="323935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>
                    <a:lumMod val="7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8" name="Group 669"/>
                <p:cNvGrpSpPr/>
                <p:nvPr/>
              </p:nvGrpSpPr>
              <p:grpSpPr>
                <a:xfrm rot="322341">
                  <a:off x="181546" y="100618"/>
                  <a:ext cx="2336417" cy="3987667"/>
                  <a:chOff x="0" y="0"/>
                  <a:chExt cx="2336416" cy="3987665"/>
                </a:xfrm>
              </p:grpSpPr>
              <p:sp>
                <p:nvSpPr>
                  <p:cNvPr id="54" name="Shape 667"/>
                  <p:cNvSpPr/>
                  <p:nvPr/>
                </p:nvSpPr>
                <p:spPr>
                  <a:xfrm rot="21300000" flipH="1">
                    <a:off x="162947" y="80332"/>
                    <a:ext cx="2010523" cy="38270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" name="Shape 668"/>
                  <p:cNvSpPr/>
                  <p:nvPr/>
                </p:nvSpPr>
                <p:spPr>
                  <a:xfrm>
                    <a:off x="1304719" y="55400"/>
                    <a:ext cx="879832" cy="38085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92D050">
                      <a:lumMod val="75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9" name="Group 672"/>
                <p:cNvGrpSpPr/>
                <p:nvPr/>
              </p:nvGrpSpPr>
              <p:grpSpPr>
                <a:xfrm rot="3973889">
                  <a:off x="1877913" y="3503412"/>
                  <a:ext cx="1056655" cy="1803440"/>
                  <a:chOff x="0" y="0"/>
                  <a:chExt cx="1056654" cy="1803439"/>
                </a:xfrm>
              </p:grpSpPr>
              <p:sp>
                <p:nvSpPr>
                  <p:cNvPr id="52" name="Shape 670"/>
                  <p:cNvSpPr/>
                  <p:nvPr/>
                </p:nvSpPr>
                <p:spPr>
                  <a:xfrm rot="21300000" flipH="1">
                    <a:off x="73693" y="36330"/>
                    <a:ext cx="909268" cy="173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" name="Shape 671"/>
                  <p:cNvSpPr/>
                  <p:nvPr/>
                </p:nvSpPr>
                <p:spPr>
                  <a:xfrm>
                    <a:off x="590065" y="25055"/>
                    <a:ext cx="397908" cy="17224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92D050">
                      <a:lumMod val="75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0" name="Shape 673"/>
                <p:cNvSpPr/>
                <p:nvPr/>
              </p:nvSpPr>
              <p:spPr>
                <a:xfrm rot="6663929">
                  <a:off x="1164929" y="5072296"/>
                  <a:ext cx="323935" cy="7596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>
                    <a:lumMod val="7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Shape 674"/>
                <p:cNvSpPr/>
                <p:nvPr/>
              </p:nvSpPr>
              <p:spPr>
                <a:xfrm rot="6663929">
                  <a:off x="921566" y="3996443"/>
                  <a:ext cx="495994" cy="1163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5" name="Group 662"/>
              <p:cNvGrpSpPr/>
              <p:nvPr/>
            </p:nvGrpSpPr>
            <p:grpSpPr>
              <a:xfrm>
                <a:off x="6812764" y="2293554"/>
                <a:ext cx="1422349" cy="3148179"/>
                <a:chOff x="553825" y="237524"/>
                <a:chExt cx="2422346" cy="5391102"/>
              </a:xfrm>
            </p:grpSpPr>
            <p:sp>
              <p:nvSpPr>
                <p:cNvPr id="36" name="Shape 653"/>
                <p:cNvSpPr/>
                <p:nvPr/>
              </p:nvSpPr>
              <p:spPr>
                <a:xfrm>
                  <a:off x="751484" y="5168862"/>
                  <a:ext cx="1874344" cy="459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</a:defRPr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Shape 654"/>
                <p:cNvSpPr/>
                <p:nvPr/>
              </p:nvSpPr>
              <p:spPr>
                <a:xfrm>
                  <a:off x="1605475" y="2980350"/>
                  <a:ext cx="124628" cy="2361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0" h="21600" extrusionOk="0">
                      <a:moveTo>
                        <a:pt x="9775" y="0"/>
                      </a:moveTo>
                      <a:cubicBezTo>
                        <a:pt x="18916" y="3066"/>
                        <a:pt x="21600" y="6186"/>
                        <a:pt x="17768" y="9291"/>
                      </a:cubicBezTo>
                      <a:cubicBezTo>
                        <a:pt x="13700" y="12586"/>
                        <a:pt x="2266" y="15856"/>
                        <a:pt x="3600" y="19171"/>
                      </a:cubicBezTo>
                      <a:cubicBezTo>
                        <a:pt x="3695" y="19405"/>
                        <a:pt x="3852" y="19639"/>
                        <a:pt x="3818" y="19872"/>
                      </a:cubicBezTo>
                      <a:cubicBezTo>
                        <a:pt x="3731" y="20455"/>
                        <a:pt x="2449" y="21035"/>
                        <a:pt x="0" y="21600"/>
                      </a:cubicBezTo>
                    </a:path>
                  </a:pathLst>
                </a:custGeom>
                <a:noFill/>
                <a:ln w="76200" cap="flat">
                  <a:solidFill>
                    <a:srgbClr val="92D050">
                      <a:lumMod val="75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8" name="Group 657"/>
                <p:cNvGrpSpPr/>
                <p:nvPr/>
              </p:nvGrpSpPr>
              <p:grpSpPr>
                <a:xfrm rot="19138440">
                  <a:off x="553825" y="2420413"/>
                  <a:ext cx="909269" cy="1783353"/>
                  <a:chOff x="84482" y="25055"/>
                  <a:chExt cx="909268" cy="1783352"/>
                </a:xfrm>
              </p:grpSpPr>
              <p:sp>
                <p:nvSpPr>
                  <p:cNvPr id="43" name="Shape 655"/>
                  <p:cNvSpPr/>
                  <p:nvPr/>
                </p:nvSpPr>
                <p:spPr>
                  <a:xfrm rot="21300000" flipH="1">
                    <a:off x="84482" y="77627"/>
                    <a:ext cx="909268" cy="17307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" name="Shape 656"/>
                  <p:cNvSpPr/>
                  <p:nvPr/>
                </p:nvSpPr>
                <p:spPr>
                  <a:xfrm>
                    <a:off x="590065" y="25055"/>
                    <a:ext cx="397908" cy="17224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92D050">
                      <a:lumMod val="75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9" name="Shape 658"/>
                <p:cNvSpPr/>
                <p:nvPr/>
              </p:nvSpPr>
              <p:spPr>
                <a:xfrm rot="1980000">
                  <a:off x="1749007" y="4122296"/>
                  <a:ext cx="323936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4267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0" name="Group 661"/>
                <p:cNvGrpSpPr/>
                <p:nvPr/>
              </p:nvGrpSpPr>
              <p:grpSpPr>
                <a:xfrm rot="1975701">
                  <a:off x="1212830" y="237524"/>
                  <a:ext cx="1763341" cy="3009572"/>
                  <a:chOff x="0" y="0"/>
                  <a:chExt cx="1763340" cy="3009571"/>
                </a:xfrm>
              </p:grpSpPr>
              <p:sp>
                <p:nvSpPr>
                  <p:cNvPr id="41" name="Shape 659"/>
                  <p:cNvSpPr/>
                  <p:nvPr/>
                </p:nvSpPr>
                <p:spPr>
                  <a:xfrm rot="21300000" flipH="1">
                    <a:off x="122979" y="60628"/>
                    <a:ext cx="1517382" cy="28883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" name="Shape 660"/>
                  <p:cNvSpPr/>
                  <p:nvPr/>
                </p:nvSpPr>
                <p:spPr>
                  <a:xfrm>
                    <a:off x="984698" y="41812"/>
                    <a:ext cx="664027" cy="2874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92D050">
                      <a:lumMod val="75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defTabSz="121917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42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grpSp>
        <p:nvGrpSpPr>
          <p:cNvPr id="102" name="组合 101"/>
          <p:cNvGrpSpPr/>
          <p:nvPr/>
        </p:nvGrpSpPr>
        <p:grpSpPr>
          <a:xfrm>
            <a:off x="2619526" y="3975648"/>
            <a:ext cx="5986699" cy="2631950"/>
            <a:chOff x="529737" y="1058960"/>
            <a:chExt cx="10195413" cy="5011829"/>
          </a:xfrm>
        </p:grpSpPr>
        <p:grpSp>
          <p:nvGrpSpPr>
            <p:cNvPr id="66" name="组合 65"/>
            <p:cNvGrpSpPr/>
            <p:nvPr/>
          </p:nvGrpSpPr>
          <p:grpSpPr>
            <a:xfrm>
              <a:off x="529737" y="1089316"/>
              <a:ext cx="3054034" cy="2089485"/>
              <a:chOff x="431028" y="830178"/>
              <a:chExt cx="3467204" cy="2089485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431028" y="830178"/>
                <a:ext cx="3467204" cy="2089485"/>
                <a:chOff x="431028" y="830178"/>
                <a:chExt cx="3467204" cy="2089485"/>
              </a:xfrm>
            </p:grpSpPr>
            <p:sp>
              <p:nvSpPr>
                <p:cNvPr id="71" name="矩形 70"/>
                <p:cNvSpPr/>
                <p:nvPr/>
              </p:nvSpPr>
              <p:spPr>
                <a:xfrm>
                  <a:off x="472420" y="2215298"/>
                  <a:ext cx="3425812" cy="68981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noFill/>
                  <a:prstDash val="sys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431028" y="1528313"/>
                  <a:ext cx="3467204" cy="68981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433135" y="830178"/>
                  <a:ext cx="3465097" cy="2089485"/>
                </a:xfrm>
                <a:prstGeom prst="rect">
                  <a:avLst/>
                </a:prstGeom>
                <a:noFill/>
                <a:ln w="5715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</p:grpSp>
          <p:sp>
            <p:nvSpPr>
              <p:cNvPr id="68" name="文本框 67"/>
              <p:cNvSpPr txBox="1"/>
              <p:nvPr/>
            </p:nvSpPr>
            <p:spPr>
              <a:xfrm>
                <a:off x="1379800" y="896734"/>
                <a:ext cx="995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软件层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636006" y="1590278"/>
                <a:ext cx="18402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地图与交通数据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1067071" y="2281482"/>
                <a:ext cx="1374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渠道级应用</a:t>
                </a: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4223252" y="1074762"/>
              <a:ext cx="2922683" cy="2089485"/>
              <a:chOff x="431028" y="830178"/>
              <a:chExt cx="3467204" cy="2089485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431028" y="830178"/>
                <a:ext cx="3467204" cy="2089485"/>
                <a:chOff x="431028" y="830178"/>
                <a:chExt cx="3467204" cy="2089485"/>
              </a:xfrm>
            </p:grpSpPr>
            <p:sp>
              <p:nvSpPr>
                <p:cNvPr id="79" name="矩形 78"/>
                <p:cNvSpPr/>
                <p:nvPr/>
              </p:nvSpPr>
              <p:spPr>
                <a:xfrm>
                  <a:off x="449820" y="2215298"/>
                  <a:ext cx="3425813" cy="68981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noFill/>
                  <a:prstDash val="sys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431028" y="1528313"/>
                  <a:ext cx="3467204" cy="68981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433135" y="830178"/>
                  <a:ext cx="3465097" cy="2089485"/>
                </a:xfrm>
                <a:prstGeom prst="rect">
                  <a:avLst/>
                </a:prstGeom>
                <a:noFill/>
                <a:ln w="5715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</p:grpSp>
          <p:sp>
            <p:nvSpPr>
              <p:cNvPr id="76" name="文本框 75"/>
              <p:cNvSpPr txBox="1"/>
              <p:nvPr/>
            </p:nvSpPr>
            <p:spPr>
              <a:xfrm>
                <a:off x="1379800" y="896734"/>
                <a:ext cx="1040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硬件层</a:t>
                </a: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1123175" y="1609621"/>
                <a:ext cx="1192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交通工具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067071" y="2300532"/>
                <a:ext cx="1192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车载终端</a:t>
                </a: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802467" y="1058960"/>
              <a:ext cx="2922683" cy="2089485"/>
              <a:chOff x="431028" y="830178"/>
              <a:chExt cx="3467204" cy="2089485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431028" y="830178"/>
                <a:ext cx="3467204" cy="2089485"/>
                <a:chOff x="431028" y="830178"/>
                <a:chExt cx="3467204" cy="2089485"/>
              </a:xfrm>
            </p:grpSpPr>
            <p:sp>
              <p:nvSpPr>
                <p:cNvPr id="87" name="矩形 86"/>
                <p:cNvSpPr/>
                <p:nvPr/>
              </p:nvSpPr>
              <p:spPr>
                <a:xfrm>
                  <a:off x="453389" y="2215298"/>
                  <a:ext cx="3425813" cy="68981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noFill/>
                  <a:prstDash val="sys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431028" y="1528313"/>
                  <a:ext cx="3467204" cy="68981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433135" y="830178"/>
                  <a:ext cx="3465097" cy="2089485"/>
                </a:xfrm>
                <a:prstGeom prst="rect">
                  <a:avLst/>
                </a:prstGeom>
                <a:noFill/>
                <a:ln w="5715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</p:grpSp>
          <p:sp>
            <p:nvSpPr>
              <p:cNvPr id="84" name="文本框 83"/>
              <p:cNvSpPr txBox="1"/>
              <p:nvPr/>
            </p:nvSpPr>
            <p:spPr>
              <a:xfrm>
                <a:off x="1379800" y="896734"/>
                <a:ext cx="1040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商业层</a:t>
                </a: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1123175" y="1609621"/>
                <a:ext cx="1192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移动支付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656702" y="2300445"/>
                <a:ext cx="1922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广告及应用分发</a:t>
                </a:r>
              </a:p>
            </p:txBody>
          </p:sp>
        </p:grpSp>
        <p:sp>
          <p:nvSpPr>
            <p:cNvPr id="90" name="矩形 89"/>
            <p:cNvSpPr/>
            <p:nvPr/>
          </p:nvSpPr>
          <p:spPr>
            <a:xfrm>
              <a:off x="3583771" y="2095500"/>
              <a:ext cx="639481" cy="952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91" name="矩形 90"/>
            <p:cNvSpPr/>
            <p:nvPr/>
          </p:nvSpPr>
          <p:spPr>
            <a:xfrm>
              <a:off x="7166114" y="2095500"/>
              <a:ext cx="639481" cy="952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92" name="矩形 91"/>
            <p:cNvSpPr/>
            <p:nvPr/>
          </p:nvSpPr>
          <p:spPr>
            <a:xfrm rot="5400000">
              <a:off x="3025951" y="3018622"/>
              <a:ext cx="1792766" cy="13289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93" name="矩形 92"/>
            <p:cNvSpPr/>
            <p:nvPr/>
          </p:nvSpPr>
          <p:spPr>
            <a:xfrm rot="5400000">
              <a:off x="6653349" y="3018622"/>
              <a:ext cx="1792766" cy="13289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2494453" y="3981304"/>
              <a:ext cx="6399406" cy="2089485"/>
              <a:chOff x="431028" y="830178"/>
              <a:chExt cx="3470231" cy="2089485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431028" y="830178"/>
                <a:ext cx="3470231" cy="2089485"/>
                <a:chOff x="431028" y="830178"/>
                <a:chExt cx="3470231" cy="2089485"/>
              </a:xfrm>
            </p:grpSpPr>
            <p:sp>
              <p:nvSpPr>
                <p:cNvPr id="99" name="矩形 98"/>
                <p:cNvSpPr/>
                <p:nvPr/>
              </p:nvSpPr>
              <p:spPr>
                <a:xfrm>
                  <a:off x="443210" y="2215298"/>
                  <a:ext cx="3458049" cy="68981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noFill/>
                  <a:prstDash val="sys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431028" y="1528313"/>
                  <a:ext cx="3467204" cy="68981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>
                  <a:off x="433135" y="830178"/>
                  <a:ext cx="3465097" cy="2089485"/>
                </a:xfrm>
                <a:prstGeom prst="rect">
                  <a:avLst/>
                </a:prstGeom>
                <a:noFill/>
                <a:ln w="57150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="1"/>
                </a:p>
              </p:txBody>
            </p:sp>
          </p:grpSp>
          <p:sp>
            <p:nvSpPr>
              <p:cNvPr id="96" name="文本框 95"/>
              <p:cNvSpPr txBox="1"/>
              <p:nvPr/>
            </p:nvSpPr>
            <p:spPr>
              <a:xfrm>
                <a:off x="1646698" y="877212"/>
                <a:ext cx="475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应用层</a:t>
                </a: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1241364" y="1592854"/>
                <a:ext cx="11441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B2C/P2P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租车、专车</a:t>
                </a: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1314384" y="2264490"/>
                <a:ext cx="11015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出行服务、车主服务</a:t>
                </a: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9140285" y="1560608"/>
            <a:ext cx="1549045" cy="1380813"/>
            <a:chOff x="3785702" y="1451713"/>
            <a:chExt cx="4620597" cy="4220832"/>
          </a:xfrm>
        </p:grpSpPr>
        <p:grpSp>
          <p:nvGrpSpPr>
            <p:cNvPr id="104" name="Group 16"/>
            <p:cNvGrpSpPr/>
            <p:nvPr/>
          </p:nvGrpSpPr>
          <p:grpSpPr>
            <a:xfrm>
              <a:off x="3785702" y="3739392"/>
              <a:ext cx="4620597" cy="1933153"/>
              <a:chOff x="2839276" y="2804543"/>
              <a:chExt cx="3465448" cy="1449865"/>
            </a:xfrm>
          </p:grpSpPr>
          <p:sp>
            <p:nvSpPr>
              <p:cNvPr id="117" name="Freeform 73"/>
              <p:cNvSpPr/>
              <p:nvPr/>
            </p:nvSpPr>
            <p:spPr>
              <a:xfrm>
                <a:off x="2839277" y="3342901"/>
                <a:ext cx="3465447" cy="911507"/>
              </a:xfrm>
              <a:custGeom>
                <a:avLst/>
                <a:gdLst>
                  <a:gd name="connsiteX0" fmla="*/ 0 w 3465447"/>
                  <a:gd name="connsiteY0" fmla="*/ 0 h 911507"/>
                  <a:gd name="connsiteX1" fmla="*/ 3465447 w 3465447"/>
                  <a:gd name="connsiteY1" fmla="*/ 0 h 911507"/>
                  <a:gd name="connsiteX2" fmla="*/ 3465447 w 3465447"/>
                  <a:gd name="connsiteY2" fmla="*/ 373151 h 911507"/>
                  <a:gd name="connsiteX3" fmla="*/ 1732724 w 3465447"/>
                  <a:gd name="connsiteY3" fmla="*/ 911507 h 911507"/>
                  <a:gd name="connsiteX4" fmla="*/ 0 w 3465447"/>
                  <a:gd name="connsiteY4" fmla="*/ 373151 h 91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447" h="911507">
                    <a:moveTo>
                      <a:pt x="0" y="0"/>
                    </a:moveTo>
                    <a:lnTo>
                      <a:pt x="3465447" y="0"/>
                    </a:lnTo>
                    <a:lnTo>
                      <a:pt x="3465447" y="373151"/>
                    </a:lnTo>
                    <a:lnTo>
                      <a:pt x="1732724" y="911507"/>
                    </a:lnTo>
                    <a:lnTo>
                      <a:pt x="0" y="373151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72"/>
              <p:cNvSpPr/>
              <p:nvPr/>
            </p:nvSpPr>
            <p:spPr>
              <a:xfrm>
                <a:off x="4572001" y="2804543"/>
                <a:ext cx="1732723" cy="1449864"/>
              </a:xfrm>
              <a:custGeom>
                <a:avLst/>
                <a:gdLst>
                  <a:gd name="connsiteX0" fmla="*/ 0 w 1732723"/>
                  <a:gd name="connsiteY0" fmla="*/ 0 h 1449864"/>
                  <a:gd name="connsiteX1" fmla="*/ 1732719 w 1732723"/>
                  <a:gd name="connsiteY1" fmla="*/ 538356 h 1449864"/>
                  <a:gd name="connsiteX2" fmla="*/ 1732723 w 1732723"/>
                  <a:gd name="connsiteY2" fmla="*/ 538356 h 1449864"/>
                  <a:gd name="connsiteX3" fmla="*/ 1732723 w 1732723"/>
                  <a:gd name="connsiteY3" fmla="*/ 538358 h 1449864"/>
                  <a:gd name="connsiteX4" fmla="*/ 1732723 w 1732723"/>
                  <a:gd name="connsiteY4" fmla="*/ 911508 h 1449864"/>
                  <a:gd name="connsiteX5" fmla="*/ 0 w 1732723"/>
                  <a:gd name="connsiteY5" fmla="*/ 1449864 h 144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723" h="1449864">
                    <a:moveTo>
                      <a:pt x="0" y="0"/>
                    </a:moveTo>
                    <a:lnTo>
                      <a:pt x="1732719" y="538356"/>
                    </a:lnTo>
                    <a:lnTo>
                      <a:pt x="1732723" y="538356"/>
                    </a:lnTo>
                    <a:lnTo>
                      <a:pt x="1732723" y="538358"/>
                    </a:lnTo>
                    <a:lnTo>
                      <a:pt x="1732723" y="911508"/>
                    </a:lnTo>
                    <a:lnTo>
                      <a:pt x="0" y="144986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Diamond 42"/>
              <p:cNvSpPr/>
              <p:nvPr/>
            </p:nvSpPr>
            <p:spPr>
              <a:xfrm>
                <a:off x="2839276" y="2804543"/>
                <a:ext cx="3465447" cy="1076714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5" name="Group 15"/>
            <p:cNvGrpSpPr/>
            <p:nvPr/>
          </p:nvGrpSpPr>
          <p:grpSpPr>
            <a:xfrm>
              <a:off x="4235193" y="2929615"/>
              <a:ext cx="3721615" cy="1734459"/>
              <a:chOff x="3176394" y="2197211"/>
              <a:chExt cx="2791211" cy="1300844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14" name="Freeform 49"/>
              <p:cNvSpPr/>
              <p:nvPr/>
            </p:nvSpPr>
            <p:spPr>
              <a:xfrm>
                <a:off x="3176394" y="2197211"/>
                <a:ext cx="2791210" cy="1300844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50"/>
              <p:cNvSpPr/>
              <p:nvPr/>
            </p:nvSpPr>
            <p:spPr>
              <a:xfrm>
                <a:off x="4572000" y="2197211"/>
                <a:ext cx="1395605" cy="1300844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Diamond 51"/>
              <p:cNvSpPr/>
              <p:nvPr/>
            </p:nvSpPr>
            <p:spPr>
              <a:xfrm>
                <a:off x="3176394" y="2197211"/>
                <a:ext cx="2791210" cy="86723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6" name="Group 14"/>
            <p:cNvGrpSpPr/>
            <p:nvPr/>
          </p:nvGrpSpPr>
          <p:grpSpPr>
            <a:xfrm>
              <a:off x="4612349" y="2151361"/>
              <a:ext cx="2949201" cy="1374473"/>
              <a:chOff x="3459261" y="1613520"/>
              <a:chExt cx="2211901" cy="1030855"/>
            </a:xfrm>
          </p:grpSpPr>
          <p:sp>
            <p:nvSpPr>
              <p:cNvPr id="111" name="Freeform 55"/>
              <p:cNvSpPr/>
              <p:nvPr/>
            </p:nvSpPr>
            <p:spPr>
              <a:xfrm>
                <a:off x="3459261" y="1613520"/>
                <a:ext cx="2211900" cy="1030855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56"/>
              <p:cNvSpPr/>
              <p:nvPr/>
            </p:nvSpPr>
            <p:spPr>
              <a:xfrm>
                <a:off x="4565212" y="1613520"/>
                <a:ext cx="1105950" cy="1030855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Diamond 57"/>
              <p:cNvSpPr/>
              <p:nvPr/>
            </p:nvSpPr>
            <p:spPr>
              <a:xfrm>
                <a:off x="3459261" y="1613520"/>
                <a:ext cx="2211900" cy="687237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7" name="Group 12"/>
            <p:cNvGrpSpPr/>
            <p:nvPr/>
          </p:nvGrpSpPr>
          <p:grpSpPr>
            <a:xfrm>
              <a:off x="4992919" y="1451713"/>
              <a:ext cx="2188060" cy="1019744"/>
              <a:chOff x="3744689" y="1088785"/>
              <a:chExt cx="1641045" cy="764808"/>
            </a:xfrm>
          </p:grpSpPr>
          <p:sp>
            <p:nvSpPr>
              <p:cNvPr id="108" name="Freeform 59"/>
              <p:cNvSpPr/>
              <p:nvPr/>
            </p:nvSpPr>
            <p:spPr>
              <a:xfrm>
                <a:off x="3744689" y="1088785"/>
                <a:ext cx="1641044" cy="764808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60"/>
              <p:cNvSpPr/>
              <p:nvPr/>
            </p:nvSpPr>
            <p:spPr>
              <a:xfrm>
                <a:off x="4565212" y="1088785"/>
                <a:ext cx="820522" cy="764808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Diamond 61"/>
              <p:cNvSpPr/>
              <p:nvPr/>
            </p:nvSpPr>
            <p:spPr>
              <a:xfrm>
                <a:off x="3744689" y="1088785"/>
                <a:ext cx="1641044" cy="50987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127" name="正五边形 126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文本框 129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01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31" name="文本框 130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优创空间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10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燕尾形 24"/>
          <p:cNvSpPr/>
          <p:nvPr/>
        </p:nvSpPr>
        <p:spPr>
          <a:xfrm>
            <a:off x="1425377" y="2656601"/>
            <a:ext cx="728091" cy="1390005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任意多边形 29"/>
          <p:cNvSpPr/>
          <p:nvPr/>
        </p:nvSpPr>
        <p:spPr>
          <a:xfrm>
            <a:off x="3978827" y="1717467"/>
            <a:ext cx="4156179" cy="3926587"/>
          </a:xfrm>
          <a:custGeom>
            <a:avLst/>
            <a:gdLst>
              <a:gd name="connsiteX0" fmla="*/ 0 w 1687847"/>
              <a:gd name="connsiteY0" fmla="*/ 843924 h 1687847"/>
              <a:gd name="connsiteX1" fmla="*/ 843924 w 1687847"/>
              <a:gd name="connsiteY1" fmla="*/ 0 h 1687847"/>
              <a:gd name="connsiteX2" fmla="*/ 1687848 w 1687847"/>
              <a:gd name="connsiteY2" fmla="*/ 843924 h 1687847"/>
              <a:gd name="connsiteX3" fmla="*/ 843924 w 1687847"/>
              <a:gd name="connsiteY3" fmla="*/ 1687848 h 1687847"/>
              <a:gd name="connsiteX4" fmla="*/ 0 w 1687847"/>
              <a:gd name="connsiteY4" fmla="*/ 843924 h 168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847" h="1687847">
                <a:moveTo>
                  <a:pt x="0" y="843924"/>
                </a:moveTo>
                <a:cubicBezTo>
                  <a:pt x="0" y="377838"/>
                  <a:pt x="377838" y="0"/>
                  <a:pt x="843924" y="0"/>
                </a:cubicBezTo>
                <a:cubicBezTo>
                  <a:pt x="1310010" y="0"/>
                  <a:pt x="1687848" y="377838"/>
                  <a:pt x="1687848" y="843924"/>
                </a:cubicBezTo>
                <a:cubicBezTo>
                  <a:pt x="1687848" y="1310010"/>
                  <a:pt x="1310010" y="1687848"/>
                  <a:pt x="843924" y="1687848"/>
                </a:cubicBezTo>
                <a:cubicBezTo>
                  <a:pt x="377838" y="1687848"/>
                  <a:pt x="0" y="1310010"/>
                  <a:pt x="0" y="84392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179" tIns="247179" rIns="247179" bIns="2471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5400" b="1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滴滴出行</a:t>
            </a:r>
            <a:endParaRPr lang="en-US" altLang="zh-CN" sz="5400" b="1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完整产业链</a:t>
            </a:r>
            <a:endParaRPr lang="en-US" sz="5400" b="1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11" name="正五边形 10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01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优创空间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08793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38048" y="2884847"/>
            <a:ext cx="5179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做了什么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6000" y="1398105"/>
            <a:ext cx="1033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80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-1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812848" y="3468484"/>
                </a:moveTo>
                <a:lnTo>
                  <a:pt x="4755549" y="3522099"/>
                </a:lnTo>
                <a:cubicBezTo>
                  <a:pt x="4803025" y="3570940"/>
                  <a:pt x="4837950" y="3611185"/>
                  <a:pt x="4860324" y="3642836"/>
                </a:cubicBezTo>
                <a:lnTo>
                  <a:pt x="4924171" y="3588402"/>
                </a:lnTo>
                <a:cubicBezTo>
                  <a:pt x="4900433" y="3558662"/>
                  <a:pt x="4869055" y="3524419"/>
                  <a:pt x="4830037" y="3485674"/>
                </a:cubicBezTo>
                <a:cubicBezTo>
                  <a:pt x="4822670" y="3478307"/>
                  <a:pt x="4816941" y="3472577"/>
                  <a:pt x="4812848" y="3468484"/>
                </a:cubicBezTo>
                <a:close/>
                <a:moveTo>
                  <a:pt x="5387473" y="3300680"/>
                </a:moveTo>
                <a:cubicBezTo>
                  <a:pt x="5392112" y="3333423"/>
                  <a:pt x="5394977" y="3364119"/>
                  <a:pt x="5396068" y="3392768"/>
                </a:cubicBezTo>
                <a:lnTo>
                  <a:pt x="5396068" y="3694814"/>
                </a:lnTo>
                <a:cubicBezTo>
                  <a:pt x="5394431" y="3749930"/>
                  <a:pt x="5422125" y="3780626"/>
                  <a:pt x="5479151" y="3786902"/>
                </a:cubicBezTo>
                <a:cubicBezTo>
                  <a:pt x="5503162" y="3790176"/>
                  <a:pt x="5551730" y="3791813"/>
                  <a:pt x="5624854" y="3791813"/>
                </a:cubicBezTo>
                <a:cubicBezTo>
                  <a:pt x="5710802" y="3791813"/>
                  <a:pt x="5767829" y="3787993"/>
                  <a:pt x="5795932" y="3780353"/>
                </a:cubicBezTo>
                <a:cubicBezTo>
                  <a:pt x="5841225" y="3771895"/>
                  <a:pt x="5875332" y="3724965"/>
                  <a:pt x="5898251" y="3639562"/>
                </a:cubicBezTo>
                <a:cubicBezTo>
                  <a:pt x="5868511" y="3629739"/>
                  <a:pt x="5839452" y="3611868"/>
                  <a:pt x="5811075" y="3585947"/>
                </a:cubicBezTo>
                <a:cubicBezTo>
                  <a:pt x="5804799" y="3672441"/>
                  <a:pt x="5786382" y="3714869"/>
                  <a:pt x="5755823" y="3713232"/>
                </a:cubicBezTo>
                <a:cubicBezTo>
                  <a:pt x="5723899" y="3719235"/>
                  <a:pt x="5671239" y="3721963"/>
                  <a:pt x="5597842" y="3721417"/>
                </a:cubicBezTo>
                <a:cubicBezTo>
                  <a:pt x="5560188" y="3721417"/>
                  <a:pt x="5531130" y="3720326"/>
                  <a:pt x="5510666" y="3718143"/>
                </a:cubicBezTo>
                <a:cubicBezTo>
                  <a:pt x="5495659" y="3716779"/>
                  <a:pt x="5485700" y="3712141"/>
                  <a:pt x="5480789" y="3704228"/>
                </a:cubicBezTo>
                <a:cubicBezTo>
                  <a:pt x="5475331" y="3697134"/>
                  <a:pt x="5472740" y="3683355"/>
                  <a:pt x="5473012" y="3662891"/>
                </a:cubicBezTo>
                <a:lnTo>
                  <a:pt x="5473012" y="3552386"/>
                </a:lnTo>
                <a:cubicBezTo>
                  <a:pt x="5571785" y="3527556"/>
                  <a:pt x="5668783" y="3494814"/>
                  <a:pt x="5764008" y="3454159"/>
                </a:cubicBezTo>
                <a:cubicBezTo>
                  <a:pt x="5776014" y="3448975"/>
                  <a:pt x="5786791" y="3446383"/>
                  <a:pt x="5796341" y="3446383"/>
                </a:cubicBezTo>
                <a:cubicBezTo>
                  <a:pt x="5800434" y="3446383"/>
                  <a:pt x="5804117" y="3446792"/>
                  <a:pt x="5807392" y="3447611"/>
                </a:cubicBezTo>
                <a:cubicBezTo>
                  <a:pt x="5810666" y="3448157"/>
                  <a:pt x="5813803" y="3448429"/>
                  <a:pt x="5816805" y="3448429"/>
                </a:cubicBezTo>
                <a:cubicBezTo>
                  <a:pt x="5824718" y="3448429"/>
                  <a:pt x="5830174" y="3446247"/>
                  <a:pt x="5833176" y="3441881"/>
                </a:cubicBezTo>
                <a:cubicBezTo>
                  <a:pt x="5833995" y="3440244"/>
                  <a:pt x="5834404" y="3438470"/>
                  <a:pt x="5834404" y="3436560"/>
                </a:cubicBezTo>
                <a:cubicBezTo>
                  <a:pt x="5834404" y="3431103"/>
                  <a:pt x="5831266" y="3424964"/>
                  <a:pt x="5824990" y="3418143"/>
                </a:cubicBezTo>
                <a:lnTo>
                  <a:pt x="5765646" y="3353477"/>
                </a:lnTo>
                <a:cubicBezTo>
                  <a:pt x="5708893" y="3402045"/>
                  <a:pt x="5611348" y="3445428"/>
                  <a:pt x="5473012" y="3483627"/>
                </a:cubicBezTo>
                <a:lnTo>
                  <a:pt x="5473012" y="3392768"/>
                </a:lnTo>
                <a:cubicBezTo>
                  <a:pt x="5473012" y="3377215"/>
                  <a:pt x="5473763" y="3366370"/>
                  <a:pt x="5475263" y="3360230"/>
                </a:cubicBezTo>
                <a:cubicBezTo>
                  <a:pt x="5476764" y="3354091"/>
                  <a:pt x="5479970" y="3349657"/>
                  <a:pt x="5484881" y="3346929"/>
                </a:cubicBezTo>
                <a:cubicBezTo>
                  <a:pt x="5495523" y="3340107"/>
                  <a:pt x="5500434" y="3333423"/>
                  <a:pt x="5499615" y="3326874"/>
                </a:cubicBezTo>
                <a:cubicBezTo>
                  <a:pt x="5498251" y="3320326"/>
                  <a:pt x="5491702" y="3316096"/>
                  <a:pt x="5479970" y="3314187"/>
                </a:cubicBezTo>
                <a:close/>
                <a:moveTo>
                  <a:pt x="3815030" y="3214323"/>
                </a:moveTo>
                <a:cubicBezTo>
                  <a:pt x="3819668" y="3242972"/>
                  <a:pt x="3822260" y="3276533"/>
                  <a:pt x="3822806" y="3315005"/>
                </a:cubicBezTo>
                <a:lnTo>
                  <a:pt x="3822806" y="3696452"/>
                </a:lnTo>
                <a:cubicBezTo>
                  <a:pt x="3821987" y="3751840"/>
                  <a:pt x="3819668" y="3792359"/>
                  <a:pt x="3815848" y="3818007"/>
                </a:cubicBezTo>
                <a:lnTo>
                  <a:pt x="3905889" y="3818007"/>
                </a:lnTo>
                <a:cubicBezTo>
                  <a:pt x="3901796" y="3794815"/>
                  <a:pt x="3899477" y="3754296"/>
                  <a:pt x="3898931" y="3696452"/>
                </a:cubicBezTo>
                <a:lnTo>
                  <a:pt x="3898931" y="3299862"/>
                </a:lnTo>
                <a:cubicBezTo>
                  <a:pt x="3898659" y="3279125"/>
                  <a:pt x="3902615" y="3265210"/>
                  <a:pt x="3910801" y="3258116"/>
                </a:cubicBezTo>
                <a:cubicBezTo>
                  <a:pt x="3918986" y="3249930"/>
                  <a:pt x="3922670" y="3242768"/>
                  <a:pt x="3921851" y="3236628"/>
                </a:cubicBezTo>
                <a:cubicBezTo>
                  <a:pt x="3921032" y="3230489"/>
                  <a:pt x="3915985" y="3226738"/>
                  <a:pt x="3906708" y="3225373"/>
                </a:cubicBezTo>
                <a:close/>
                <a:moveTo>
                  <a:pt x="4257868" y="3128784"/>
                </a:moveTo>
                <a:cubicBezTo>
                  <a:pt x="4230855" y="3134514"/>
                  <a:pt x="4197840" y="3137652"/>
                  <a:pt x="4158823" y="3138197"/>
                </a:cubicBezTo>
                <a:lnTo>
                  <a:pt x="4093338" y="3138197"/>
                </a:lnTo>
                <a:cubicBezTo>
                  <a:pt x="4060869" y="3137924"/>
                  <a:pt x="4033584" y="3135332"/>
                  <a:pt x="4011483" y="3130421"/>
                </a:cubicBezTo>
                <a:lnTo>
                  <a:pt x="4011483" y="3209411"/>
                </a:lnTo>
                <a:cubicBezTo>
                  <a:pt x="4044498" y="3203954"/>
                  <a:pt x="4071510" y="3201090"/>
                  <a:pt x="4092520" y="3200817"/>
                </a:cubicBezTo>
                <a:lnTo>
                  <a:pt x="4173966" y="3200817"/>
                </a:lnTo>
                <a:lnTo>
                  <a:pt x="4173966" y="3712413"/>
                </a:lnTo>
                <a:cubicBezTo>
                  <a:pt x="4175876" y="3731513"/>
                  <a:pt x="4164962" y="3740381"/>
                  <a:pt x="4141224" y="3739016"/>
                </a:cubicBezTo>
                <a:cubicBezTo>
                  <a:pt x="4123215" y="3738744"/>
                  <a:pt x="4093065" y="3735469"/>
                  <a:pt x="4050773" y="3729194"/>
                </a:cubicBezTo>
                <a:cubicBezTo>
                  <a:pt x="4073966" y="3763027"/>
                  <a:pt x="4087062" y="3795087"/>
                  <a:pt x="4090064" y="3825374"/>
                </a:cubicBezTo>
                <a:cubicBezTo>
                  <a:pt x="4156640" y="3821554"/>
                  <a:pt x="4200432" y="3813641"/>
                  <a:pt x="4221442" y="3801636"/>
                </a:cubicBezTo>
                <a:cubicBezTo>
                  <a:pt x="4242451" y="3791813"/>
                  <a:pt x="4252001" y="3770667"/>
                  <a:pt x="4250091" y="3738198"/>
                </a:cubicBezTo>
                <a:lnTo>
                  <a:pt x="4250091" y="3229466"/>
                </a:lnTo>
                <a:cubicBezTo>
                  <a:pt x="4250637" y="3185810"/>
                  <a:pt x="4253229" y="3152249"/>
                  <a:pt x="4257868" y="3128784"/>
                </a:cubicBezTo>
                <a:close/>
                <a:moveTo>
                  <a:pt x="4603298" y="3091949"/>
                </a:moveTo>
                <a:lnTo>
                  <a:pt x="4536995" y="3135742"/>
                </a:lnTo>
                <a:cubicBezTo>
                  <a:pt x="4539178" y="3138743"/>
                  <a:pt x="4542315" y="3142972"/>
                  <a:pt x="4546408" y="3148429"/>
                </a:cubicBezTo>
                <a:cubicBezTo>
                  <a:pt x="4576149" y="3184718"/>
                  <a:pt x="4600978" y="3225100"/>
                  <a:pt x="4620897" y="3269575"/>
                </a:cubicBezTo>
                <a:lnTo>
                  <a:pt x="4692111" y="3225373"/>
                </a:lnTo>
                <a:cubicBezTo>
                  <a:pt x="4666190" y="3176533"/>
                  <a:pt x="4636586" y="3132058"/>
                  <a:pt x="4603298" y="3091949"/>
                </a:cubicBezTo>
                <a:close/>
                <a:moveTo>
                  <a:pt x="3263733" y="3091130"/>
                </a:moveTo>
                <a:lnTo>
                  <a:pt x="3210118" y="3139835"/>
                </a:lnTo>
                <a:cubicBezTo>
                  <a:pt x="3248863" y="3171758"/>
                  <a:pt x="3292928" y="3214732"/>
                  <a:pt x="3342314" y="3268757"/>
                </a:cubicBezTo>
                <a:lnTo>
                  <a:pt x="3397567" y="3211049"/>
                </a:lnTo>
                <a:cubicBezTo>
                  <a:pt x="3363187" y="3177215"/>
                  <a:pt x="3318576" y="3137242"/>
                  <a:pt x="3263733" y="3091130"/>
                </a:cubicBezTo>
                <a:close/>
                <a:moveTo>
                  <a:pt x="4741224" y="3075169"/>
                </a:moveTo>
                <a:cubicBezTo>
                  <a:pt x="4745317" y="3108729"/>
                  <a:pt x="4747363" y="3138607"/>
                  <a:pt x="4747363" y="3164800"/>
                </a:cubicBezTo>
                <a:cubicBezTo>
                  <a:pt x="4747363" y="3208730"/>
                  <a:pt x="4744771" y="3251021"/>
                  <a:pt x="4739587" y="3291676"/>
                </a:cubicBezTo>
                <a:lnTo>
                  <a:pt x="4565235" y="3296588"/>
                </a:lnTo>
                <a:cubicBezTo>
                  <a:pt x="4532765" y="3296042"/>
                  <a:pt x="4495112" y="3293859"/>
                  <a:pt x="4452274" y="3290039"/>
                </a:cubicBezTo>
                <a:lnTo>
                  <a:pt x="4456367" y="3373532"/>
                </a:lnTo>
                <a:cubicBezTo>
                  <a:pt x="4501388" y="3367802"/>
                  <a:pt x="4541088" y="3364255"/>
                  <a:pt x="4575467" y="3362890"/>
                </a:cubicBezTo>
                <a:lnTo>
                  <a:pt x="4727309" y="3358389"/>
                </a:lnTo>
                <a:cubicBezTo>
                  <a:pt x="4676558" y="3544200"/>
                  <a:pt x="4567554" y="3677761"/>
                  <a:pt x="4400296" y="3759071"/>
                </a:cubicBezTo>
                <a:cubicBezTo>
                  <a:pt x="4400569" y="3759071"/>
                  <a:pt x="4400842" y="3759344"/>
                  <a:pt x="4401115" y="3759890"/>
                </a:cubicBezTo>
                <a:cubicBezTo>
                  <a:pt x="4429491" y="3778989"/>
                  <a:pt x="4452411" y="3802318"/>
                  <a:pt x="4469873" y="3829876"/>
                </a:cubicBezTo>
                <a:cubicBezTo>
                  <a:pt x="4657322" y="3699453"/>
                  <a:pt x="4769601" y="3542018"/>
                  <a:pt x="4806709" y="3357570"/>
                </a:cubicBezTo>
                <a:lnTo>
                  <a:pt x="4988018" y="3351840"/>
                </a:lnTo>
                <a:cubicBezTo>
                  <a:pt x="4978468" y="3489903"/>
                  <a:pt x="4967555" y="3603955"/>
                  <a:pt x="4955276" y="3693996"/>
                </a:cubicBezTo>
                <a:cubicBezTo>
                  <a:pt x="4952275" y="3715278"/>
                  <a:pt x="4947091" y="3728921"/>
                  <a:pt x="4939724" y="3734924"/>
                </a:cubicBezTo>
                <a:cubicBezTo>
                  <a:pt x="4932902" y="3742018"/>
                  <a:pt x="4919942" y="3745428"/>
                  <a:pt x="4900842" y="3745156"/>
                </a:cubicBezTo>
                <a:cubicBezTo>
                  <a:pt x="4889383" y="3745701"/>
                  <a:pt x="4855822" y="3741745"/>
                  <a:pt x="4800160" y="3733287"/>
                </a:cubicBezTo>
                <a:cubicBezTo>
                  <a:pt x="4818441" y="3768212"/>
                  <a:pt x="4827582" y="3801227"/>
                  <a:pt x="4827582" y="3832332"/>
                </a:cubicBezTo>
                <a:cubicBezTo>
                  <a:pt x="4909437" y="3829876"/>
                  <a:pt x="4963053" y="3819917"/>
                  <a:pt x="4988428" y="3802454"/>
                </a:cubicBezTo>
                <a:cubicBezTo>
                  <a:pt x="5015713" y="3787175"/>
                  <a:pt x="5031129" y="3753750"/>
                  <a:pt x="5034676" y="3702181"/>
                </a:cubicBezTo>
                <a:cubicBezTo>
                  <a:pt x="5041225" y="3644337"/>
                  <a:pt x="5051047" y="3541608"/>
                  <a:pt x="5064144" y="3393996"/>
                </a:cubicBezTo>
                <a:cubicBezTo>
                  <a:pt x="5067418" y="3358798"/>
                  <a:pt x="5073557" y="3320735"/>
                  <a:pt x="5082562" y="3279807"/>
                </a:cubicBezTo>
                <a:cubicBezTo>
                  <a:pt x="5042725" y="3284446"/>
                  <a:pt x="5013121" y="3286902"/>
                  <a:pt x="4993748" y="3287174"/>
                </a:cubicBezTo>
                <a:lnTo>
                  <a:pt x="4817759" y="3293313"/>
                </a:lnTo>
                <a:cubicBezTo>
                  <a:pt x="4824308" y="3244746"/>
                  <a:pt x="4828127" y="3205728"/>
                  <a:pt x="4829219" y="3176260"/>
                </a:cubicBezTo>
                <a:cubicBezTo>
                  <a:pt x="4829764" y="3166710"/>
                  <a:pt x="4830174" y="3159070"/>
                  <a:pt x="4830447" y="3153340"/>
                </a:cubicBezTo>
                <a:cubicBezTo>
                  <a:pt x="4831538" y="3136424"/>
                  <a:pt x="4835085" y="3123190"/>
                  <a:pt x="4841088" y="3113641"/>
                </a:cubicBezTo>
                <a:cubicBezTo>
                  <a:pt x="4847363" y="3105728"/>
                  <a:pt x="4850501" y="3099725"/>
                  <a:pt x="4850501" y="3095633"/>
                </a:cubicBezTo>
                <a:cubicBezTo>
                  <a:pt x="4850501" y="3094814"/>
                  <a:pt x="4850160" y="3093245"/>
                  <a:pt x="4849478" y="3090926"/>
                </a:cubicBezTo>
                <a:cubicBezTo>
                  <a:pt x="4848796" y="3088607"/>
                  <a:pt x="4843271" y="3086765"/>
                  <a:pt x="4832902" y="3085400"/>
                </a:cubicBezTo>
                <a:close/>
                <a:moveTo>
                  <a:pt x="3894839" y="3071076"/>
                </a:moveTo>
                <a:lnTo>
                  <a:pt x="3837131" y="3118961"/>
                </a:lnTo>
                <a:cubicBezTo>
                  <a:pt x="3876148" y="3153340"/>
                  <a:pt x="3911346" y="3197679"/>
                  <a:pt x="3942724" y="3251977"/>
                </a:cubicBezTo>
                <a:lnTo>
                  <a:pt x="4008618" y="3199180"/>
                </a:lnTo>
                <a:cubicBezTo>
                  <a:pt x="3990337" y="3173532"/>
                  <a:pt x="3955002" y="3133559"/>
                  <a:pt x="3902615" y="3079261"/>
                </a:cubicBezTo>
                <a:cubicBezTo>
                  <a:pt x="3899068" y="3075442"/>
                  <a:pt x="3896476" y="3072713"/>
                  <a:pt x="3894839" y="3071076"/>
                </a:cubicBezTo>
                <a:close/>
                <a:moveTo>
                  <a:pt x="3713120" y="3055114"/>
                </a:moveTo>
                <a:cubicBezTo>
                  <a:pt x="3657731" y="3224009"/>
                  <a:pt x="3591973" y="3344473"/>
                  <a:pt x="3515848" y="3416506"/>
                </a:cubicBezTo>
                <a:cubicBezTo>
                  <a:pt x="3539586" y="3427966"/>
                  <a:pt x="3565916" y="3444200"/>
                  <a:pt x="3594838" y="3465210"/>
                </a:cubicBezTo>
                <a:cubicBezTo>
                  <a:pt x="3613938" y="3439289"/>
                  <a:pt x="3631537" y="3413232"/>
                  <a:pt x="3647635" y="3387038"/>
                </a:cubicBezTo>
                <a:lnTo>
                  <a:pt x="3647635" y="3707093"/>
                </a:lnTo>
                <a:cubicBezTo>
                  <a:pt x="3647362" y="3763573"/>
                  <a:pt x="3645043" y="3803546"/>
                  <a:pt x="3640677" y="3827011"/>
                </a:cubicBezTo>
                <a:lnTo>
                  <a:pt x="3730718" y="3827011"/>
                </a:lnTo>
                <a:cubicBezTo>
                  <a:pt x="3726626" y="3804364"/>
                  <a:pt x="3724306" y="3764392"/>
                  <a:pt x="3723761" y="3707093"/>
                </a:cubicBezTo>
                <a:lnTo>
                  <a:pt x="3723761" y="3254841"/>
                </a:lnTo>
                <a:cubicBezTo>
                  <a:pt x="3741769" y="3217461"/>
                  <a:pt x="3759095" y="3179671"/>
                  <a:pt x="3775739" y="3141471"/>
                </a:cubicBezTo>
                <a:cubicBezTo>
                  <a:pt x="3780105" y="3131103"/>
                  <a:pt x="3785971" y="3123600"/>
                  <a:pt x="3793338" y="3118961"/>
                </a:cubicBezTo>
                <a:cubicBezTo>
                  <a:pt x="3802069" y="3113231"/>
                  <a:pt x="3806980" y="3107638"/>
                  <a:pt x="3808072" y="3102181"/>
                </a:cubicBezTo>
                <a:cubicBezTo>
                  <a:pt x="3808618" y="3096724"/>
                  <a:pt x="3805071" y="3092495"/>
                  <a:pt x="3797431" y="3089493"/>
                </a:cubicBezTo>
                <a:close/>
                <a:moveTo>
                  <a:pt x="3096748" y="3044064"/>
                </a:moveTo>
                <a:cubicBezTo>
                  <a:pt x="3098931" y="3090448"/>
                  <a:pt x="3104251" y="3172713"/>
                  <a:pt x="3112710" y="3290858"/>
                </a:cubicBezTo>
                <a:lnTo>
                  <a:pt x="2965370" y="3290858"/>
                </a:lnTo>
                <a:lnTo>
                  <a:pt x="2965370" y="3184446"/>
                </a:lnTo>
                <a:cubicBezTo>
                  <a:pt x="2992109" y="3178989"/>
                  <a:pt x="3016939" y="3172713"/>
                  <a:pt x="3039858" y="3165619"/>
                </a:cubicBezTo>
                <a:cubicBezTo>
                  <a:pt x="3043133" y="3164800"/>
                  <a:pt x="3046134" y="3164391"/>
                  <a:pt x="3048862" y="3164391"/>
                </a:cubicBezTo>
                <a:cubicBezTo>
                  <a:pt x="3052955" y="3164391"/>
                  <a:pt x="3056912" y="3165210"/>
                  <a:pt x="3060731" y="3166847"/>
                </a:cubicBezTo>
                <a:cubicBezTo>
                  <a:pt x="3065916" y="3168757"/>
                  <a:pt x="3070554" y="3169712"/>
                  <a:pt x="3074647" y="3169712"/>
                </a:cubicBezTo>
                <a:cubicBezTo>
                  <a:pt x="3080104" y="3169712"/>
                  <a:pt x="3084197" y="3167938"/>
                  <a:pt x="3086925" y="3164391"/>
                </a:cubicBezTo>
                <a:cubicBezTo>
                  <a:pt x="3088290" y="3161936"/>
                  <a:pt x="3088972" y="3159480"/>
                  <a:pt x="3088972" y="3157024"/>
                </a:cubicBezTo>
                <a:cubicBezTo>
                  <a:pt x="3088972" y="3151567"/>
                  <a:pt x="3086243" y="3144746"/>
                  <a:pt x="3080786" y="3136560"/>
                </a:cubicBezTo>
                <a:lnTo>
                  <a:pt x="3043133" y="3079671"/>
                </a:lnTo>
                <a:cubicBezTo>
                  <a:pt x="2961004" y="3120598"/>
                  <a:pt x="2862641" y="3141062"/>
                  <a:pt x="2748044" y="3141062"/>
                </a:cubicBezTo>
                <a:cubicBezTo>
                  <a:pt x="2737129" y="3141062"/>
                  <a:pt x="2727171" y="3140926"/>
                  <a:pt x="2718166" y="3140653"/>
                </a:cubicBezTo>
                <a:cubicBezTo>
                  <a:pt x="2735629" y="3158661"/>
                  <a:pt x="2752000" y="3183491"/>
                  <a:pt x="2767280" y="3215141"/>
                </a:cubicBezTo>
                <a:cubicBezTo>
                  <a:pt x="2796202" y="3211867"/>
                  <a:pt x="2830172" y="3207365"/>
                  <a:pt x="2869190" y="3201635"/>
                </a:cubicBezTo>
                <a:cubicBezTo>
                  <a:pt x="2877375" y="3200544"/>
                  <a:pt x="2883378" y="3199725"/>
                  <a:pt x="2887198" y="3199180"/>
                </a:cubicBezTo>
                <a:lnTo>
                  <a:pt x="2887198" y="3290858"/>
                </a:lnTo>
                <a:lnTo>
                  <a:pt x="2804115" y="3290858"/>
                </a:lnTo>
                <a:cubicBezTo>
                  <a:pt x="2769463" y="3290585"/>
                  <a:pt x="2734947" y="3287993"/>
                  <a:pt x="2700567" y="3283081"/>
                </a:cubicBezTo>
                <a:lnTo>
                  <a:pt x="2700567" y="3361253"/>
                </a:lnTo>
                <a:cubicBezTo>
                  <a:pt x="2737948" y="3356342"/>
                  <a:pt x="2772873" y="3353750"/>
                  <a:pt x="2805342" y="3353477"/>
                </a:cubicBezTo>
                <a:lnTo>
                  <a:pt x="2887198" y="3353477"/>
                </a:lnTo>
                <a:lnTo>
                  <a:pt x="2887198" y="3498771"/>
                </a:lnTo>
                <a:cubicBezTo>
                  <a:pt x="2838630" y="3520326"/>
                  <a:pt x="2775192" y="3539289"/>
                  <a:pt x="2696884" y="3555660"/>
                </a:cubicBezTo>
                <a:lnTo>
                  <a:pt x="2750499" y="3634241"/>
                </a:lnTo>
                <a:cubicBezTo>
                  <a:pt x="2786516" y="3612686"/>
                  <a:pt x="2832082" y="3591540"/>
                  <a:pt x="2887198" y="3570803"/>
                </a:cubicBezTo>
                <a:lnTo>
                  <a:pt x="2887198" y="3713232"/>
                </a:lnTo>
                <a:cubicBezTo>
                  <a:pt x="2888835" y="3734514"/>
                  <a:pt x="2881332" y="3744337"/>
                  <a:pt x="2864688" y="3742700"/>
                </a:cubicBezTo>
                <a:cubicBezTo>
                  <a:pt x="2856502" y="3743246"/>
                  <a:pt x="2828808" y="3739971"/>
                  <a:pt x="2781605" y="3732877"/>
                </a:cubicBezTo>
                <a:cubicBezTo>
                  <a:pt x="2777239" y="3732332"/>
                  <a:pt x="2773965" y="3731922"/>
                  <a:pt x="2771782" y="3731649"/>
                </a:cubicBezTo>
                <a:cubicBezTo>
                  <a:pt x="2788971" y="3763027"/>
                  <a:pt x="2797020" y="3792632"/>
                  <a:pt x="2795929" y="3820463"/>
                </a:cubicBezTo>
                <a:cubicBezTo>
                  <a:pt x="2865233" y="3816643"/>
                  <a:pt x="2910527" y="3808184"/>
                  <a:pt x="2931809" y="3795087"/>
                </a:cubicBezTo>
                <a:cubicBezTo>
                  <a:pt x="2955002" y="3782809"/>
                  <a:pt x="2966188" y="3759071"/>
                  <a:pt x="2965370" y="3723873"/>
                </a:cubicBezTo>
                <a:lnTo>
                  <a:pt x="2965370" y="3540517"/>
                </a:lnTo>
                <a:cubicBezTo>
                  <a:pt x="2981195" y="3533968"/>
                  <a:pt x="3005206" y="3524828"/>
                  <a:pt x="3037403" y="3513095"/>
                </a:cubicBezTo>
                <a:cubicBezTo>
                  <a:pt x="3055957" y="3506274"/>
                  <a:pt x="3070690" y="3500817"/>
                  <a:pt x="3081605" y="3496724"/>
                </a:cubicBezTo>
                <a:lnTo>
                  <a:pt x="3080786" y="3417324"/>
                </a:lnTo>
                <a:cubicBezTo>
                  <a:pt x="3040131" y="3439698"/>
                  <a:pt x="3001659" y="3457570"/>
                  <a:pt x="2965370" y="3470940"/>
                </a:cubicBezTo>
                <a:lnTo>
                  <a:pt x="2965370" y="3353477"/>
                </a:lnTo>
                <a:lnTo>
                  <a:pt x="3116802" y="3353477"/>
                </a:lnTo>
                <a:cubicBezTo>
                  <a:pt x="3127989" y="3455796"/>
                  <a:pt x="3145861" y="3536833"/>
                  <a:pt x="3170418" y="3596588"/>
                </a:cubicBezTo>
                <a:cubicBezTo>
                  <a:pt x="3113392" y="3663709"/>
                  <a:pt x="3047498" y="3713232"/>
                  <a:pt x="2972737" y="3745156"/>
                </a:cubicBezTo>
                <a:cubicBezTo>
                  <a:pt x="3000295" y="3758252"/>
                  <a:pt x="3026625" y="3775033"/>
                  <a:pt x="3051727" y="3795497"/>
                </a:cubicBezTo>
                <a:cubicBezTo>
                  <a:pt x="3118576" y="3746929"/>
                  <a:pt x="3169053" y="3704910"/>
                  <a:pt x="3203160" y="3669439"/>
                </a:cubicBezTo>
                <a:cubicBezTo>
                  <a:pt x="3255547" y="3764119"/>
                  <a:pt x="3310118" y="3812823"/>
                  <a:pt x="3366871" y="3815551"/>
                </a:cubicBezTo>
                <a:cubicBezTo>
                  <a:pt x="3369872" y="3816097"/>
                  <a:pt x="3372328" y="3816370"/>
                  <a:pt x="3374238" y="3816370"/>
                </a:cubicBezTo>
                <a:cubicBezTo>
                  <a:pt x="3408617" y="3816370"/>
                  <a:pt x="3436857" y="3772168"/>
                  <a:pt x="3458958" y="3683764"/>
                </a:cubicBezTo>
                <a:cubicBezTo>
                  <a:pt x="3436857" y="3676124"/>
                  <a:pt x="3410254" y="3661117"/>
                  <a:pt x="3379149" y="3638743"/>
                </a:cubicBezTo>
                <a:cubicBezTo>
                  <a:pt x="3373965" y="3698771"/>
                  <a:pt x="3364552" y="3728648"/>
                  <a:pt x="3350909" y="3728375"/>
                </a:cubicBezTo>
                <a:cubicBezTo>
                  <a:pt x="3321714" y="3723464"/>
                  <a:pt x="3290609" y="3682945"/>
                  <a:pt x="3257594" y="3606820"/>
                </a:cubicBezTo>
                <a:cubicBezTo>
                  <a:pt x="3293883" y="3553887"/>
                  <a:pt x="3322669" y="3504091"/>
                  <a:pt x="3343951" y="3457434"/>
                </a:cubicBezTo>
                <a:cubicBezTo>
                  <a:pt x="3349681" y="3445428"/>
                  <a:pt x="3357321" y="3438470"/>
                  <a:pt x="3366871" y="3436560"/>
                </a:cubicBezTo>
                <a:cubicBezTo>
                  <a:pt x="3378058" y="3433286"/>
                  <a:pt x="3384061" y="3428375"/>
                  <a:pt x="3384879" y="3421826"/>
                </a:cubicBezTo>
                <a:cubicBezTo>
                  <a:pt x="3384879" y="3415005"/>
                  <a:pt x="3379695" y="3408730"/>
                  <a:pt x="3369327" y="3403000"/>
                </a:cubicBezTo>
                <a:lnTo>
                  <a:pt x="3287062" y="3357570"/>
                </a:lnTo>
                <a:cubicBezTo>
                  <a:pt x="3276421" y="3414869"/>
                  <a:pt x="3255547" y="3469712"/>
                  <a:pt x="3224442" y="3522099"/>
                </a:cubicBezTo>
                <a:cubicBezTo>
                  <a:pt x="3209436" y="3469166"/>
                  <a:pt x="3199613" y="3412959"/>
                  <a:pt x="3194974" y="3353477"/>
                </a:cubicBezTo>
                <a:lnTo>
                  <a:pt x="3334129" y="3353477"/>
                </a:lnTo>
                <a:cubicBezTo>
                  <a:pt x="3373419" y="3354023"/>
                  <a:pt x="3408072" y="3356615"/>
                  <a:pt x="3438085" y="3361253"/>
                </a:cubicBezTo>
                <a:lnTo>
                  <a:pt x="3438085" y="3283081"/>
                </a:lnTo>
                <a:cubicBezTo>
                  <a:pt x="3407799" y="3287447"/>
                  <a:pt x="3373147" y="3290039"/>
                  <a:pt x="3334129" y="3290858"/>
                </a:cubicBezTo>
                <a:lnTo>
                  <a:pt x="3190882" y="3290858"/>
                </a:lnTo>
                <a:cubicBezTo>
                  <a:pt x="3186789" y="3244200"/>
                  <a:pt x="3184470" y="3192768"/>
                  <a:pt x="3183924" y="3136560"/>
                </a:cubicBezTo>
                <a:cubicBezTo>
                  <a:pt x="3183378" y="3113095"/>
                  <a:pt x="3187335" y="3098497"/>
                  <a:pt x="3195793" y="3092767"/>
                </a:cubicBezTo>
                <a:cubicBezTo>
                  <a:pt x="3203979" y="3085673"/>
                  <a:pt x="3207935" y="3079261"/>
                  <a:pt x="3207662" y="3073531"/>
                </a:cubicBezTo>
                <a:cubicBezTo>
                  <a:pt x="3206843" y="3067529"/>
                  <a:pt x="3202069" y="3063709"/>
                  <a:pt x="3193337" y="3062072"/>
                </a:cubicBezTo>
                <a:close/>
                <a:moveTo>
                  <a:pt x="5535222" y="3039971"/>
                </a:moveTo>
                <a:lnTo>
                  <a:pt x="5484881" y="3093586"/>
                </a:lnTo>
                <a:cubicBezTo>
                  <a:pt x="5521716" y="3120326"/>
                  <a:pt x="5554186" y="3148293"/>
                  <a:pt x="5582289" y="3177488"/>
                </a:cubicBezTo>
                <a:lnTo>
                  <a:pt x="5339997" y="3177488"/>
                </a:lnTo>
                <a:cubicBezTo>
                  <a:pt x="5307801" y="3176397"/>
                  <a:pt x="5276423" y="3173122"/>
                  <a:pt x="5245863" y="3167665"/>
                </a:cubicBezTo>
                <a:cubicBezTo>
                  <a:pt x="5251047" y="3200135"/>
                  <a:pt x="5253640" y="3227147"/>
                  <a:pt x="5253640" y="3248702"/>
                </a:cubicBezTo>
                <a:lnTo>
                  <a:pt x="5253640" y="3275714"/>
                </a:lnTo>
                <a:cubicBezTo>
                  <a:pt x="5253640" y="3301090"/>
                  <a:pt x="5251321" y="3325646"/>
                  <a:pt x="5246682" y="3349384"/>
                </a:cubicBezTo>
                <a:lnTo>
                  <a:pt x="5337541" y="3349384"/>
                </a:lnTo>
                <a:cubicBezTo>
                  <a:pt x="5332357" y="3323736"/>
                  <a:pt x="5329765" y="3299180"/>
                  <a:pt x="5329765" y="3275714"/>
                </a:cubicBezTo>
                <a:lnTo>
                  <a:pt x="5329765" y="3242154"/>
                </a:lnTo>
                <a:lnTo>
                  <a:pt x="5843817" y="3242154"/>
                </a:lnTo>
                <a:lnTo>
                  <a:pt x="5843817" y="3269575"/>
                </a:lnTo>
                <a:cubicBezTo>
                  <a:pt x="5843817" y="3292222"/>
                  <a:pt x="5841225" y="3317188"/>
                  <a:pt x="5836041" y="3344473"/>
                </a:cubicBezTo>
                <a:lnTo>
                  <a:pt x="5928128" y="3344473"/>
                </a:lnTo>
                <a:cubicBezTo>
                  <a:pt x="5922944" y="3320735"/>
                  <a:pt x="5920489" y="3295769"/>
                  <a:pt x="5920761" y="3269575"/>
                </a:cubicBezTo>
                <a:lnTo>
                  <a:pt x="5920761" y="3246247"/>
                </a:lnTo>
                <a:cubicBezTo>
                  <a:pt x="5920489" y="3219234"/>
                  <a:pt x="5922944" y="3193313"/>
                  <a:pt x="5928128" y="3168484"/>
                </a:cubicBezTo>
                <a:cubicBezTo>
                  <a:pt x="5898115" y="3174214"/>
                  <a:pt x="5866873" y="3177215"/>
                  <a:pt x="5834404" y="3177488"/>
                </a:cubicBezTo>
                <a:lnTo>
                  <a:pt x="5639179" y="3177488"/>
                </a:lnTo>
                <a:lnTo>
                  <a:pt x="5666600" y="3151703"/>
                </a:lnTo>
                <a:cubicBezTo>
                  <a:pt x="5625400" y="3111321"/>
                  <a:pt x="5581607" y="3074077"/>
                  <a:pt x="5535222" y="3039971"/>
                </a:cubicBezTo>
                <a:close/>
                <a:moveTo>
                  <a:pt x="5573005" y="1757022"/>
                </a:moveTo>
                <a:cubicBezTo>
                  <a:pt x="5623772" y="1757022"/>
                  <a:pt x="5664760" y="1782499"/>
                  <a:pt x="5695967" y="1833452"/>
                </a:cubicBezTo>
                <a:cubicBezTo>
                  <a:pt x="5727174" y="1884406"/>
                  <a:pt x="5742777" y="1959180"/>
                  <a:pt x="5742777" y="2057774"/>
                </a:cubicBezTo>
                <a:cubicBezTo>
                  <a:pt x="5742777" y="2154150"/>
                  <a:pt x="5727604" y="2228372"/>
                  <a:pt x="5697257" y="2280440"/>
                </a:cubicBezTo>
                <a:cubicBezTo>
                  <a:pt x="5666910" y="2332508"/>
                  <a:pt x="5625492" y="2358542"/>
                  <a:pt x="5573005" y="2358542"/>
                </a:cubicBezTo>
                <a:cubicBezTo>
                  <a:pt x="5463146" y="2358542"/>
                  <a:pt x="5408217" y="2258286"/>
                  <a:pt x="5408217" y="2057774"/>
                </a:cubicBezTo>
                <a:cubicBezTo>
                  <a:pt x="5408217" y="1958861"/>
                  <a:pt x="5422822" y="1884007"/>
                  <a:pt x="5452034" y="1833213"/>
                </a:cubicBezTo>
                <a:cubicBezTo>
                  <a:pt x="5481245" y="1782419"/>
                  <a:pt x="5521568" y="1757022"/>
                  <a:pt x="5573005" y="1757022"/>
                </a:cubicBezTo>
                <a:close/>
                <a:moveTo>
                  <a:pt x="5570998" y="1669675"/>
                </a:moveTo>
                <a:cubicBezTo>
                  <a:pt x="5489762" y="1669675"/>
                  <a:pt x="5427595" y="1702602"/>
                  <a:pt x="5384497" y="1768456"/>
                </a:cubicBezTo>
                <a:cubicBezTo>
                  <a:pt x="5341400" y="1834309"/>
                  <a:pt x="5319851" y="1930085"/>
                  <a:pt x="5319851" y="2055784"/>
                </a:cubicBezTo>
                <a:cubicBezTo>
                  <a:pt x="5319851" y="2181959"/>
                  <a:pt x="5341432" y="2278022"/>
                  <a:pt x="5384593" y="2343971"/>
                </a:cubicBezTo>
                <a:cubicBezTo>
                  <a:pt x="5427754" y="2409920"/>
                  <a:pt x="5489889" y="2442895"/>
                  <a:pt x="5570998" y="2442895"/>
                </a:cubicBezTo>
                <a:cubicBezTo>
                  <a:pt x="5649846" y="2442895"/>
                  <a:pt x="5712749" y="2409227"/>
                  <a:pt x="5759705" y="2341893"/>
                </a:cubicBezTo>
                <a:cubicBezTo>
                  <a:pt x="5806661" y="2274559"/>
                  <a:pt x="5830139" y="2179188"/>
                  <a:pt x="5830139" y="2055784"/>
                </a:cubicBezTo>
                <a:cubicBezTo>
                  <a:pt x="5830139" y="1932877"/>
                  <a:pt x="5806863" y="1837800"/>
                  <a:pt x="5760310" y="1770550"/>
                </a:cubicBezTo>
                <a:cubicBezTo>
                  <a:pt x="5713757" y="1703300"/>
                  <a:pt x="5650653" y="1669675"/>
                  <a:pt x="5570998" y="166967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sz="66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2656115" y="3934983"/>
            <a:ext cx="354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以个性化服务驱动企业加速成长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142428" y="4683919"/>
            <a:ext cx="1907143" cy="359060"/>
          </a:xfrm>
          <a:prstGeom prst="roundRect">
            <a:avLst>
              <a:gd name="adj" fmla="val 50000"/>
            </a:avLst>
          </a:prstGeom>
          <a:solidFill>
            <a:srgbClr val="FFBA02"/>
          </a:solidFill>
          <a:ln w="28575">
            <a:solidFill>
              <a:srgbClr val="FFBA0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HOW WE DO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867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5" name="正五边形 4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02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创业加速器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99090" y="1774608"/>
            <a:ext cx="12019289" cy="3674992"/>
            <a:chOff x="194153" y="1774608"/>
            <a:chExt cx="12019289" cy="3674992"/>
          </a:xfrm>
        </p:grpSpPr>
        <p:grpSp>
          <p:nvGrpSpPr>
            <p:cNvPr id="43" name="组合 42"/>
            <p:cNvGrpSpPr/>
            <p:nvPr/>
          </p:nvGrpSpPr>
          <p:grpSpPr>
            <a:xfrm>
              <a:off x="194153" y="1774608"/>
              <a:ext cx="4208477" cy="3674992"/>
              <a:chOff x="8323008" y="1778338"/>
              <a:chExt cx="4208477" cy="3674992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8323008" y="1778338"/>
                <a:ext cx="2561626" cy="36749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0127652" y="2740612"/>
                <a:ext cx="2403833" cy="17504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0065683" y="2844225"/>
                <a:ext cx="23166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ED7D31"/>
                    </a:solidFill>
                  </a:rPr>
                  <a:t>体系化运营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947460" y="2507839"/>
                <a:ext cx="1312723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800" b="1" dirty="0">
                    <a:solidFill>
                      <a:srgbClr val="ED7D3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</a:t>
                </a:r>
                <a:endParaRPr lang="zh-CN" altLang="en-US" sz="13800" b="1" dirty="0">
                  <a:solidFill>
                    <a:srgbClr val="ED7D3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0065683" y="3429000"/>
                <a:ext cx="1999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采用划分体系的运营模式，如划分产品、战略、营销等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174132" y="1774608"/>
              <a:ext cx="4208477" cy="3674992"/>
              <a:chOff x="688034" y="1778338"/>
              <a:chExt cx="4208477" cy="367499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688034" y="1778338"/>
                <a:ext cx="2561626" cy="36749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492678" y="2740612"/>
                <a:ext cx="2403833" cy="17504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430709" y="2844225"/>
                <a:ext cx="1999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ED7D31"/>
                    </a:solidFill>
                  </a:rPr>
                  <a:t>专注服务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312486" y="2507839"/>
                <a:ext cx="1312723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800" b="1" dirty="0">
                    <a:solidFill>
                      <a:srgbClr val="ED7D3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</a:t>
                </a:r>
                <a:endParaRPr lang="zh-CN" altLang="en-US" sz="13800" b="1" dirty="0">
                  <a:solidFill>
                    <a:srgbClr val="ED7D3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430709" y="3429000"/>
                <a:ext cx="1999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广泛对接社会资源，提供更为精准垂直的企业服务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8154111" y="1774608"/>
              <a:ext cx="4059331" cy="3674992"/>
              <a:chOff x="8077978" y="1761045"/>
              <a:chExt cx="4059331" cy="367499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8077978" y="1761045"/>
                <a:ext cx="2561626" cy="36749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584167" y="2723319"/>
                <a:ext cx="2403833" cy="17504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9820653" y="2826932"/>
                <a:ext cx="23166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ED7D31"/>
                    </a:solidFill>
                  </a:rPr>
                  <a:t>产业生态圈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8702430" y="2490546"/>
                <a:ext cx="1312723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800" b="1" dirty="0">
                    <a:solidFill>
                      <a:srgbClr val="ED7D3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3</a:t>
                </a:r>
                <a:endParaRPr lang="zh-CN" altLang="en-US" sz="13800" b="1" dirty="0">
                  <a:solidFill>
                    <a:srgbClr val="ED7D3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9820653" y="3411707"/>
                <a:ext cx="1999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先行构建产业生态圈软硬件设施，再引入创新创业企业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448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21" name="正五边形 20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02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办公服务器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1703273" y="807688"/>
            <a:ext cx="8785454" cy="5242625"/>
            <a:chOff x="1703273" y="919291"/>
            <a:chExt cx="8785454" cy="5242625"/>
          </a:xfrm>
        </p:grpSpPr>
        <p:grpSp>
          <p:nvGrpSpPr>
            <p:cNvPr id="78" name="组合 77"/>
            <p:cNvGrpSpPr/>
            <p:nvPr/>
          </p:nvGrpSpPr>
          <p:grpSpPr>
            <a:xfrm>
              <a:off x="1703273" y="1515220"/>
              <a:ext cx="8785454" cy="2177171"/>
              <a:chOff x="1696015" y="1515220"/>
              <a:chExt cx="8785454" cy="2177171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1696015" y="1531688"/>
                <a:ext cx="3023196" cy="2159578"/>
                <a:chOff x="2013248" y="2274675"/>
                <a:chExt cx="3279600" cy="2342736"/>
              </a:xfrm>
            </p:grpSpPr>
            <p:sp>
              <p:nvSpPr>
                <p:cNvPr id="36" name="矩形 35"/>
                <p:cNvSpPr/>
                <p:nvPr/>
              </p:nvSpPr>
              <p:spPr>
                <a:xfrm rot="1944131" flipH="1">
                  <a:off x="4252892" y="3806535"/>
                  <a:ext cx="990836" cy="504191"/>
                </a:xfrm>
                <a:prstGeom prst="rect">
                  <a:avLst/>
                </a:prstGeom>
                <a:solidFill>
                  <a:srgbClr val="F39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 rot="19655869">
                  <a:off x="2066850" y="3810455"/>
                  <a:ext cx="990836" cy="504191"/>
                </a:xfrm>
                <a:prstGeom prst="rect">
                  <a:avLst/>
                </a:prstGeom>
                <a:solidFill>
                  <a:srgbClr val="F39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2580194" y="2274675"/>
                  <a:ext cx="2109290" cy="210929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39C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6821" y="2504621"/>
                  <a:ext cx="2839357" cy="1590040"/>
                </a:xfrm>
                <a:prstGeom prst="rect">
                  <a:avLst/>
                </a:prstGeom>
              </p:spPr>
            </p:pic>
            <p:sp>
              <p:nvSpPr>
                <p:cNvPr id="29" name="文本框 28"/>
                <p:cNvSpPr txBox="1"/>
                <p:nvPr/>
              </p:nvSpPr>
              <p:spPr>
                <a:xfrm>
                  <a:off x="2013248" y="4109719"/>
                  <a:ext cx="3279600" cy="507692"/>
                </a:xfrm>
                <a:prstGeom prst="rect">
                  <a:avLst/>
                </a:prstGeom>
                <a:solidFill>
                  <a:srgbClr val="ED7D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</a:rPr>
                    <a:t>双创企业加速器</a:t>
                  </a: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7458980" y="1515220"/>
                <a:ext cx="3022489" cy="2177171"/>
                <a:chOff x="7056572" y="2284815"/>
                <a:chExt cx="3278833" cy="2361821"/>
              </a:xfrm>
            </p:grpSpPr>
            <p:grpSp>
              <p:nvGrpSpPr>
                <p:cNvPr id="41" name="组合 40"/>
                <p:cNvGrpSpPr/>
                <p:nvPr/>
              </p:nvGrpSpPr>
              <p:grpSpPr>
                <a:xfrm>
                  <a:off x="7056572" y="2284815"/>
                  <a:ext cx="3278833" cy="2361821"/>
                  <a:chOff x="6891899" y="3555396"/>
                  <a:chExt cx="3278833" cy="2361821"/>
                </a:xfrm>
              </p:grpSpPr>
              <p:sp>
                <p:nvSpPr>
                  <p:cNvPr id="37" name="矩形 36"/>
                  <p:cNvSpPr/>
                  <p:nvPr/>
                </p:nvSpPr>
                <p:spPr>
                  <a:xfrm rot="1944131" flipH="1">
                    <a:off x="9118525" y="5100646"/>
                    <a:ext cx="990836" cy="504191"/>
                  </a:xfrm>
                  <a:prstGeom prst="rect">
                    <a:avLst/>
                  </a:prstGeom>
                  <a:solidFill>
                    <a:srgbClr val="F39C1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矩形 37"/>
                  <p:cNvSpPr/>
                  <p:nvPr/>
                </p:nvSpPr>
                <p:spPr>
                  <a:xfrm rot="19655869">
                    <a:off x="6944097" y="5100646"/>
                    <a:ext cx="990836" cy="504191"/>
                  </a:xfrm>
                  <a:prstGeom prst="rect">
                    <a:avLst/>
                  </a:prstGeom>
                  <a:solidFill>
                    <a:srgbClr val="F39C1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7476671" y="3555396"/>
                    <a:ext cx="2109290" cy="210929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39C1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0" name="文本框 39"/>
                  <p:cNvSpPr txBox="1"/>
                  <p:nvPr/>
                </p:nvSpPr>
                <p:spPr>
                  <a:xfrm>
                    <a:off x="6891899" y="5409525"/>
                    <a:ext cx="3278833" cy="507692"/>
                  </a:xfrm>
                  <a:prstGeom prst="rect">
                    <a:avLst/>
                  </a:prstGeom>
                  <a:solidFill>
                    <a:srgbClr val="ED7D3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400" dirty="0">
                        <a:solidFill>
                          <a:schemeClr val="bg1"/>
                        </a:solidFill>
                      </a:rPr>
                      <a:t>企业资源对接平台</a:t>
                    </a:r>
                  </a:p>
                </p:txBody>
              </p:sp>
            </p:grpSp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910" y="2484769"/>
                  <a:ext cx="1620157" cy="162015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组合 71"/>
            <p:cNvGrpSpPr/>
            <p:nvPr/>
          </p:nvGrpSpPr>
          <p:grpSpPr>
            <a:xfrm>
              <a:off x="4293529" y="3555130"/>
              <a:ext cx="3604942" cy="2606786"/>
              <a:chOff x="4293529" y="3816386"/>
              <a:chExt cx="3604942" cy="2606786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4293529" y="3816386"/>
                <a:ext cx="3604942" cy="2606786"/>
                <a:chOff x="4565093" y="4201812"/>
                <a:chExt cx="3022489" cy="2138374"/>
              </a:xfrm>
            </p:grpSpPr>
            <p:sp>
              <p:nvSpPr>
                <p:cNvPr id="61" name="矩形 60"/>
                <p:cNvSpPr/>
                <p:nvPr/>
              </p:nvSpPr>
              <p:spPr>
                <a:xfrm rot="1944131" flipH="1">
                  <a:off x="6617638" y="5626253"/>
                  <a:ext cx="913371" cy="464773"/>
                </a:xfrm>
                <a:prstGeom prst="rect">
                  <a:avLst/>
                </a:prstGeom>
                <a:solidFill>
                  <a:srgbClr val="F39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 rot="19655869">
                  <a:off x="4613210" y="5626253"/>
                  <a:ext cx="913371" cy="464773"/>
                </a:xfrm>
                <a:prstGeom prst="rect">
                  <a:avLst/>
                </a:prstGeom>
                <a:solidFill>
                  <a:srgbClr val="F39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5104147" y="4201812"/>
                  <a:ext cx="1944383" cy="1944383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39C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4565093" y="5910983"/>
                  <a:ext cx="3022489" cy="429203"/>
                </a:xfrm>
                <a:prstGeom prst="rect">
                  <a:avLst/>
                </a:prstGeom>
                <a:solidFill>
                  <a:srgbClr val="ED7D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chemeClr val="bg1"/>
                      </a:solidFill>
                    </a:rPr>
                    <a:t>办公服务器</a:t>
                  </a:r>
                </a:p>
              </p:txBody>
            </p:sp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1521" y="4151576"/>
                <a:ext cx="1668959" cy="1668959"/>
              </a:xfrm>
              <a:prstGeom prst="rect">
                <a:avLst/>
              </a:prstGeom>
            </p:spPr>
          </p:pic>
        </p:grpSp>
        <p:cxnSp>
          <p:nvCxnSpPr>
            <p:cNvPr id="56" name="曲线连接符 55"/>
            <p:cNvCxnSpPr>
              <a:stCxn id="29" idx="2"/>
              <a:endCxn id="63" idx="2"/>
            </p:cNvCxnSpPr>
            <p:nvPr/>
          </p:nvCxnSpPr>
          <p:spPr>
            <a:xfrm rot="16200000" flipH="1">
              <a:off x="3551159" y="3354977"/>
              <a:ext cx="1049015" cy="1721591"/>
            </a:xfrm>
            <a:prstGeom prst="curvedConnector2">
              <a:avLst/>
            </a:prstGeom>
            <a:ln w="76200">
              <a:solidFill>
                <a:srgbClr val="F39C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曲线连接符 57"/>
            <p:cNvCxnSpPr>
              <a:stCxn id="40" idx="2"/>
              <a:endCxn id="63" idx="6"/>
            </p:cNvCxnSpPr>
            <p:nvPr/>
          </p:nvCxnSpPr>
          <p:spPr>
            <a:xfrm rot="5400000">
              <a:off x="7592567" y="3355365"/>
              <a:ext cx="1047890" cy="1721943"/>
            </a:xfrm>
            <a:prstGeom prst="curvedConnector2">
              <a:avLst/>
            </a:prstGeom>
            <a:ln w="76200">
              <a:solidFill>
                <a:srgbClr val="F39C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262" y="919291"/>
              <a:ext cx="1665218" cy="1648731"/>
            </a:xfrm>
            <a:prstGeom prst="rect">
              <a:avLst/>
            </a:prstGeom>
          </p:spPr>
        </p:pic>
        <p:cxnSp>
          <p:nvCxnSpPr>
            <p:cNvPr id="77" name="直接箭头连接符 76"/>
            <p:cNvCxnSpPr>
              <a:stCxn id="75" idx="2"/>
              <a:endCxn id="63" idx="0"/>
            </p:cNvCxnSpPr>
            <p:nvPr/>
          </p:nvCxnSpPr>
          <p:spPr>
            <a:xfrm flipH="1">
              <a:off x="6096001" y="2568022"/>
              <a:ext cx="1870" cy="987108"/>
            </a:xfrm>
            <a:prstGeom prst="straightConnector1">
              <a:avLst/>
            </a:prstGeom>
            <a:ln w="76200">
              <a:solidFill>
                <a:srgbClr val="F39C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374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24852" y="512353"/>
            <a:ext cx="3819992" cy="1300768"/>
            <a:chOff x="1259368" y="2553129"/>
            <a:chExt cx="3819992" cy="1300768"/>
          </a:xfrm>
        </p:grpSpPr>
        <p:grpSp>
          <p:nvGrpSpPr>
            <p:cNvPr id="4" name="组合 3"/>
            <p:cNvGrpSpPr/>
            <p:nvPr/>
          </p:nvGrpSpPr>
          <p:grpSpPr>
            <a:xfrm>
              <a:off x="1259368" y="2553129"/>
              <a:ext cx="1411261" cy="1300768"/>
              <a:chOff x="1351492" y="1755597"/>
              <a:chExt cx="3307594" cy="3048631"/>
            </a:xfrm>
          </p:grpSpPr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1492" y="1755597"/>
                <a:ext cx="3048631" cy="3048631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3634234" y="3614057"/>
                <a:ext cx="1024852" cy="885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454" y="3762829"/>
                <a:ext cx="716864" cy="587828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2560136" y="2739863"/>
              <a:ext cx="2519224" cy="927301"/>
              <a:chOff x="2560136" y="2762097"/>
              <a:chExt cx="2519224" cy="92730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560136" y="2762097"/>
                <a:ext cx="17138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F39C12"/>
                    </a:solidFill>
                  </a:rPr>
                  <a:t>滴滴云</a:t>
                </a: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2560136" y="3320066"/>
                <a:ext cx="251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用数据创造美好办公</a:t>
                </a: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4545493" y="2786736"/>
            <a:ext cx="3106058" cy="2347328"/>
            <a:chOff x="4572118" y="2206171"/>
            <a:chExt cx="3106058" cy="2347328"/>
          </a:xfrm>
        </p:grpSpPr>
        <p:sp>
          <p:nvSpPr>
            <p:cNvPr id="66" name="文本框 65"/>
            <p:cNvSpPr txBox="1"/>
            <p:nvPr/>
          </p:nvSpPr>
          <p:spPr>
            <a:xfrm>
              <a:off x="4789714" y="3445503"/>
              <a:ext cx="2670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管理企业内部数据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572118" y="3907168"/>
              <a:ext cx="310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直观、多维、实时展示和分析企业内部数据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126" y="2206171"/>
              <a:ext cx="992043" cy="992043"/>
            </a:xfrm>
            <a:prstGeom prst="rect">
              <a:avLst/>
            </a:prstGeom>
          </p:spPr>
        </p:pic>
      </p:grpSp>
      <p:grpSp>
        <p:nvGrpSpPr>
          <p:cNvPr id="95" name="组合 94"/>
          <p:cNvGrpSpPr/>
          <p:nvPr/>
        </p:nvGrpSpPr>
        <p:grpSpPr>
          <a:xfrm>
            <a:off x="8328479" y="2828899"/>
            <a:ext cx="3106058" cy="2263003"/>
            <a:chOff x="8708030" y="2290495"/>
            <a:chExt cx="3106058" cy="2263003"/>
          </a:xfrm>
        </p:grpSpPr>
        <p:sp>
          <p:nvSpPr>
            <p:cNvPr id="67" name="文本框 66"/>
            <p:cNvSpPr txBox="1"/>
            <p:nvPr/>
          </p:nvSpPr>
          <p:spPr>
            <a:xfrm>
              <a:off x="8955918" y="3445503"/>
              <a:ext cx="2610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自助式数据分析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708030" y="3907167"/>
              <a:ext cx="310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简化操作流程，降低使用门槛，人人都能做分析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038" y="2290495"/>
              <a:ext cx="992042" cy="907719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>
            <a:off x="753526" y="2786736"/>
            <a:ext cx="3106058" cy="2347328"/>
            <a:chOff x="935988" y="2206171"/>
            <a:chExt cx="3106058" cy="2347328"/>
          </a:xfrm>
        </p:grpSpPr>
        <p:sp>
          <p:nvSpPr>
            <p:cNvPr id="9" name="文本框 8"/>
            <p:cNvSpPr txBox="1"/>
            <p:nvPr/>
          </p:nvSpPr>
          <p:spPr>
            <a:xfrm>
              <a:off x="1051531" y="3445503"/>
              <a:ext cx="287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对接广泛外部数据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935988" y="3907168"/>
              <a:ext cx="310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在滴滴出行大数据的基础之上进行价值延伸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996" y="2206171"/>
              <a:ext cx="992043" cy="992043"/>
            </a:xfrm>
            <a:prstGeom prst="rect">
              <a:avLst/>
            </a:prstGeom>
          </p:spPr>
        </p:pic>
      </p:grpSp>
      <p:grpSp>
        <p:nvGrpSpPr>
          <p:cNvPr id="92" name="组合 91"/>
          <p:cNvGrpSpPr/>
          <p:nvPr/>
        </p:nvGrpSpPr>
        <p:grpSpPr>
          <a:xfrm>
            <a:off x="669891" y="1830156"/>
            <a:ext cx="3273328" cy="4260489"/>
            <a:chOff x="727728" y="1498310"/>
            <a:chExt cx="3273328" cy="4260489"/>
          </a:xfrm>
        </p:grpSpPr>
        <p:grpSp>
          <p:nvGrpSpPr>
            <p:cNvPr id="80" name="组合 79"/>
            <p:cNvGrpSpPr/>
            <p:nvPr/>
          </p:nvGrpSpPr>
          <p:grpSpPr>
            <a:xfrm>
              <a:off x="727728" y="1498310"/>
              <a:ext cx="661336" cy="657220"/>
              <a:chOff x="1240991" y="1633275"/>
              <a:chExt cx="878400" cy="872933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 flipH="1">
              <a:off x="3339720" y="1498310"/>
              <a:ext cx="661336" cy="657220"/>
              <a:chOff x="1240991" y="1633275"/>
              <a:chExt cx="878400" cy="872933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组合 85"/>
            <p:cNvGrpSpPr/>
            <p:nvPr/>
          </p:nvGrpSpPr>
          <p:grpSpPr>
            <a:xfrm flipH="1" flipV="1">
              <a:off x="3339720" y="5101579"/>
              <a:ext cx="661336" cy="657220"/>
              <a:chOff x="1240991" y="1633275"/>
              <a:chExt cx="878400" cy="872933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组合 88"/>
            <p:cNvGrpSpPr/>
            <p:nvPr/>
          </p:nvGrpSpPr>
          <p:grpSpPr>
            <a:xfrm flipV="1">
              <a:off x="727728" y="5101579"/>
              <a:ext cx="661336" cy="657220"/>
              <a:chOff x="1240991" y="1633275"/>
              <a:chExt cx="878400" cy="872933"/>
            </a:xfrm>
          </p:grpSpPr>
          <p:cxnSp>
            <p:nvCxnSpPr>
              <p:cNvPr id="90" name="直接连接符 89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组合 96"/>
          <p:cNvGrpSpPr/>
          <p:nvPr/>
        </p:nvGrpSpPr>
        <p:grpSpPr>
          <a:xfrm>
            <a:off x="4461858" y="1830156"/>
            <a:ext cx="3273328" cy="4260489"/>
            <a:chOff x="727728" y="1498310"/>
            <a:chExt cx="3273328" cy="4260489"/>
          </a:xfrm>
        </p:grpSpPr>
        <p:grpSp>
          <p:nvGrpSpPr>
            <p:cNvPr id="98" name="组合 97"/>
            <p:cNvGrpSpPr/>
            <p:nvPr/>
          </p:nvGrpSpPr>
          <p:grpSpPr>
            <a:xfrm>
              <a:off x="727728" y="1498310"/>
              <a:ext cx="661336" cy="657220"/>
              <a:chOff x="1240991" y="1633275"/>
              <a:chExt cx="878400" cy="872933"/>
            </a:xfrm>
          </p:grpSpPr>
          <p:cxnSp>
            <p:nvCxnSpPr>
              <p:cNvPr id="108" name="直接连接符 107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/>
            <p:cNvGrpSpPr/>
            <p:nvPr/>
          </p:nvGrpSpPr>
          <p:grpSpPr>
            <a:xfrm flipH="1">
              <a:off x="3339720" y="1498310"/>
              <a:ext cx="661336" cy="657220"/>
              <a:chOff x="1240991" y="1633275"/>
              <a:chExt cx="878400" cy="872933"/>
            </a:xfrm>
          </p:grpSpPr>
          <p:cxnSp>
            <p:nvCxnSpPr>
              <p:cNvPr id="106" name="直接连接符 105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组合 99"/>
            <p:cNvGrpSpPr/>
            <p:nvPr/>
          </p:nvGrpSpPr>
          <p:grpSpPr>
            <a:xfrm flipH="1" flipV="1">
              <a:off x="3339720" y="5101579"/>
              <a:ext cx="661336" cy="657220"/>
              <a:chOff x="1240991" y="1633275"/>
              <a:chExt cx="878400" cy="872933"/>
            </a:xfrm>
          </p:grpSpPr>
          <p:cxnSp>
            <p:nvCxnSpPr>
              <p:cNvPr id="104" name="直接连接符 103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组合 100"/>
            <p:cNvGrpSpPr/>
            <p:nvPr/>
          </p:nvGrpSpPr>
          <p:grpSpPr>
            <a:xfrm flipV="1">
              <a:off x="727728" y="5101579"/>
              <a:ext cx="661336" cy="657220"/>
              <a:chOff x="1240991" y="1633275"/>
              <a:chExt cx="878400" cy="872933"/>
            </a:xfrm>
          </p:grpSpPr>
          <p:cxnSp>
            <p:nvCxnSpPr>
              <p:cNvPr id="102" name="直接连接符 101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组合 109"/>
          <p:cNvGrpSpPr/>
          <p:nvPr/>
        </p:nvGrpSpPr>
        <p:grpSpPr>
          <a:xfrm>
            <a:off x="8244844" y="1830156"/>
            <a:ext cx="3273328" cy="4260489"/>
            <a:chOff x="727728" y="1498310"/>
            <a:chExt cx="3273328" cy="4260489"/>
          </a:xfrm>
        </p:grpSpPr>
        <p:grpSp>
          <p:nvGrpSpPr>
            <p:cNvPr id="111" name="组合 110"/>
            <p:cNvGrpSpPr/>
            <p:nvPr/>
          </p:nvGrpSpPr>
          <p:grpSpPr>
            <a:xfrm>
              <a:off x="727728" y="1498310"/>
              <a:ext cx="661336" cy="657220"/>
              <a:chOff x="1240991" y="1633275"/>
              <a:chExt cx="878400" cy="872933"/>
            </a:xfrm>
          </p:grpSpPr>
          <p:cxnSp>
            <p:nvCxnSpPr>
              <p:cNvPr id="121" name="直接连接符 120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组合 111"/>
            <p:cNvGrpSpPr/>
            <p:nvPr/>
          </p:nvGrpSpPr>
          <p:grpSpPr>
            <a:xfrm flipH="1">
              <a:off x="3339720" y="1498310"/>
              <a:ext cx="661336" cy="657220"/>
              <a:chOff x="1240991" y="1633275"/>
              <a:chExt cx="878400" cy="872933"/>
            </a:xfrm>
          </p:grpSpPr>
          <p:cxnSp>
            <p:nvCxnSpPr>
              <p:cNvPr id="119" name="直接连接符 118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组合 112"/>
            <p:cNvGrpSpPr/>
            <p:nvPr/>
          </p:nvGrpSpPr>
          <p:grpSpPr>
            <a:xfrm flipH="1" flipV="1">
              <a:off x="3339720" y="5101579"/>
              <a:ext cx="661336" cy="657220"/>
              <a:chOff x="1240991" y="1633275"/>
              <a:chExt cx="878400" cy="872933"/>
            </a:xfrm>
          </p:grpSpPr>
          <p:cxnSp>
            <p:nvCxnSpPr>
              <p:cNvPr id="117" name="直接连接符 116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组合 113"/>
            <p:cNvGrpSpPr/>
            <p:nvPr/>
          </p:nvGrpSpPr>
          <p:grpSpPr>
            <a:xfrm flipV="1">
              <a:off x="727728" y="5101579"/>
              <a:ext cx="661336" cy="657220"/>
              <a:chOff x="1240991" y="1633275"/>
              <a:chExt cx="878400" cy="872933"/>
            </a:xfrm>
          </p:grpSpPr>
          <p:cxnSp>
            <p:nvCxnSpPr>
              <p:cNvPr id="115" name="直接连接符 114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组合 125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127" name="正五边形 126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文本框 129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02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31" name="文本框 130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滴滴云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003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730614" y="1221426"/>
            <a:ext cx="10766325" cy="4415149"/>
            <a:chOff x="653142" y="1310410"/>
            <a:chExt cx="10766325" cy="4415149"/>
          </a:xfrm>
        </p:grpSpPr>
        <p:sp>
          <p:nvSpPr>
            <p:cNvPr id="128" name="矩形 127"/>
            <p:cNvSpPr/>
            <p:nvPr/>
          </p:nvSpPr>
          <p:spPr>
            <a:xfrm rot="3281456" flipH="1">
              <a:off x="809086" y="4940449"/>
              <a:ext cx="758792" cy="602673"/>
            </a:xfrm>
            <a:prstGeom prst="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18318544">
              <a:off x="817405" y="1492848"/>
              <a:ext cx="758792" cy="602673"/>
            </a:xfrm>
            <a:prstGeom prst="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653142" y="1916042"/>
              <a:ext cx="4400995" cy="3290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805812" y="2930114"/>
              <a:ext cx="3212772" cy="997772"/>
              <a:chOff x="1416378" y="2431228"/>
              <a:chExt cx="3212772" cy="997772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225"/>
              <a:stretch/>
            </p:blipFill>
            <p:spPr>
              <a:xfrm>
                <a:off x="1416378" y="2431228"/>
                <a:ext cx="1299600" cy="997772"/>
              </a:xfrm>
              <a:prstGeom prst="rect">
                <a:avLst/>
              </a:prstGeom>
            </p:spPr>
          </p:pic>
          <p:sp>
            <p:nvSpPr>
              <p:cNvPr id="96" name="文本框 95"/>
              <p:cNvSpPr txBox="1"/>
              <p:nvPr/>
            </p:nvSpPr>
            <p:spPr>
              <a:xfrm>
                <a:off x="2715978" y="2431228"/>
                <a:ext cx="191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F39C12"/>
                    </a:solidFill>
                  </a:rPr>
                  <a:t>优创基金</a:t>
                </a:r>
              </a:p>
            </p:txBody>
          </p:sp>
          <p:sp>
            <p:nvSpPr>
              <p:cNvPr id="123" name="文本框 122"/>
              <p:cNvSpPr txBox="1"/>
              <p:nvPr/>
            </p:nvSpPr>
            <p:spPr>
              <a:xfrm>
                <a:off x="2715978" y="3008247"/>
                <a:ext cx="1913172" cy="36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寻找最强生命力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5054137" y="1916042"/>
              <a:ext cx="6329777" cy="3290226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171535" y="1310410"/>
              <a:ext cx="598724" cy="4415149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602331" y="2644170"/>
              <a:ext cx="58171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zh-CN" altLang="en-US" sz="3200" dirty="0">
                  <a:solidFill>
                    <a:schemeClr val="bg1"/>
                  </a:solidFill>
                </a:rPr>
                <a:t>寻找具有强大生命力的企业</a:t>
              </a:r>
              <a:endParaRPr lang="en-US" altLang="zh-CN" sz="3200" dirty="0">
                <a:solidFill>
                  <a:schemeClr val="bg1"/>
                </a:solidFill>
              </a:endParaRPr>
            </a:p>
            <a:p>
              <a:pPr>
                <a:buClr>
                  <a:schemeClr val="bg1"/>
                </a:buClr>
              </a:pPr>
              <a:endParaRPr lang="en-US" altLang="zh-CN" sz="3200" dirty="0">
                <a:solidFill>
                  <a:schemeClr val="bg1"/>
                </a:solidFill>
              </a:endParaRP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zh-CN" altLang="en-US" sz="3200" dirty="0">
                  <a:solidFill>
                    <a:schemeClr val="bg1"/>
                  </a:solidFill>
                </a:rPr>
                <a:t>秉持“共享共赢”的投资理念</a:t>
              </a: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130" name="正五边形 129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132" name="矩形 131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文本框 132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02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34" name="文本框 133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优创基金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67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46756" y="2237808"/>
            <a:ext cx="9888588" cy="2382386"/>
            <a:chOff x="-222074" y="2712385"/>
            <a:chExt cx="9888588" cy="2382386"/>
          </a:xfrm>
        </p:grpSpPr>
        <p:grpSp>
          <p:nvGrpSpPr>
            <p:cNvPr id="7" name="组合 6"/>
            <p:cNvGrpSpPr/>
            <p:nvPr/>
          </p:nvGrpSpPr>
          <p:grpSpPr>
            <a:xfrm>
              <a:off x="-222074" y="2712386"/>
              <a:ext cx="4867648" cy="2382385"/>
              <a:chOff x="-379570" y="2784713"/>
              <a:chExt cx="4867648" cy="2382385"/>
            </a:xfrm>
          </p:grpSpPr>
          <p:grpSp>
            <p:nvGrpSpPr>
              <p:cNvPr id="6" name="组合 5"/>
              <p:cNvGrpSpPr/>
              <p:nvPr/>
            </p:nvGrpSpPr>
            <p:grpSpPr>
              <a:xfrm rot="5400000">
                <a:off x="863061" y="1542082"/>
                <a:ext cx="2382385" cy="4867648"/>
                <a:chOff x="1185478" y="2252228"/>
                <a:chExt cx="2382385" cy="4867648"/>
              </a:xfrm>
            </p:grpSpPr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5478" y="2252228"/>
                  <a:ext cx="2382385" cy="4867648"/>
                </a:xfrm>
                <a:prstGeom prst="rect">
                  <a:avLst/>
                </a:prstGeom>
              </p:spPr>
            </p:pic>
            <p:sp>
              <p:nvSpPr>
                <p:cNvPr id="29" name="矩形 28"/>
                <p:cNvSpPr/>
                <p:nvPr/>
              </p:nvSpPr>
              <p:spPr>
                <a:xfrm>
                  <a:off x="1330787" y="2837451"/>
                  <a:ext cx="2091600" cy="36972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316349" y="3476742"/>
                <a:ext cx="3475808" cy="998326"/>
                <a:chOff x="3345376" y="4541168"/>
                <a:chExt cx="3475808" cy="998327"/>
              </a:xfrm>
            </p:grpSpPr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5376" y="4542295"/>
                  <a:ext cx="997200" cy="997200"/>
                </a:xfrm>
                <a:prstGeom prst="rect">
                  <a:avLst/>
                </a:prstGeom>
              </p:spPr>
            </p:pic>
            <p:sp>
              <p:nvSpPr>
                <p:cNvPr id="36" name="文本框 35"/>
                <p:cNvSpPr txBox="1"/>
                <p:nvPr/>
              </p:nvSpPr>
              <p:spPr>
                <a:xfrm>
                  <a:off x="4488078" y="4541168"/>
                  <a:ext cx="19131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b="1" dirty="0">
                      <a:solidFill>
                        <a:srgbClr val="F39C12"/>
                      </a:solidFill>
                    </a:rPr>
                    <a:t>优创社区</a:t>
                  </a: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4488077" y="5170163"/>
                  <a:ext cx="2333107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为合作创造更多可能</a:t>
                  </a:r>
                </a:p>
              </p:txBody>
            </p:sp>
          </p:grpSp>
        </p:grpSp>
        <p:sp>
          <p:nvSpPr>
            <p:cNvPr id="9" name="文本框 8"/>
            <p:cNvSpPr txBox="1"/>
            <p:nvPr/>
          </p:nvSpPr>
          <p:spPr>
            <a:xfrm>
              <a:off x="5799908" y="2712385"/>
              <a:ext cx="3866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属于优创人的专属社群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799908" y="3388218"/>
              <a:ext cx="3866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ED7D31"/>
                </a:buClr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聚合出行相关产业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Clr>
                  <a:srgbClr val="ED7D31"/>
                </a:buClr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引入深度合作资源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930537" y="4622699"/>
              <a:ext cx="2886892" cy="326571"/>
              <a:chOff x="5930537" y="4622699"/>
              <a:chExt cx="2886892" cy="326571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5930537" y="4622699"/>
                <a:ext cx="1293223" cy="326571"/>
              </a:xfrm>
              <a:prstGeom prst="roundRect">
                <a:avLst>
                  <a:gd name="adj" fmla="val 32667"/>
                </a:avLst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ED7D31"/>
                    </a:solidFill>
                  </a:rPr>
                  <a:t>login</a:t>
                </a:r>
                <a:endParaRPr lang="zh-CN" altLang="en-US" b="1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7524206" y="4622699"/>
                <a:ext cx="1293223" cy="326571"/>
              </a:xfrm>
              <a:prstGeom prst="roundRect">
                <a:avLst>
                  <a:gd name="adj" fmla="val 32667"/>
                </a:avLst>
              </a:prstGeom>
              <a:solidFill>
                <a:srgbClr val="ED7D31"/>
              </a:solidFill>
              <a:ln w="28575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Register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43" name="正五边形 42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02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优创社区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54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28" name="正五边形 27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02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服务升级</a:t>
                </a: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3002871" y="1643403"/>
            <a:ext cx="618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39C12"/>
                </a:solidFill>
              </a:rPr>
              <a:t>深耕智慧出行领域，实现企业服务升级</a:t>
            </a:r>
          </a:p>
        </p:txBody>
      </p:sp>
      <p:sp>
        <p:nvSpPr>
          <p:cNvPr id="126" name="矩形 125"/>
          <p:cNvSpPr/>
          <p:nvPr/>
        </p:nvSpPr>
        <p:spPr>
          <a:xfrm>
            <a:off x="636063" y="2984862"/>
            <a:ext cx="2324966" cy="17700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3501032" y="2984862"/>
            <a:ext cx="2324966" cy="17700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6366001" y="2984862"/>
            <a:ext cx="2324966" cy="17700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230970" y="2984862"/>
            <a:ext cx="2324966" cy="17700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0" name="组合 129"/>
          <p:cNvGrpSpPr/>
          <p:nvPr/>
        </p:nvGrpSpPr>
        <p:grpSpPr>
          <a:xfrm>
            <a:off x="948313" y="3888743"/>
            <a:ext cx="1713829" cy="541234"/>
            <a:chOff x="937772" y="2694927"/>
            <a:chExt cx="1713829" cy="541234"/>
          </a:xfrm>
        </p:grpSpPr>
        <p:sp>
          <p:nvSpPr>
            <p:cNvPr id="145" name="文本框 144"/>
            <p:cNvSpPr txBox="1"/>
            <p:nvPr/>
          </p:nvSpPr>
          <p:spPr>
            <a:xfrm>
              <a:off x="937772" y="2694927"/>
              <a:ext cx="1713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39C12"/>
                  </a:solidFill>
                </a:rPr>
                <a:t>财务服务</a:t>
              </a:r>
            </a:p>
          </p:txBody>
        </p:sp>
        <p:cxnSp>
          <p:nvCxnSpPr>
            <p:cNvPr id="146" name="直接连接符 145"/>
            <p:cNvCxnSpPr/>
            <p:nvPr/>
          </p:nvCxnSpPr>
          <p:spPr>
            <a:xfrm flipV="1">
              <a:off x="1614686" y="3236160"/>
              <a:ext cx="360000" cy="1"/>
            </a:xfrm>
            <a:prstGeom prst="line">
              <a:avLst/>
            </a:prstGeom>
            <a:ln w="28575">
              <a:solidFill>
                <a:srgbClr val="F39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3813282" y="3888743"/>
            <a:ext cx="1713829" cy="541234"/>
            <a:chOff x="1090172" y="2847327"/>
            <a:chExt cx="1713829" cy="541234"/>
          </a:xfrm>
        </p:grpSpPr>
        <p:sp>
          <p:nvSpPr>
            <p:cNvPr id="143" name="文本框 142"/>
            <p:cNvSpPr txBox="1"/>
            <p:nvPr/>
          </p:nvSpPr>
          <p:spPr>
            <a:xfrm>
              <a:off x="1090172" y="2847327"/>
              <a:ext cx="1713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39C12"/>
                  </a:solidFill>
                </a:rPr>
                <a:t>创业指导</a:t>
              </a:r>
            </a:p>
          </p:txBody>
        </p:sp>
        <p:cxnSp>
          <p:nvCxnSpPr>
            <p:cNvPr id="144" name="直接连接符 143"/>
            <p:cNvCxnSpPr/>
            <p:nvPr/>
          </p:nvCxnSpPr>
          <p:spPr>
            <a:xfrm flipV="1">
              <a:off x="1767086" y="3388560"/>
              <a:ext cx="360000" cy="1"/>
            </a:xfrm>
            <a:prstGeom prst="line">
              <a:avLst/>
            </a:prstGeom>
            <a:ln w="28575">
              <a:solidFill>
                <a:srgbClr val="F39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组合 131"/>
          <p:cNvGrpSpPr/>
          <p:nvPr/>
        </p:nvGrpSpPr>
        <p:grpSpPr>
          <a:xfrm>
            <a:off x="6678251" y="3888743"/>
            <a:ext cx="1713829" cy="541234"/>
            <a:chOff x="1090172" y="2847327"/>
            <a:chExt cx="1713829" cy="541234"/>
          </a:xfrm>
        </p:grpSpPr>
        <p:sp>
          <p:nvSpPr>
            <p:cNvPr id="141" name="文本框 140"/>
            <p:cNvSpPr txBox="1"/>
            <p:nvPr/>
          </p:nvSpPr>
          <p:spPr>
            <a:xfrm>
              <a:off x="1090172" y="2847327"/>
              <a:ext cx="1713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39C12"/>
                  </a:solidFill>
                </a:rPr>
                <a:t>品牌宣传</a:t>
              </a:r>
            </a:p>
          </p:txBody>
        </p:sp>
        <p:cxnSp>
          <p:nvCxnSpPr>
            <p:cNvPr id="142" name="直接连接符 141"/>
            <p:cNvCxnSpPr/>
            <p:nvPr/>
          </p:nvCxnSpPr>
          <p:spPr>
            <a:xfrm flipV="1">
              <a:off x="1767086" y="3388560"/>
              <a:ext cx="360000" cy="1"/>
            </a:xfrm>
            <a:prstGeom prst="line">
              <a:avLst/>
            </a:prstGeom>
            <a:ln w="28575">
              <a:solidFill>
                <a:srgbClr val="F39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9543220" y="3888743"/>
            <a:ext cx="1713829" cy="541234"/>
            <a:chOff x="1090172" y="2847327"/>
            <a:chExt cx="1713829" cy="541234"/>
          </a:xfrm>
        </p:grpSpPr>
        <p:sp>
          <p:nvSpPr>
            <p:cNvPr id="139" name="文本框 138"/>
            <p:cNvSpPr txBox="1"/>
            <p:nvPr/>
          </p:nvSpPr>
          <p:spPr>
            <a:xfrm>
              <a:off x="1090172" y="2847327"/>
              <a:ext cx="1713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39C12"/>
                  </a:solidFill>
                </a:rPr>
                <a:t>金融服务</a:t>
              </a:r>
            </a:p>
          </p:txBody>
        </p:sp>
        <p:cxnSp>
          <p:nvCxnSpPr>
            <p:cNvPr id="140" name="直接连接符 139"/>
            <p:cNvCxnSpPr/>
            <p:nvPr/>
          </p:nvCxnSpPr>
          <p:spPr>
            <a:xfrm flipV="1">
              <a:off x="1767086" y="3388560"/>
              <a:ext cx="360000" cy="1"/>
            </a:xfrm>
            <a:prstGeom prst="line">
              <a:avLst/>
            </a:prstGeom>
            <a:ln w="28575">
              <a:solidFill>
                <a:srgbClr val="F39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133"/>
          <p:cNvGrpSpPr/>
          <p:nvPr/>
        </p:nvGrpSpPr>
        <p:grpSpPr>
          <a:xfrm>
            <a:off x="1516478" y="3251767"/>
            <a:ext cx="9288035" cy="554932"/>
            <a:chOff x="1512619" y="4433171"/>
            <a:chExt cx="9288035" cy="554932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425" y="4433437"/>
              <a:ext cx="554400" cy="55440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619" y="4433437"/>
              <a:ext cx="554400" cy="554400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137" y="4433437"/>
              <a:ext cx="554400" cy="554400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33" y="4433171"/>
              <a:ext cx="822121" cy="554932"/>
            </a:xfrm>
            <a:prstGeom prst="rect">
              <a:avLst/>
            </a:prstGeom>
          </p:spPr>
        </p:pic>
      </p:grpSp>
      <p:grpSp>
        <p:nvGrpSpPr>
          <p:cNvPr id="147" name="组合 146"/>
          <p:cNvGrpSpPr/>
          <p:nvPr/>
        </p:nvGrpSpPr>
        <p:grpSpPr>
          <a:xfrm>
            <a:off x="-1811292" y="1879092"/>
            <a:ext cx="15843760" cy="0"/>
            <a:chOff x="2679700" y="3655639"/>
            <a:chExt cx="6719300" cy="0"/>
          </a:xfrm>
        </p:grpSpPr>
        <p:cxnSp>
          <p:nvCxnSpPr>
            <p:cNvPr id="148" name="直接连接符 147"/>
            <p:cNvCxnSpPr/>
            <p:nvPr/>
          </p:nvCxnSpPr>
          <p:spPr>
            <a:xfrm>
              <a:off x="2679700" y="3655639"/>
              <a:ext cx="2160000" cy="0"/>
            </a:xfrm>
            <a:prstGeom prst="line">
              <a:avLst/>
            </a:prstGeom>
            <a:ln w="38100">
              <a:solidFill>
                <a:srgbClr val="F39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7239000" y="3655639"/>
              <a:ext cx="2160000" cy="0"/>
            </a:xfrm>
            <a:prstGeom prst="line">
              <a:avLst/>
            </a:prstGeom>
            <a:ln w="38100">
              <a:solidFill>
                <a:srgbClr val="F39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404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任意多边形 11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5504117" y="3511867"/>
                </a:moveTo>
                <a:lnTo>
                  <a:pt x="5671102" y="3511867"/>
                </a:lnTo>
                <a:lnTo>
                  <a:pt x="5671102" y="3602318"/>
                </a:lnTo>
                <a:lnTo>
                  <a:pt x="5504117" y="3602318"/>
                </a:lnTo>
                <a:close/>
                <a:moveTo>
                  <a:pt x="3161414" y="3381308"/>
                </a:moveTo>
                <a:cubicBezTo>
                  <a:pt x="3162505" y="3414596"/>
                  <a:pt x="3163051" y="3446656"/>
                  <a:pt x="3163051" y="3477488"/>
                </a:cubicBezTo>
                <a:lnTo>
                  <a:pt x="3163051" y="3709548"/>
                </a:lnTo>
                <a:cubicBezTo>
                  <a:pt x="3161959" y="3743109"/>
                  <a:pt x="3168099" y="3765210"/>
                  <a:pt x="3181468" y="3775851"/>
                </a:cubicBezTo>
                <a:cubicBezTo>
                  <a:pt x="3193201" y="3787584"/>
                  <a:pt x="3218985" y="3793996"/>
                  <a:pt x="3258822" y="3795087"/>
                </a:cubicBezTo>
                <a:cubicBezTo>
                  <a:pt x="3274101" y="3795633"/>
                  <a:pt x="3288290" y="3795906"/>
                  <a:pt x="3301387" y="3795906"/>
                </a:cubicBezTo>
                <a:cubicBezTo>
                  <a:pt x="3327580" y="3795906"/>
                  <a:pt x="3349136" y="3794815"/>
                  <a:pt x="3366052" y="3792632"/>
                </a:cubicBezTo>
                <a:cubicBezTo>
                  <a:pt x="3426352" y="3793177"/>
                  <a:pt x="3462915" y="3750749"/>
                  <a:pt x="3475739" y="3665347"/>
                </a:cubicBezTo>
                <a:cubicBezTo>
                  <a:pt x="3453911" y="3659071"/>
                  <a:pt x="3424306" y="3644200"/>
                  <a:pt x="3386926" y="3620735"/>
                </a:cubicBezTo>
                <a:cubicBezTo>
                  <a:pt x="3386926" y="3661663"/>
                  <a:pt x="3384334" y="3687993"/>
                  <a:pt x="3379149" y="3699726"/>
                </a:cubicBezTo>
                <a:cubicBezTo>
                  <a:pt x="3374784" y="3712004"/>
                  <a:pt x="3365097" y="3719780"/>
                  <a:pt x="3350091" y="3723055"/>
                </a:cubicBezTo>
                <a:cubicBezTo>
                  <a:pt x="3335902" y="3726329"/>
                  <a:pt x="3319258" y="3727966"/>
                  <a:pt x="3300159" y="3727966"/>
                </a:cubicBezTo>
                <a:cubicBezTo>
                  <a:pt x="3291973" y="3727966"/>
                  <a:pt x="3283651" y="3727693"/>
                  <a:pt x="3275193" y="3727147"/>
                </a:cubicBezTo>
                <a:cubicBezTo>
                  <a:pt x="3250363" y="3727693"/>
                  <a:pt x="3237949" y="3719371"/>
                  <a:pt x="3237949" y="3702181"/>
                </a:cubicBezTo>
                <a:cubicBezTo>
                  <a:pt x="3237949" y="3699726"/>
                  <a:pt x="3238085" y="3697543"/>
                  <a:pt x="3238358" y="3695633"/>
                </a:cubicBezTo>
                <a:lnTo>
                  <a:pt x="3238358" y="3471758"/>
                </a:lnTo>
                <a:cubicBezTo>
                  <a:pt x="3238358" y="3449930"/>
                  <a:pt x="3242587" y="3434241"/>
                  <a:pt x="3251045" y="3424691"/>
                </a:cubicBezTo>
                <a:cubicBezTo>
                  <a:pt x="3258958" y="3415142"/>
                  <a:pt x="3262369" y="3407911"/>
                  <a:pt x="3261277" y="3403000"/>
                </a:cubicBezTo>
                <a:cubicBezTo>
                  <a:pt x="3259640" y="3397270"/>
                  <a:pt x="3253774" y="3393859"/>
                  <a:pt x="3243678" y="3392768"/>
                </a:cubicBezTo>
                <a:close/>
                <a:moveTo>
                  <a:pt x="5504117" y="3353478"/>
                </a:moveTo>
                <a:lnTo>
                  <a:pt x="5671102" y="3353478"/>
                </a:lnTo>
                <a:lnTo>
                  <a:pt x="5671102" y="3450885"/>
                </a:lnTo>
                <a:lnTo>
                  <a:pt x="5504117" y="3450885"/>
                </a:lnTo>
                <a:close/>
                <a:moveTo>
                  <a:pt x="5752958" y="3284719"/>
                </a:moveTo>
                <a:cubicBezTo>
                  <a:pt x="5721853" y="3289630"/>
                  <a:pt x="5688429" y="3292222"/>
                  <a:pt x="5652685" y="3292495"/>
                </a:cubicBezTo>
                <a:lnTo>
                  <a:pt x="5520079" y="3292495"/>
                </a:lnTo>
                <a:cubicBezTo>
                  <a:pt x="5490611" y="3292495"/>
                  <a:pt x="5458415" y="3290176"/>
                  <a:pt x="5423490" y="3285537"/>
                </a:cubicBezTo>
                <a:cubicBezTo>
                  <a:pt x="5428128" y="3316369"/>
                  <a:pt x="5430447" y="3349931"/>
                  <a:pt x="5430447" y="3386220"/>
                </a:cubicBezTo>
                <a:lnTo>
                  <a:pt x="5430447" y="3579808"/>
                </a:lnTo>
                <a:cubicBezTo>
                  <a:pt x="5430447" y="3595087"/>
                  <a:pt x="5428538" y="3625237"/>
                  <a:pt x="5424718" y="3670258"/>
                </a:cubicBezTo>
                <a:cubicBezTo>
                  <a:pt x="5452276" y="3666711"/>
                  <a:pt x="5484063" y="3664528"/>
                  <a:pt x="5520079" y="3663709"/>
                </a:cubicBezTo>
                <a:lnTo>
                  <a:pt x="5657596" y="3663709"/>
                </a:lnTo>
                <a:cubicBezTo>
                  <a:pt x="5686792" y="3663709"/>
                  <a:pt x="5718579" y="3666165"/>
                  <a:pt x="5752958" y="3671076"/>
                </a:cubicBezTo>
                <a:cubicBezTo>
                  <a:pt x="5748319" y="3639153"/>
                  <a:pt x="5745864" y="3604228"/>
                  <a:pt x="5745591" y="3566301"/>
                </a:cubicBezTo>
                <a:lnTo>
                  <a:pt x="5745591" y="3385401"/>
                </a:lnTo>
                <a:cubicBezTo>
                  <a:pt x="5746137" y="3350749"/>
                  <a:pt x="5748593" y="3317188"/>
                  <a:pt x="5752958" y="3284719"/>
                </a:cubicBezTo>
                <a:close/>
                <a:moveTo>
                  <a:pt x="4636449" y="3276533"/>
                </a:moveTo>
                <a:cubicBezTo>
                  <a:pt x="4576422" y="3355660"/>
                  <a:pt x="4501388" y="3410913"/>
                  <a:pt x="4411347" y="3442290"/>
                </a:cubicBezTo>
                <a:cubicBezTo>
                  <a:pt x="4439723" y="3463846"/>
                  <a:pt x="4461960" y="3484037"/>
                  <a:pt x="4478059" y="3502863"/>
                </a:cubicBezTo>
                <a:cubicBezTo>
                  <a:pt x="4479969" y="3501772"/>
                  <a:pt x="4482697" y="3500135"/>
                  <a:pt x="4486244" y="3497952"/>
                </a:cubicBezTo>
                <a:cubicBezTo>
                  <a:pt x="4491156" y="3494678"/>
                  <a:pt x="4494839" y="3492359"/>
                  <a:pt x="4497295" y="3490994"/>
                </a:cubicBezTo>
                <a:lnTo>
                  <a:pt x="4497295" y="3566301"/>
                </a:lnTo>
                <a:cubicBezTo>
                  <a:pt x="4536586" y="3561390"/>
                  <a:pt x="4564280" y="3558934"/>
                  <a:pt x="4580378" y="3558934"/>
                </a:cubicBezTo>
                <a:lnTo>
                  <a:pt x="4718714" y="3558934"/>
                </a:lnTo>
                <a:lnTo>
                  <a:pt x="4718714" y="3730012"/>
                </a:lnTo>
                <a:lnTo>
                  <a:pt x="4473148" y="3730012"/>
                </a:lnTo>
                <a:cubicBezTo>
                  <a:pt x="4460869" y="3730285"/>
                  <a:pt x="4433448" y="3727966"/>
                  <a:pt x="4390883" y="3723055"/>
                </a:cubicBezTo>
                <a:lnTo>
                  <a:pt x="4390883" y="3799589"/>
                </a:lnTo>
                <a:cubicBezTo>
                  <a:pt x="4431265" y="3794405"/>
                  <a:pt x="4458686" y="3791813"/>
                  <a:pt x="4473148" y="3791813"/>
                </a:cubicBezTo>
                <a:lnTo>
                  <a:pt x="5023216" y="3791813"/>
                </a:lnTo>
                <a:cubicBezTo>
                  <a:pt x="5041770" y="3791813"/>
                  <a:pt x="5070420" y="3794405"/>
                  <a:pt x="5109165" y="3799589"/>
                </a:cubicBezTo>
                <a:lnTo>
                  <a:pt x="5109165" y="3723055"/>
                </a:lnTo>
                <a:cubicBezTo>
                  <a:pt x="5074239" y="3727693"/>
                  <a:pt x="5045590" y="3730012"/>
                  <a:pt x="5023216" y="3730012"/>
                </a:cubicBezTo>
                <a:lnTo>
                  <a:pt x="4794021" y="3730012"/>
                </a:lnTo>
                <a:lnTo>
                  <a:pt x="4794021" y="3558934"/>
                </a:lnTo>
                <a:lnTo>
                  <a:pt x="4938496" y="3558934"/>
                </a:lnTo>
                <a:cubicBezTo>
                  <a:pt x="4957595" y="3558934"/>
                  <a:pt x="4983243" y="3561663"/>
                  <a:pt x="5015440" y="3567120"/>
                </a:cubicBezTo>
                <a:lnTo>
                  <a:pt x="5015440" y="3488539"/>
                </a:lnTo>
                <a:cubicBezTo>
                  <a:pt x="4981606" y="3493450"/>
                  <a:pt x="4955958" y="3495906"/>
                  <a:pt x="4938496" y="3495906"/>
                </a:cubicBezTo>
                <a:lnTo>
                  <a:pt x="4580378" y="3495906"/>
                </a:lnTo>
                <a:cubicBezTo>
                  <a:pt x="4561551" y="3495906"/>
                  <a:pt x="4534539" y="3493996"/>
                  <a:pt x="4499341" y="3490176"/>
                </a:cubicBezTo>
                <a:cubicBezTo>
                  <a:pt x="4558004" y="3452522"/>
                  <a:pt x="4610801" y="3412550"/>
                  <a:pt x="4657732" y="3370258"/>
                </a:cubicBezTo>
                <a:cubicBezTo>
                  <a:pt x="4672193" y="3356888"/>
                  <a:pt x="4685835" y="3349657"/>
                  <a:pt x="4698659" y="3348566"/>
                </a:cubicBezTo>
                <a:cubicBezTo>
                  <a:pt x="4709573" y="3346929"/>
                  <a:pt x="4716395" y="3342973"/>
                  <a:pt x="4719123" y="3336697"/>
                </a:cubicBezTo>
                <a:cubicBezTo>
                  <a:pt x="4719669" y="3335060"/>
                  <a:pt x="4719942" y="3333696"/>
                  <a:pt x="4719942" y="3332604"/>
                </a:cubicBezTo>
                <a:cubicBezTo>
                  <a:pt x="4719942" y="3327693"/>
                  <a:pt x="4716531" y="3323191"/>
                  <a:pt x="4709710" y="3319098"/>
                </a:cubicBezTo>
                <a:close/>
                <a:moveTo>
                  <a:pt x="4841906" y="3275714"/>
                </a:moveTo>
                <a:lnTo>
                  <a:pt x="4796886" y="3335878"/>
                </a:lnTo>
                <a:cubicBezTo>
                  <a:pt x="4888564" y="3387720"/>
                  <a:pt x="4970147" y="3442290"/>
                  <a:pt x="5041634" y="3499589"/>
                </a:cubicBezTo>
                <a:lnTo>
                  <a:pt x="5088291" y="3438198"/>
                </a:lnTo>
                <a:cubicBezTo>
                  <a:pt x="5008892" y="3379535"/>
                  <a:pt x="4926763" y="3325373"/>
                  <a:pt x="4841906" y="3275714"/>
                </a:cubicBezTo>
                <a:close/>
                <a:moveTo>
                  <a:pt x="5256095" y="3206956"/>
                </a:moveTo>
                <a:cubicBezTo>
                  <a:pt x="5260734" y="3243518"/>
                  <a:pt x="5262916" y="3274760"/>
                  <a:pt x="5262644" y="3300680"/>
                </a:cubicBezTo>
                <a:lnTo>
                  <a:pt x="5262644" y="3726738"/>
                </a:lnTo>
                <a:cubicBezTo>
                  <a:pt x="5262644" y="3770122"/>
                  <a:pt x="5260461" y="3806956"/>
                  <a:pt x="5256095" y="3837243"/>
                </a:cubicBezTo>
                <a:lnTo>
                  <a:pt x="5344908" y="3837243"/>
                </a:lnTo>
                <a:cubicBezTo>
                  <a:pt x="5340816" y="3807229"/>
                  <a:pt x="5338633" y="3769712"/>
                  <a:pt x="5338360" y="3724692"/>
                </a:cubicBezTo>
                <a:lnTo>
                  <a:pt x="5338360" y="3296588"/>
                </a:lnTo>
                <a:cubicBezTo>
                  <a:pt x="5338087" y="3270940"/>
                  <a:pt x="5340816" y="3254705"/>
                  <a:pt x="5346546" y="3247884"/>
                </a:cubicBezTo>
                <a:cubicBezTo>
                  <a:pt x="5353367" y="3238061"/>
                  <a:pt x="5356300" y="3230967"/>
                  <a:pt x="5355345" y="3226601"/>
                </a:cubicBezTo>
                <a:cubicBezTo>
                  <a:pt x="5354390" y="3222236"/>
                  <a:pt x="5349001" y="3219235"/>
                  <a:pt x="5339179" y="3217597"/>
                </a:cubicBezTo>
                <a:close/>
                <a:moveTo>
                  <a:pt x="4025398" y="3154159"/>
                </a:moveTo>
                <a:cubicBezTo>
                  <a:pt x="4029764" y="3201090"/>
                  <a:pt x="4032083" y="3231240"/>
                  <a:pt x="4032356" y="3244609"/>
                </a:cubicBezTo>
                <a:lnTo>
                  <a:pt x="4032356" y="3539698"/>
                </a:lnTo>
                <a:cubicBezTo>
                  <a:pt x="4032083" y="3559071"/>
                  <a:pt x="4030037" y="3586765"/>
                  <a:pt x="4026217" y="3622782"/>
                </a:cubicBezTo>
                <a:lnTo>
                  <a:pt x="4113393" y="3622782"/>
                </a:lnTo>
                <a:cubicBezTo>
                  <a:pt x="4109573" y="3582945"/>
                  <a:pt x="4107663" y="3555251"/>
                  <a:pt x="4107663" y="3539698"/>
                </a:cubicBezTo>
                <a:lnTo>
                  <a:pt x="4107663" y="3242154"/>
                </a:lnTo>
                <a:cubicBezTo>
                  <a:pt x="4107663" y="3221144"/>
                  <a:pt x="4110801" y="3207365"/>
                  <a:pt x="4117076" y="3200817"/>
                </a:cubicBezTo>
                <a:cubicBezTo>
                  <a:pt x="4125535" y="3192358"/>
                  <a:pt x="4129764" y="3185810"/>
                  <a:pt x="4129764" y="3181172"/>
                </a:cubicBezTo>
                <a:cubicBezTo>
                  <a:pt x="4129764" y="3180353"/>
                  <a:pt x="4129355" y="3178648"/>
                  <a:pt x="4128536" y="3176056"/>
                </a:cubicBezTo>
                <a:cubicBezTo>
                  <a:pt x="4127718" y="3173464"/>
                  <a:pt x="4120487" y="3170940"/>
                  <a:pt x="4106844" y="3168484"/>
                </a:cubicBezTo>
                <a:close/>
                <a:moveTo>
                  <a:pt x="5531130" y="3100544"/>
                </a:moveTo>
                <a:lnTo>
                  <a:pt x="5531130" y="3177488"/>
                </a:lnTo>
                <a:cubicBezTo>
                  <a:pt x="5567692" y="3173122"/>
                  <a:pt x="5606164" y="3170940"/>
                  <a:pt x="5646546" y="3170940"/>
                </a:cubicBezTo>
                <a:lnTo>
                  <a:pt x="5836041" y="3170940"/>
                </a:lnTo>
                <a:lnTo>
                  <a:pt x="5836041" y="3723873"/>
                </a:lnTo>
                <a:cubicBezTo>
                  <a:pt x="5837405" y="3743518"/>
                  <a:pt x="5827855" y="3752795"/>
                  <a:pt x="5807392" y="3751704"/>
                </a:cubicBezTo>
                <a:cubicBezTo>
                  <a:pt x="5797023" y="3751704"/>
                  <a:pt x="5776423" y="3749521"/>
                  <a:pt x="5745591" y="3745156"/>
                </a:cubicBezTo>
                <a:cubicBezTo>
                  <a:pt x="5758688" y="3770804"/>
                  <a:pt x="5767555" y="3800135"/>
                  <a:pt x="5772194" y="3833150"/>
                </a:cubicBezTo>
                <a:cubicBezTo>
                  <a:pt x="5829765" y="3827966"/>
                  <a:pt x="5867419" y="3818826"/>
                  <a:pt x="5885154" y="3805729"/>
                </a:cubicBezTo>
                <a:cubicBezTo>
                  <a:pt x="5903708" y="3794542"/>
                  <a:pt x="5912439" y="3772031"/>
                  <a:pt x="5911348" y="3738198"/>
                </a:cubicBezTo>
                <a:lnTo>
                  <a:pt x="5911348" y="3206956"/>
                </a:lnTo>
                <a:cubicBezTo>
                  <a:pt x="5911348" y="3181581"/>
                  <a:pt x="5913940" y="3146110"/>
                  <a:pt x="5919124" y="3100544"/>
                </a:cubicBezTo>
                <a:cubicBezTo>
                  <a:pt x="5882289" y="3105182"/>
                  <a:pt x="5846819" y="3107638"/>
                  <a:pt x="5812712" y="3107911"/>
                </a:cubicBezTo>
                <a:lnTo>
                  <a:pt x="5649002" y="3107911"/>
                </a:lnTo>
                <a:cubicBezTo>
                  <a:pt x="5603981" y="3108184"/>
                  <a:pt x="5564690" y="3105728"/>
                  <a:pt x="5531130" y="3100544"/>
                </a:cubicBezTo>
                <a:close/>
                <a:moveTo>
                  <a:pt x="3251045" y="3075987"/>
                </a:moveTo>
                <a:lnTo>
                  <a:pt x="3196612" y="3128784"/>
                </a:lnTo>
                <a:cubicBezTo>
                  <a:pt x="3230718" y="3155524"/>
                  <a:pt x="3272874" y="3195769"/>
                  <a:pt x="3323078" y="3249521"/>
                </a:cubicBezTo>
                <a:lnTo>
                  <a:pt x="3377512" y="3193450"/>
                </a:lnTo>
                <a:cubicBezTo>
                  <a:pt x="3345861" y="3159889"/>
                  <a:pt x="3303706" y="3120735"/>
                  <a:pt x="3251045" y="3075987"/>
                </a:cubicBezTo>
                <a:close/>
                <a:moveTo>
                  <a:pt x="4171510" y="3060025"/>
                </a:moveTo>
                <a:cubicBezTo>
                  <a:pt x="4175330" y="3106956"/>
                  <a:pt x="4177513" y="3139152"/>
                  <a:pt x="4178059" y="3156615"/>
                </a:cubicBezTo>
                <a:lnTo>
                  <a:pt x="4178059" y="3704637"/>
                </a:lnTo>
                <a:cubicBezTo>
                  <a:pt x="4179696" y="3724828"/>
                  <a:pt x="4165507" y="3734651"/>
                  <a:pt x="4135494" y="3734105"/>
                </a:cubicBezTo>
                <a:cubicBezTo>
                  <a:pt x="4117486" y="3734105"/>
                  <a:pt x="4088154" y="3730694"/>
                  <a:pt x="4047499" y="3723873"/>
                </a:cubicBezTo>
                <a:cubicBezTo>
                  <a:pt x="4064143" y="3753887"/>
                  <a:pt x="4075876" y="3784992"/>
                  <a:pt x="4082697" y="3817188"/>
                </a:cubicBezTo>
                <a:cubicBezTo>
                  <a:pt x="4157185" y="3809821"/>
                  <a:pt x="4204116" y="3799862"/>
                  <a:pt x="4223488" y="3787311"/>
                </a:cubicBezTo>
                <a:cubicBezTo>
                  <a:pt x="4244771" y="3776670"/>
                  <a:pt x="4254730" y="3753887"/>
                  <a:pt x="4253366" y="3718962"/>
                </a:cubicBezTo>
                <a:lnTo>
                  <a:pt x="4253366" y="3148839"/>
                </a:lnTo>
                <a:cubicBezTo>
                  <a:pt x="4253093" y="3126465"/>
                  <a:pt x="4256776" y="3112277"/>
                  <a:pt x="4264416" y="3106274"/>
                </a:cubicBezTo>
                <a:cubicBezTo>
                  <a:pt x="4273966" y="3097542"/>
                  <a:pt x="4278263" y="3090312"/>
                  <a:pt x="4277308" y="3084582"/>
                </a:cubicBezTo>
                <a:cubicBezTo>
                  <a:pt x="4276353" y="3078852"/>
                  <a:pt x="4270419" y="3075169"/>
                  <a:pt x="4259505" y="3073531"/>
                </a:cubicBezTo>
                <a:close/>
                <a:moveTo>
                  <a:pt x="4705208" y="3051022"/>
                </a:moveTo>
                <a:lnTo>
                  <a:pt x="4650774" y="3104636"/>
                </a:lnTo>
                <a:cubicBezTo>
                  <a:pt x="4684880" y="3128921"/>
                  <a:pt x="4717895" y="3154568"/>
                  <a:pt x="4749819" y="3181581"/>
                </a:cubicBezTo>
                <a:lnTo>
                  <a:pt x="4513257" y="3181581"/>
                </a:lnTo>
                <a:cubicBezTo>
                  <a:pt x="4487609" y="3181035"/>
                  <a:pt x="4454730" y="3178852"/>
                  <a:pt x="4414621" y="3175033"/>
                </a:cubicBezTo>
                <a:cubicBezTo>
                  <a:pt x="4418714" y="3211049"/>
                  <a:pt x="4420896" y="3239016"/>
                  <a:pt x="4421169" y="3258934"/>
                </a:cubicBezTo>
                <a:lnTo>
                  <a:pt x="4421169" y="3275714"/>
                </a:lnTo>
                <a:cubicBezTo>
                  <a:pt x="4421169" y="3294815"/>
                  <a:pt x="4418986" y="3320189"/>
                  <a:pt x="4414621" y="3351840"/>
                </a:cubicBezTo>
                <a:lnTo>
                  <a:pt x="4503434" y="3351840"/>
                </a:lnTo>
                <a:cubicBezTo>
                  <a:pt x="4498523" y="3319371"/>
                  <a:pt x="4496203" y="3293995"/>
                  <a:pt x="4496476" y="3275714"/>
                </a:cubicBezTo>
                <a:lnTo>
                  <a:pt x="4496476" y="3244609"/>
                </a:lnTo>
                <a:lnTo>
                  <a:pt x="4999478" y="3244609"/>
                </a:lnTo>
                <a:lnTo>
                  <a:pt x="4999478" y="3270394"/>
                </a:lnTo>
                <a:cubicBezTo>
                  <a:pt x="4999478" y="3293041"/>
                  <a:pt x="4997568" y="3318007"/>
                  <a:pt x="4993748" y="3345292"/>
                </a:cubicBezTo>
                <a:lnTo>
                  <a:pt x="5082562" y="3345292"/>
                </a:lnTo>
                <a:cubicBezTo>
                  <a:pt x="5078469" y="3316642"/>
                  <a:pt x="5076286" y="3291676"/>
                  <a:pt x="5076013" y="3270394"/>
                </a:cubicBezTo>
                <a:lnTo>
                  <a:pt x="5076013" y="3257297"/>
                </a:lnTo>
                <a:cubicBezTo>
                  <a:pt x="5076286" y="3235469"/>
                  <a:pt x="5078469" y="3208047"/>
                  <a:pt x="5082562" y="3175033"/>
                </a:cubicBezTo>
                <a:cubicBezTo>
                  <a:pt x="5042725" y="3179125"/>
                  <a:pt x="5009164" y="3181308"/>
                  <a:pt x="4981879" y="3181581"/>
                </a:cubicBezTo>
                <a:lnTo>
                  <a:pt x="4784198" y="3181581"/>
                </a:lnTo>
                <a:lnTo>
                  <a:pt x="4825126" y="3141471"/>
                </a:lnTo>
                <a:cubicBezTo>
                  <a:pt x="4793475" y="3114732"/>
                  <a:pt x="4753503" y="3084582"/>
                  <a:pt x="4705208" y="3051022"/>
                </a:cubicBezTo>
                <a:close/>
                <a:moveTo>
                  <a:pt x="2849544" y="3051022"/>
                </a:moveTo>
                <a:cubicBezTo>
                  <a:pt x="2807525" y="3209548"/>
                  <a:pt x="2744360" y="3336697"/>
                  <a:pt x="2660049" y="3432468"/>
                </a:cubicBezTo>
                <a:cubicBezTo>
                  <a:pt x="2688698" y="3445837"/>
                  <a:pt x="2714483" y="3461390"/>
                  <a:pt x="2737402" y="3479125"/>
                </a:cubicBezTo>
                <a:cubicBezTo>
                  <a:pt x="2755138" y="3451840"/>
                  <a:pt x="2774101" y="3421690"/>
                  <a:pt x="2794292" y="3388675"/>
                </a:cubicBezTo>
                <a:lnTo>
                  <a:pt x="2794292" y="3723055"/>
                </a:lnTo>
                <a:cubicBezTo>
                  <a:pt x="2794292" y="3751704"/>
                  <a:pt x="2792382" y="3785810"/>
                  <a:pt x="2788562" y="3825374"/>
                </a:cubicBezTo>
                <a:lnTo>
                  <a:pt x="2876557" y="3825374"/>
                </a:lnTo>
                <a:cubicBezTo>
                  <a:pt x="2873010" y="3787448"/>
                  <a:pt x="2870963" y="3753341"/>
                  <a:pt x="2870418" y="3723055"/>
                </a:cubicBezTo>
                <a:lnTo>
                  <a:pt x="2870418" y="3238470"/>
                </a:lnTo>
                <a:cubicBezTo>
                  <a:pt x="2877239" y="3221827"/>
                  <a:pt x="2885424" y="3202318"/>
                  <a:pt x="2894974" y="3179944"/>
                </a:cubicBezTo>
                <a:cubicBezTo>
                  <a:pt x="2899886" y="3166574"/>
                  <a:pt x="2903978" y="3156479"/>
                  <a:pt x="2907253" y="3149657"/>
                </a:cubicBezTo>
                <a:cubicBezTo>
                  <a:pt x="2912982" y="3136287"/>
                  <a:pt x="2920895" y="3127147"/>
                  <a:pt x="2930991" y="3122235"/>
                </a:cubicBezTo>
                <a:cubicBezTo>
                  <a:pt x="2941086" y="3116506"/>
                  <a:pt x="2946680" y="3110639"/>
                  <a:pt x="2947771" y="3104636"/>
                </a:cubicBezTo>
                <a:cubicBezTo>
                  <a:pt x="2947771" y="3097816"/>
                  <a:pt x="2942450" y="3092222"/>
                  <a:pt x="2931809" y="3087856"/>
                </a:cubicBezTo>
                <a:close/>
                <a:moveTo>
                  <a:pt x="3746271" y="3048565"/>
                </a:moveTo>
                <a:cubicBezTo>
                  <a:pt x="3690609" y="3175714"/>
                  <a:pt x="3609709" y="3278716"/>
                  <a:pt x="3503570" y="3357570"/>
                </a:cubicBezTo>
                <a:cubicBezTo>
                  <a:pt x="3533856" y="3369575"/>
                  <a:pt x="3560595" y="3384719"/>
                  <a:pt x="3583788" y="3403000"/>
                </a:cubicBezTo>
                <a:cubicBezTo>
                  <a:pt x="3604797" y="3381990"/>
                  <a:pt x="3620214" y="3366028"/>
                  <a:pt x="3630036" y="3355115"/>
                </a:cubicBezTo>
                <a:cubicBezTo>
                  <a:pt x="3632492" y="3378034"/>
                  <a:pt x="3633856" y="3398225"/>
                  <a:pt x="3634129" y="3415688"/>
                </a:cubicBezTo>
                <a:lnTo>
                  <a:pt x="3634129" y="3699726"/>
                </a:lnTo>
                <a:cubicBezTo>
                  <a:pt x="3631400" y="3751022"/>
                  <a:pt x="3661551" y="3778171"/>
                  <a:pt x="3724579" y="3781172"/>
                </a:cubicBezTo>
                <a:cubicBezTo>
                  <a:pt x="3746953" y="3782809"/>
                  <a:pt x="3768508" y="3783628"/>
                  <a:pt x="3789245" y="3783628"/>
                </a:cubicBezTo>
                <a:cubicBezTo>
                  <a:pt x="3814347" y="3783628"/>
                  <a:pt x="3839723" y="3782809"/>
                  <a:pt x="3865371" y="3781172"/>
                </a:cubicBezTo>
                <a:cubicBezTo>
                  <a:pt x="3931674" y="3780353"/>
                  <a:pt x="3978058" y="3743382"/>
                  <a:pt x="4004525" y="3670258"/>
                </a:cubicBezTo>
                <a:cubicBezTo>
                  <a:pt x="3979422" y="3661799"/>
                  <a:pt x="3952410" y="3642290"/>
                  <a:pt x="3923488" y="3611731"/>
                </a:cubicBezTo>
                <a:cubicBezTo>
                  <a:pt x="3916121" y="3680217"/>
                  <a:pt x="3893475" y="3714460"/>
                  <a:pt x="3855548" y="3714460"/>
                </a:cubicBezTo>
                <a:cubicBezTo>
                  <a:pt x="3852819" y="3714460"/>
                  <a:pt x="3850227" y="3714323"/>
                  <a:pt x="3847772" y="3714051"/>
                </a:cubicBezTo>
                <a:cubicBezTo>
                  <a:pt x="3845316" y="3714051"/>
                  <a:pt x="3841633" y="3714187"/>
                  <a:pt x="3836721" y="3714460"/>
                </a:cubicBezTo>
                <a:cubicBezTo>
                  <a:pt x="3820623" y="3715278"/>
                  <a:pt x="3808754" y="3715688"/>
                  <a:pt x="3801114" y="3715688"/>
                </a:cubicBezTo>
                <a:cubicBezTo>
                  <a:pt x="3791292" y="3715688"/>
                  <a:pt x="3778058" y="3715278"/>
                  <a:pt x="3761414" y="3714460"/>
                </a:cubicBezTo>
                <a:cubicBezTo>
                  <a:pt x="3758959" y="3714187"/>
                  <a:pt x="3757049" y="3714051"/>
                  <a:pt x="3755684" y="3714051"/>
                </a:cubicBezTo>
                <a:cubicBezTo>
                  <a:pt x="3734948" y="3712959"/>
                  <a:pt x="3721851" y="3710503"/>
                  <a:pt x="3716394" y="3706684"/>
                </a:cubicBezTo>
                <a:cubicBezTo>
                  <a:pt x="3710391" y="3703409"/>
                  <a:pt x="3707526" y="3696042"/>
                  <a:pt x="3707799" y="3684583"/>
                </a:cubicBezTo>
                <a:lnTo>
                  <a:pt x="3707799" y="3399726"/>
                </a:lnTo>
                <a:lnTo>
                  <a:pt x="3853092" y="3399726"/>
                </a:lnTo>
                <a:cubicBezTo>
                  <a:pt x="3850637" y="3437379"/>
                  <a:pt x="3849136" y="3457979"/>
                  <a:pt x="3848590" y="3461526"/>
                </a:cubicBezTo>
                <a:cubicBezTo>
                  <a:pt x="3846953" y="3481172"/>
                  <a:pt x="3843543" y="3494269"/>
                  <a:pt x="3838358" y="3500817"/>
                </a:cubicBezTo>
                <a:cubicBezTo>
                  <a:pt x="3833174" y="3507911"/>
                  <a:pt x="3823215" y="3512140"/>
                  <a:pt x="3808481" y="3513505"/>
                </a:cubicBezTo>
                <a:cubicBezTo>
                  <a:pt x="3804115" y="3514050"/>
                  <a:pt x="3796135" y="3514323"/>
                  <a:pt x="3784538" y="3514323"/>
                </a:cubicBezTo>
                <a:cubicBezTo>
                  <a:pt x="3772942" y="3514323"/>
                  <a:pt x="3753229" y="3512413"/>
                  <a:pt x="3725398" y="3508593"/>
                </a:cubicBezTo>
                <a:cubicBezTo>
                  <a:pt x="3745862" y="3536151"/>
                  <a:pt x="3757867" y="3563846"/>
                  <a:pt x="3761414" y="3591677"/>
                </a:cubicBezTo>
                <a:cubicBezTo>
                  <a:pt x="3802888" y="3589221"/>
                  <a:pt x="3833720" y="3584719"/>
                  <a:pt x="3853911" y="3578170"/>
                </a:cubicBezTo>
                <a:cubicBezTo>
                  <a:pt x="3897840" y="3566983"/>
                  <a:pt x="3920350" y="3533150"/>
                  <a:pt x="3921442" y="3476670"/>
                </a:cubicBezTo>
                <a:cubicBezTo>
                  <a:pt x="3923351" y="3458661"/>
                  <a:pt x="3926216" y="3426329"/>
                  <a:pt x="3930037" y="3379671"/>
                </a:cubicBezTo>
                <a:cubicBezTo>
                  <a:pt x="3931946" y="3355387"/>
                  <a:pt x="3933311" y="3338880"/>
                  <a:pt x="3934129" y="3330149"/>
                </a:cubicBezTo>
                <a:cubicBezTo>
                  <a:pt x="3896203" y="3334241"/>
                  <a:pt x="3868236" y="3336424"/>
                  <a:pt x="3850227" y="3336697"/>
                </a:cubicBezTo>
                <a:lnTo>
                  <a:pt x="3717212" y="3336697"/>
                </a:lnTo>
                <a:cubicBezTo>
                  <a:pt x="3703843" y="3336697"/>
                  <a:pt x="3681742" y="3335060"/>
                  <a:pt x="3650909" y="3331785"/>
                </a:cubicBezTo>
                <a:cubicBezTo>
                  <a:pt x="3682833" y="3296315"/>
                  <a:pt x="3723079" y="3244882"/>
                  <a:pt x="3771646" y="3177488"/>
                </a:cubicBezTo>
                <a:cubicBezTo>
                  <a:pt x="3826762" y="3214323"/>
                  <a:pt x="3891564" y="3266574"/>
                  <a:pt x="3966053" y="3334241"/>
                </a:cubicBezTo>
                <a:cubicBezTo>
                  <a:pt x="3981333" y="3305319"/>
                  <a:pt x="3998386" y="3281854"/>
                  <a:pt x="4017213" y="3263845"/>
                </a:cubicBezTo>
                <a:cubicBezTo>
                  <a:pt x="4005480" y="3255387"/>
                  <a:pt x="3988700" y="3243109"/>
                  <a:pt x="3966872" y="3227011"/>
                </a:cubicBezTo>
                <a:cubicBezTo>
                  <a:pt x="3900842" y="3178443"/>
                  <a:pt x="3849955" y="3141881"/>
                  <a:pt x="3814211" y="3117324"/>
                </a:cubicBezTo>
                <a:cubicBezTo>
                  <a:pt x="3818849" y="3111867"/>
                  <a:pt x="3822533" y="3108729"/>
                  <a:pt x="3825262" y="3107911"/>
                </a:cubicBezTo>
                <a:cubicBezTo>
                  <a:pt x="3836448" y="3103546"/>
                  <a:pt x="3842110" y="3098157"/>
                  <a:pt x="3842247" y="3091744"/>
                </a:cubicBezTo>
                <a:cubicBezTo>
                  <a:pt x="3842383" y="3085332"/>
                  <a:pt x="3836994" y="3080080"/>
                  <a:pt x="3826080" y="3075987"/>
                </a:cubicBezTo>
                <a:close/>
                <a:moveTo>
                  <a:pt x="3076693" y="3045701"/>
                </a:moveTo>
                <a:cubicBezTo>
                  <a:pt x="3080513" y="3077079"/>
                  <a:pt x="3082423" y="3110639"/>
                  <a:pt x="3082423" y="3146383"/>
                </a:cubicBezTo>
                <a:lnTo>
                  <a:pt x="3082423" y="3276533"/>
                </a:lnTo>
                <a:lnTo>
                  <a:pt x="2965370" y="3276533"/>
                </a:lnTo>
                <a:cubicBezTo>
                  <a:pt x="2954183" y="3276533"/>
                  <a:pt x="2928399" y="3273941"/>
                  <a:pt x="2888016" y="3268757"/>
                </a:cubicBezTo>
                <a:lnTo>
                  <a:pt x="2888016" y="3346929"/>
                </a:lnTo>
                <a:cubicBezTo>
                  <a:pt x="2921577" y="3341745"/>
                  <a:pt x="2947362" y="3339153"/>
                  <a:pt x="2965370" y="3339153"/>
                </a:cubicBezTo>
                <a:lnTo>
                  <a:pt x="3079968" y="3339153"/>
                </a:lnTo>
                <a:cubicBezTo>
                  <a:pt x="3080513" y="3528511"/>
                  <a:pt x="3012164" y="3669303"/>
                  <a:pt x="2874920" y="3761527"/>
                </a:cubicBezTo>
                <a:cubicBezTo>
                  <a:pt x="2907116" y="3775715"/>
                  <a:pt x="2934947" y="3791950"/>
                  <a:pt x="2958412" y="3810231"/>
                </a:cubicBezTo>
                <a:cubicBezTo>
                  <a:pt x="3029354" y="3745019"/>
                  <a:pt x="3081605" y="3670940"/>
                  <a:pt x="3115165" y="3587993"/>
                </a:cubicBezTo>
                <a:cubicBezTo>
                  <a:pt x="3145452" y="3512140"/>
                  <a:pt x="3159777" y="3429193"/>
                  <a:pt x="3158139" y="3339153"/>
                </a:cubicBezTo>
                <a:lnTo>
                  <a:pt x="3352546" y="3339153"/>
                </a:lnTo>
                <a:cubicBezTo>
                  <a:pt x="3367007" y="3338607"/>
                  <a:pt x="3393474" y="3341199"/>
                  <a:pt x="3431946" y="3346929"/>
                </a:cubicBezTo>
                <a:lnTo>
                  <a:pt x="3431946" y="3268757"/>
                </a:lnTo>
                <a:cubicBezTo>
                  <a:pt x="3395657" y="3273941"/>
                  <a:pt x="3369190" y="3276533"/>
                  <a:pt x="3352546" y="3276533"/>
                </a:cubicBezTo>
                <a:lnTo>
                  <a:pt x="3159777" y="3276533"/>
                </a:lnTo>
                <a:lnTo>
                  <a:pt x="3159777" y="3139016"/>
                </a:lnTo>
                <a:cubicBezTo>
                  <a:pt x="3159777" y="3115551"/>
                  <a:pt x="3164279" y="3099862"/>
                  <a:pt x="3173283" y="3091949"/>
                </a:cubicBezTo>
                <a:cubicBezTo>
                  <a:pt x="3181468" y="3083491"/>
                  <a:pt x="3185561" y="3076533"/>
                  <a:pt x="3185561" y="3071076"/>
                </a:cubicBezTo>
                <a:cubicBezTo>
                  <a:pt x="3185015" y="3064255"/>
                  <a:pt x="3179968" y="3060299"/>
                  <a:pt x="3170418" y="3059207"/>
                </a:cubicBezTo>
                <a:close/>
                <a:moveTo>
                  <a:pt x="5337541" y="3043245"/>
                </a:moveTo>
                <a:lnTo>
                  <a:pt x="5281880" y="3097269"/>
                </a:lnTo>
                <a:cubicBezTo>
                  <a:pt x="5330993" y="3132467"/>
                  <a:pt x="5371784" y="3171485"/>
                  <a:pt x="5404254" y="3214323"/>
                </a:cubicBezTo>
                <a:lnTo>
                  <a:pt x="5463190" y="3159071"/>
                </a:lnTo>
                <a:cubicBezTo>
                  <a:pt x="5433722" y="3126055"/>
                  <a:pt x="5391839" y="3087447"/>
                  <a:pt x="5337541" y="3043245"/>
                </a:cubicBezTo>
                <a:close/>
                <a:moveTo>
                  <a:pt x="5573005" y="1757022"/>
                </a:moveTo>
                <a:cubicBezTo>
                  <a:pt x="5623772" y="1757022"/>
                  <a:pt x="5664760" y="1782499"/>
                  <a:pt x="5695967" y="1833452"/>
                </a:cubicBezTo>
                <a:cubicBezTo>
                  <a:pt x="5727174" y="1884406"/>
                  <a:pt x="5742777" y="1959180"/>
                  <a:pt x="5742777" y="2057774"/>
                </a:cubicBezTo>
                <a:cubicBezTo>
                  <a:pt x="5742777" y="2154150"/>
                  <a:pt x="5727604" y="2228372"/>
                  <a:pt x="5697257" y="2280440"/>
                </a:cubicBezTo>
                <a:cubicBezTo>
                  <a:pt x="5666910" y="2332508"/>
                  <a:pt x="5625492" y="2358542"/>
                  <a:pt x="5573005" y="2358542"/>
                </a:cubicBezTo>
                <a:cubicBezTo>
                  <a:pt x="5463146" y="2358542"/>
                  <a:pt x="5408217" y="2258286"/>
                  <a:pt x="5408217" y="2057774"/>
                </a:cubicBezTo>
                <a:cubicBezTo>
                  <a:pt x="5408217" y="1958861"/>
                  <a:pt x="5422822" y="1884008"/>
                  <a:pt x="5452034" y="1833213"/>
                </a:cubicBezTo>
                <a:cubicBezTo>
                  <a:pt x="5481245" y="1782419"/>
                  <a:pt x="5521568" y="1757022"/>
                  <a:pt x="5573005" y="1757022"/>
                </a:cubicBezTo>
                <a:close/>
                <a:moveTo>
                  <a:pt x="5570998" y="1669675"/>
                </a:moveTo>
                <a:cubicBezTo>
                  <a:pt x="5489762" y="1669675"/>
                  <a:pt x="5427595" y="1702602"/>
                  <a:pt x="5384497" y="1768456"/>
                </a:cubicBezTo>
                <a:cubicBezTo>
                  <a:pt x="5341400" y="1834309"/>
                  <a:pt x="5319851" y="1930085"/>
                  <a:pt x="5319851" y="2055784"/>
                </a:cubicBezTo>
                <a:cubicBezTo>
                  <a:pt x="5319851" y="2181960"/>
                  <a:pt x="5341432" y="2278022"/>
                  <a:pt x="5384593" y="2343972"/>
                </a:cubicBezTo>
                <a:cubicBezTo>
                  <a:pt x="5427754" y="2409921"/>
                  <a:pt x="5489889" y="2442895"/>
                  <a:pt x="5570998" y="2442895"/>
                </a:cubicBezTo>
                <a:cubicBezTo>
                  <a:pt x="5649846" y="2442895"/>
                  <a:pt x="5712749" y="2409228"/>
                  <a:pt x="5759705" y="2341893"/>
                </a:cubicBezTo>
                <a:cubicBezTo>
                  <a:pt x="5806661" y="2274559"/>
                  <a:pt x="5830139" y="2179189"/>
                  <a:pt x="5830139" y="2055784"/>
                </a:cubicBezTo>
                <a:cubicBezTo>
                  <a:pt x="5830139" y="1932877"/>
                  <a:pt x="5806863" y="1837800"/>
                  <a:pt x="5760310" y="1770550"/>
                </a:cubicBezTo>
                <a:cubicBezTo>
                  <a:pt x="5713757" y="1703300"/>
                  <a:pt x="5650653" y="1669675"/>
                  <a:pt x="5570998" y="166967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28137" r="13503" b="27267"/>
          <a:stretch/>
        </p:blipFill>
        <p:spPr>
          <a:xfrm>
            <a:off x="1419456" y="996788"/>
            <a:ext cx="3422498" cy="109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矩形 68"/>
          <p:cNvSpPr/>
          <p:nvPr/>
        </p:nvSpPr>
        <p:spPr>
          <a:xfrm>
            <a:off x="2109165" y="2863452"/>
            <a:ext cx="3871583" cy="126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70978" y="1371600"/>
            <a:ext cx="948822" cy="140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2034677" y="2771336"/>
            <a:ext cx="2243008" cy="2247374"/>
            <a:chOff x="6606291" y="2217580"/>
            <a:chExt cx="2577539" cy="2582554"/>
          </a:xfrm>
        </p:grpSpPr>
        <p:grpSp>
          <p:nvGrpSpPr>
            <p:cNvPr id="45" name="组合 44"/>
            <p:cNvGrpSpPr/>
            <p:nvPr/>
          </p:nvGrpSpPr>
          <p:grpSpPr>
            <a:xfrm>
              <a:off x="6631449" y="2217580"/>
              <a:ext cx="1082348" cy="982588"/>
              <a:chOff x="6631449" y="2217580"/>
              <a:chExt cx="1082348" cy="982588"/>
            </a:xfrm>
          </p:grpSpPr>
          <p:sp>
            <p:nvSpPr>
              <p:cNvPr id="50" name="Freeform 5"/>
              <p:cNvSpPr>
                <a:spLocks noEditPoints="1"/>
              </p:cNvSpPr>
              <p:nvPr/>
            </p:nvSpPr>
            <p:spPr bwMode="auto">
              <a:xfrm>
                <a:off x="6902320" y="2217580"/>
                <a:ext cx="771525" cy="641875"/>
              </a:xfrm>
              <a:custGeom>
                <a:avLst/>
                <a:gdLst>
                  <a:gd name="T0" fmla="*/ 2456 w 2456"/>
                  <a:gd name="T1" fmla="*/ 1171 h 2042"/>
                  <a:gd name="T2" fmla="*/ 1915 w 2456"/>
                  <a:gd name="T3" fmla="*/ 1712 h 2042"/>
                  <a:gd name="T4" fmla="*/ 1734 w 2456"/>
                  <a:gd name="T5" fmla="*/ 1532 h 2042"/>
                  <a:gd name="T6" fmla="*/ 1554 w 2456"/>
                  <a:gd name="T7" fmla="*/ 1351 h 2042"/>
                  <a:gd name="T8" fmla="*/ 1193 w 2456"/>
                  <a:gd name="T9" fmla="*/ 1712 h 2042"/>
                  <a:gd name="T10" fmla="*/ 1012 w 2456"/>
                  <a:gd name="T11" fmla="*/ 1532 h 2042"/>
                  <a:gd name="T12" fmla="*/ 1373 w 2456"/>
                  <a:gd name="T13" fmla="*/ 1171 h 2042"/>
                  <a:gd name="T14" fmla="*/ 1373 w 2456"/>
                  <a:gd name="T15" fmla="*/ 1171 h 2042"/>
                  <a:gd name="T16" fmla="*/ 1554 w 2456"/>
                  <a:gd name="T17" fmla="*/ 990 h 2042"/>
                  <a:gd name="T18" fmla="*/ 1915 w 2456"/>
                  <a:gd name="T19" fmla="*/ 1351 h 2042"/>
                  <a:gd name="T20" fmla="*/ 2276 w 2456"/>
                  <a:gd name="T21" fmla="*/ 990 h 2042"/>
                  <a:gd name="T22" fmla="*/ 2456 w 2456"/>
                  <a:gd name="T23" fmla="*/ 1171 h 2042"/>
                  <a:gd name="T24" fmla="*/ 1021 w 2456"/>
                  <a:gd name="T25" fmla="*/ 1021 h 2042"/>
                  <a:gd name="T26" fmla="*/ 511 w 2456"/>
                  <a:gd name="T27" fmla="*/ 511 h 2042"/>
                  <a:gd name="T28" fmla="*/ 1021 w 2456"/>
                  <a:gd name="T29" fmla="*/ 0 h 2042"/>
                  <a:gd name="T30" fmla="*/ 1532 w 2456"/>
                  <a:gd name="T31" fmla="*/ 511 h 2042"/>
                  <a:gd name="T32" fmla="*/ 1021 w 2456"/>
                  <a:gd name="T33" fmla="*/ 1021 h 2042"/>
                  <a:gd name="T34" fmla="*/ 832 w 2456"/>
                  <a:gd name="T35" fmla="*/ 1532 h 2042"/>
                  <a:gd name="T36" fmla="*/ 1193 w 2456"/>
                  <a:gd name="T37" fmla="*/ 1893 h 2042"/>
                  <a:gd name="T38" fmla="*/ 1554 w 2456"/>
                  <a:gd name="T39" fmla="*/ 1532 h 2042"/>
                  <a:gd name="T40" fmla="*/ 1554 w 2456"/>
                  <a:gd name="T41" fmla="*/ 1532 h 2042"/>
                  <a:gd name="T42" fmla="*/ 1554 w 2456"/>
                  <a:gd name="T43" fmla="*/ 1532 h 2042"/>
                  <a:gd name="T44" fmla="*/ 1915 w 2456"/>
                  <a:gd name="T45" fmla="*/ 1893 h 2042"/>
                  <a:gd name="T46" fmla="*/ 2009 w 2456"/>
                  <a:gd name="T47" fmla="*/ 1798 h 2042"/>
                  <a:gd name="T48" fmla="*/ 2042 w 2456"/>
                  <a:gd name="T49" fmla="*/ 2042 h 2042"/>
                  <a:gd name="T50" fmla="*/ 0 w 2456"/>
                  <a:gd name="T51" fmla="*/ 2042 h 2042"/>
                  <a:gd name="T52" fmla="*/ 1021 w 2456"/>
                  <a:gd name="T53" fmla="*/ 1021 h 2042"/>
                  <a:gd name="T54" fmla="*/ 1302 w 2456"/>
                  <a:gd name="T55" fmla="*/ 1061 h 2042"/>
                  <a:gd name="T56" fmla="*/ 832 w 2456"/>
                  <a:gd name="T57" fmla="*/ 1532 h 2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56" h="2042">
                    <a:moveTo>
                      <a:pt x="2456" y="1171"/>
                    </a:moveTo>
                    <a:cubicBezTo>
                      <a:pt x="1915" y="1712"/>
                      <a:pt x="1915" y="1712"/>
                      <a:pt x="1915" y="1712"/>
                    </a:cubicBezTo>
                    <a:cubicBezTo>
                      <a:pt x="1734" y="1532"/>
                      <a:pt x="1734" y="1532"/>
                      <a:pt x="1734" y="1532"/>
                    </a:cubicBezTo>
                    <a:cubicBezTo>
                      <a:pt x="1554" y="1351"/>
                      <a:pt x="1554" y="1351"/>
                      <a:pt x="1554" y="1351"/>
                    </a:cubicBezTo>
                    <a:cubicBezTo>
                      <a:pt x="1193" y="1712"/>
                      <a:pt x="1193" y="1712"/>
                      <a:pt x="1193" y="1712"/>
                    </a:cubicBezTo>
                    <a:cubicBezTo>
                      <a:pt x="1012" y="1532"/>
                      <a:pt x="1012" y="1532"/>
                      <a:pt x="1012" y="1532"/>
                    </a:cubicBezTo>
                    <a:cubicBezTo>
                      <a:pt x="1373" y="1171"/>
                      <a:pt x="1373" y="1171"/>
                      <a:pt x="1373" y="1171"/>
                    </a:cubicBezTo>
                    <a:cubicBezTo>
                      <a:pt x="1373" y="1171"/>
                      <a:pt x="1373" y="1171"/>
                      <a:pt x="1373" y="1171"/>
                    </a:cubicBezTo>
                    <a:cubicBezTo>
                      <a:pt x="1554" y="990"/>
                      <a:pt x="1554" y="990"/>
                      <a:pt x="1554" y="990"/>
                    </a:cubicBezTo>
                    <a:cubicBezTo>
                      <a:pt x="1915" y="1351"/>
                      <a:pt x="1915" y="1351"/>
                      <a:pt x="1915" y="1351"/>
                    </a:cubicBezTo>
                    <a:cubicBezTo>
                      <a:pt x="2276" y="990"/>
                      <a:pt x="2276" y="990"/>
                      <a:pt x="2276" y="990"/>
                    </a:cubicBezTo>
                    <a:cubicBezTo>
                      <a:pt x="2456" y="1171"/>
                      <a:pt x="2456" y="1171"/>
                      <a:pt x="2456" y="1171"/>
                    </a:cubicBezTo>
                    <a:close/>
                    <a:moveTo>
                      <a:pt x="1021" y="1021"/>
                    </a:moveTo>
                    <a:cubicBezTo>
                      <a:pt x="739" y="1021"/>
                      <a:pt x="511" y="793"/>
                      <a:pt x="511" y="511"/>
                    </a:cubicBezTo>
                    <a:cubicBezTo>
                      <a:pt x="511" y="229"/>
                      <a:pt x="739" y="0"/>
                      <a:pt x="1021" y="0"/>
                    </a:cubicBezTo>
                    <a:cubicBezTo>
                      <a:pt x="1303" y="0"/>
                      <a:pt x="1532" y="229"/>
                      <a:pt x="1532" y="511"/>
                    </a:cubicBezTo>
                    <a:cubicBezTo>
                      <a:pt x="1532" y="793"/>
                      <a:pt x="1303" y="1021"/>
                      <a:pt x="1021" y="1021"/>
                    </a:cubicBezTo>
                    <a:close/>
                    <a:moveTo>
                      <a:pt x="832" y="1532"/>
                    </a:moveTo>
                    <a:cubicBezTo>
                      <a:pt x="1193" y="1893"/>
                      <a:pt x="1193" y="1893"/>
                      <a:pt x="1193" y="1893"/>
                    </a:cubicBezTo>
                    <a:cubicBezTo>
                      <a:pt x="1554" y="1532"/>
                      <a:pt x="1554" y="1532"/>
                      <a:pt x="1554" y="1532"/>
                    </a:cubicBezTo>
                    <a:cubicBezTo>
                      <a:pt x="1554" y="1532"/>
                      <a:pt x="1554" y="1532"/>
                      <a:pt x="1554" y="1532"/>
                    </a:cubicBezTo>
                    <a:cubicBezTo>
                      <a:pt x="1554" y="1532"/>
                      <a:pt x="1554" y="1532"/>
                      <a:pt x="1554" y="1532"/>
                    </a:cubicBezTo>
                    <a:cubicBezTo>
                      <a:pt x="1915" y="1893"/>
                      <a:pt x="1915" y="1893"/>
                      <a:pt x="1915" y="1893"/>
                    </a:cubicBezTo>
                    <a:cubicBezTo>
                      <a:pt x="2009" y="1798"/>
                      <a:pt x="2009" y="1798"/>
                      <a:pt x="2009" y="1798"/>
                    </a:cubicBezTo>
                    <a:cubicBezTo>
                      <a:pt x="2029" y="1877"/>
                      <a:pt x="2042" y="1958"/>
                      <a:pt x="2042" y="2042"/>
                    </a:cubicBezTo>
                    <a:cubicBezTo>
                      <a:pt x="0" y="2042"/>
                      <a:pt x="0" y="2042"/>
                      <a:pt x="0" y="2042"/>
                    </a:cubicBezTo>
                    <a:cubicBezTo>
                      <a:pt x="0" y="1478"/>
                      <a:pt x="457" y="1021"/>
                      <a:pt x="1021" y="1021"/>
                    </a:cubicBezTo>
                    <a:cubicBezTo>
                      <a:pt x="1119" y="1021"/>
                      <a:pt x="1213" y="1036"/>
                      <a:pt x="1302" y="1061"/>
                    </a:cubicBezTo>
                    <a:cubicBezTo>
                      <a:pt x="832" y="1532"/>
                      <a:pt x="832" y="1532"/>
                      <a:pt x="832" y="1532"/>
                    </a:cubicBezTo>
                    <a:close/>
                  </a:path>
                </a:pathLst>
              </a:custGeom>
              <a:solidFill>
                <a:srgbClr val="F39C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6631449" y="2892390"/>
                <a:ext cx="1082348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年总订单量</a:t>
                </a: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6606291" y="4492358"/>
              <a:ext cx="10823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注册用户量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90320" y="2302950"/>
              <a:ext cx="1293510" cy="742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14</a:t>
              </a:r>
              <a:r>
                <a:rPr lang="en-US" altLang="zh-CN" sz="2400" dirty="0">
                  <a:solidFill>
                    <a:srgbClr val="F39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>
                  <a:solidFill>
                    <a:srgbClr val="F39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</a:p>
          </p:txBody>
        </p:sp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6905283" y="3899384"/>
              <a:ext cx="628844" cy="543653"/>
            </a:xfrm>
            <a:custGeom>
              <a:avLst/>
              <a:gdLst>
                <a:gd name="T0" fmla="*/ 2233 w 3261"/>
                <a:gd name="T1" fmla="*/ 3093 h 3275"/>
                <a:gd name="T2" fmla="*/ 1836 w 3261"/>
                <a:gd name="T3" fmla="*/ 2696 h 3275"/>
                <a:gd name="T4" fmla="*/ 1836 w 3261"/>
                <a:gd name="T5" fmla="*/ 2120 h 3275"/>
                <a:gd name="T6" fmla="*/ 2233 w 3261"/>
                <a:gd name="T7" fmla="*/ 1726 h 3275"/>
                <a:gd name="T8" fmla="*/ 2810 w 3261"/>
                <a:gd name="T9" fmla="*/ 1726 h 3275"/>
                <a:gd name="T10" fmla="*/ 3203 w 3261"/>
                <a:gd name="T11" fmla="*/ 2120 h 3275"/>
                <a:gd name="T12" fmla="*/ 3203 w 3261"/>
                <a:gd name="T13" fmla="*/ 2696 h 3275"/>
                <a:gd name="T14" fmla="*/ 2810 w 3261"/>
                <a:gd name="T15" fmla="*/ 3093 h 3275"/>
                <a:gd name="T16" fmla="*/ 2522 w 3261"/>
                <a:gd name="T17" fmla="*/ 3151 h 3275"/>
                <a:gd name="T18" fmla="*/ 2619 w 3261"/>
                <a:gd name="T19" fmla="*/ 2288 h 3275"/>
                <a:gd name="T20" fmla="*/ 2587 w 3261"/>
                <a:gd name="T21" fmla="*/ 1951 h 3275"/>
                <a:gd name="T22" fmla="*/ 2424 w 3261"/>
                <a:gd name="T23" fmla="*/ 1951 h 3275"/>
                <a:gd name="T24" fmla="*/ 2395 w 3261"/>
                <a:gd name="T25" fmla="*/ 2288 h 3275"/>
                <a:gd name="T26" fmla="*/ 2072 w 3261"/>
                <a:gd name="T27" fmla="*/ 2325 h 3275"/>
                <a:gd name="T28" fmla="*/ 2072 w 3261"/>
                <a:gd name="T29" fmla="*/ 2488 h 3275"/>
                <a:gd name="T30" fmla="*/ 2395 w 3261"/>
                <a:gd name="T31" fmla="*/ 2513 h 3275"/>
                <a:gd name="T32" fmla="*/ 2424 w 3261"/>
                <a:gd name="T33" fmla="*/ 2858 h 3275"/>
                <a:gd name="T34" fmla="*/ 2587 w 3261"/>
                <a:gd name="T35" fmla="*/ 2858 h 3275"/>
                <a:gd name="T36" fmla="*/ 2619 w 3261"/>
                <a:gd name="T37" fmla="*/ 2513 h 3275"/>
                <a:gd name="T38" fmla="*/ 2888 w 3261"/>
                <a:gd name="T39" fmla="*/ 2520 h 3275"/>
                <a:gd name="T40" fmla="*/ 3011 w 3261"/>
                <a:gd name="T41" fmla="*/ 2412 h 3275"/>
                <a:gd name="T42" fmla="*/ 2888 w 3261"/>
                <a:gd name="T43" fmla="*/ 2288 h 3275"/>
                <a:gd name="T44" fmla="*/ 1992 w 3261"/>
                <a:gd name="T45" fmla="*/ 1385 h 3275"/>
                <a:gd name="T46" fmla="*/ 1927 w 3261"/>
                <a:gd name="T47" fmla="*/ 1572 h 3275"/>
                <a:gd name="T48" fmla="*/ 1834 w 3261"/>
                <a:gd name="T49" fmla="*/ 1690 h 3275"/>
                <a:gd name="T50" fmla="*/ 1793 w 3261"/>
                <a:gd name="T51" fmla="*/ 1813 h 3275"/>
                <a:gd name="T52" fmla="*/ 1631 w 3261"/>
                <a:gd name="T53" fmla="*/ 2089 h 3275"/>
                <a:gd name="T54" fmla="*/ 1564 w 3261"/>
                <a:gd name="T55" fmla="*/ 2472 h 3275"/>
                <a:gd name="T56" fmla="*/ 1637 w 3261"/>
                <a:gd name="T57" fmla="*/ 2787 h 3275"/>
                <a:gd name="T58" fmla="*/ 1865 w 3261"/>
                <a:gd name="T59" fmla="*/ 3077 h 3275"/>
                <a:gd name="T60" fmla="*/ 1880 w 3261"/>
                <a:gd name="T61" fmla="*/ 3246 h 3275"/>
                <a:gd name="T62" fmla="*/ 1310 w 3261"/>
                <a:gd name="T63" fmla="*/ 3275 h 3275"/>
                <a:gd name="T64" fmla="*/ 833 w 3261"/>
                <a:gd name="T65" fmla="*/ 3249 h 3275"/>
                <a:gd name="T66" fmla="*/ 337 w 3261"/>
                <a:gd name="T67" fmla="*/ 3193 h 3275"/>
                <a:gd name="T68" fmla="*/ 63 w 3261"/>
                <a:gd name="T69" fmla="*/ 3126 h 3275"/>
                <a:gd name="T70" fmla="*/ 23 w 3261"/>
                <a:gd name="T71" fmla="*/ 2618 h 3275"/>
                <a:gd name="T72" fmla="*/ 302 w 3261"/>
                <a:gd name="T73" fmla="*/ 2335 h 3275"/>
                <a:gd name="T74" fmla="*/ 723 w 3261"/>
                <a:gd name="T75" fmla="*/ 2183 h 3275"/>
                <a:gd name="T76" fmla="*/ 879 w 3261"/>
                <a:gd name="T77" fmla="*/ 2024 h 3275"/>
                <a:gd name="T78" fmla="*/ 890 w 3261"/>
                <a:gd name="T79" fmla="*/ 1846 h 3275"/>
                <a:gd name="T80" fmla="*/ 741 w 3261"/>
                <a:gd name="T81" fmla="*/ 1639 h 3275"/>
                <a:gd name="T82" fmla="*/ 654 w 3261"/>
                <a:gd name="T83" fmla="*/ 1491 h 3275"/>
                <a:gd name="T84" fmla="*/ 578 w 3261"/>
                <a:gd name="T85" fmla="*/ 1364 h 3275"/>
                <a:gd name="T86" fmla="*/ 498 w 3261"/>
                <a:gd name="T87" fmla="*/ 1233 h 3275"/>
                <a:gd name="T88" fmla="*/ 505 w 3261"/>
                <a:gd name="T89" fmla="*/ 1052 h 3275"/>
                <a:gd name="T90" fmla="*/ 560 w 3261"/>
                <a:gd name="T91" fmla="*/ 736 h 3275"/>
                <a:gd name="T92" fmla="*/ 705 w 3261"/>
                <a:gd name="T93" fmla="*/ 297 h 3275"/>
                <a:gd name="T94" fmla="*/ 998 w 3261"/>
                <a:gd name="T95" fmla="*/ 58 h 3275"/>
                <a:gd name="T96" fmla="*/ 1310 w 3261"/>
                <a:gd name="T97" fmla="*/ 0 h 3275"/>
                <a:gd name="T98" fmla="*/ 1653 w 3261"/>
                <a:gd name="T99" fmla="*/ 80 h 3275"/>
                <a:gd name="T100" fmla="*/ 1880 w 3261"/>
                <a:gd name="T101" fmla="*/ 254 h 3275"/>
                <a:gd name="T102" fmla="*/ 2057 w 3261"/>
                <a:gd name="T103" fmla="*/ 725 h 3275"/>
                <a:gd name="T104" fmla="*/ 2108 w 3261"/>
                <a:gd name="T105" fmla="*/ 1030 h 3275"/>
                <a:gd name="T106" fmla="*/ 2130 w 3261"/>
                <a:gd name="T107" fmla="*/ 1179 h 3275"/>
                <a:gd name="T108" fmla="*/ 2054 w 3261"/>
                <a:gd name="T109" fmla="*/ 1349 h 3275"/>
                <a:gd name="T110" fmla="*/ 1992 w 3261"/>
                <a:gd name="T111" fmla="*/ 1385 h 3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3275">
                  <a:moveTo>
                    <a:pt x="2522" y="3151"/>
                  </a:moveTo>
                  <a:cubicBezTo>
                    <a:pt x="2420" y="3151"/>
                    <a:pt x="2324" y="3132"/>
                    <a:pt x="2233" y="3093"/>
                  </a:cubicBezTo>
                  <a:cubicBezTo>
                    <a:pt x="2143" y="3055"/>
                    <a:pt x="2063" y="3002"/>
                    <a:pt x="1996" y="2934"/>
                  </a:cubicBezTo>
                  <a:cubicBezTo>
                    <a:pt x="1928" y="2866"/>
                    <a:pt x="1875" y="2787"/>
                    <a:pt x="1836" y="2696"/>
                  </a:cubicBezTo>
                  <a:cubicBezTo>
                    <a:pt x="1797" y="2606"/>
                    <a:pt x="1778" y="2510"/>
                    <a:pt x="1778" y="2408"/>
                  </a:cubicBezTo>
                  <a:cubicBezTo>
                    <a:pt x="1778" y="2307"/>
                    <a:pt x="1797" y="2210"/>
                    <a:pt x="1836" y="2120"/>
                  </a:cubicBezTo>
                  <a:cubicBezTo>
                    <a:pt x="1875" y="2029"/>
                    <a:pt x="1928" y="1950"/>
                    <a:pt x="1996" y="1884"/>
                  </a:cubicBezTo>
                  <a:cubicBezTo>
                    <a:pt x="2063" y="1818"/>
                    <a:pt x="2143" y="1765"/>
                    <a:pt x="2233" y="1726"/>
                  </a:cubicBezTo>
                  <a:cubicBezTo>
                    <a:pt x="2324" y="1688"/>
                    <a:pt x="2420" y="1668"/>
                    <a:pt x="2522" y="1668"/>
                  </a:cubicBezTo>
                  <a:cubicBezTo>
                    <a:pt x="2623" y="1668"/>
                    <a:pt x="2719" y="1688"/>
                    <a:pt x="2810" y="1726"/>
                  </a:cubicBezTo>
                  <a:cubicBezTo>
                    <a:pt x="2901" y="1765"/>
                    <a:pt x="2979" y="1818"/>
                    <a:pt x="3046" y="1884"/>
                  </a:cubicBezTo>
                  <a:cubicBezTo>
                    <a:pt x="3112" y="1950"/>
                    <a:pt x="3165" y="2029"/>
                    <a:pt x="3203" y="2120"/>
                  </a:cubicBezTo>
                  <a:cubicBezTo>
                    <a:pt x="3242" y="2210"/>
                    <a:pt x="3261" y="2307"/>
                    <a:pt x="3261" y="2408"/>
                  </a:cubicBezTo>
                  <a:cubicBezTo>
                    <a:pt x="3261" y="2510"/>
                    <a:pt x="3242" y="2606"/>
                    <a:pt x="3203" y="2696"/>
                  </a:cubicBezTo>
                  <a:cubicBezTo>
                    <a:pt x="3165" y="2787"/>
                    <a:pt x="3112" y="2866"/>
                    <a:pt x="3046" y="2934"/>
                  </a:cubicBezTo>
                  <a:cubicBezTo>
                    <a:pt x="2979" y="3002"/>
                    <a:pt x="2901" y="3055"/>
                    <a:pt x="2810" y="3093"/>
                  </a:cubicBezTo>
                  <a:cubicBezTo>
                    <a:pt x="2719" y="3132"/>
                    <a:pt x="2623" y="3151"/>
                    <a:pt x="2522" y="3151"/>
                  </a:cubicBezTo>
                  <a:cubicBezTo>
                    <a:pt x="2522" y="3151"/>
                    <a:pt x="2522" y="3151"/>
                    <a:pt x="2522" y="3151"/>
                  </a:cubicBezTo>
                  <a:close/>
                  <a:moveTo>
                    <a:pt x="2888" y="2288"/>
                  </a:moveTo>
                  <a:cubicBezTo>
                    <a:pt x="2619" y="2288"/>
                    <a:pt x="2619" y="2288"/>
                    <a:pt x="2619" y="2288"/>
                  </a:cubicBezTo>
                  <a:cubicBezTo>
                    <a:pt x="2619" y="2038"/>
                    <a:pt x="2619" y="2038"/>
                    <a:pt x="2619" y="2038"/>
                  </a:cubicBezTo>
                  <a:cubicBezTo>
                    <a:pt x="2619" y="2004"/>
                    <a:pt x="2609" y="1975"/>
                    <a:pt x="2587" y="1951"/>
                  </a:cubicBezTo>
                  <a:cubicBezTo>
                    <a:pt x="2565" y="1927"/>
                    <a:pt x="2537" y="1915"/>
                    <a:pt x="2503" y="1915"/>
                  </a:cubicBezTo>
                  <a:cubicBezTo>
                    <a:pt x="2470" y="1915"/>
                    <a:pt x="2443" y="1927"/>
                    <a:pt x="2424" y="1951"/>
                  </a:cubicBezTo>
                  <a:cubicBezTo>
                    <a:pt x="2404" y="1975"/>
                    <a:pt x="2395" y="2004"/>
                    <a:pt x="2395" y="2038"/>
                  </a:cubicBezTo>
                  <a:cubicBezTo>
                    <a:pt x="2395" y="2288"/>
                    <a:pt x="2395" y="2288"/>
                    <a:pt x="2395" y="2288"/>
                  </a:cubicBezTo>
                  <a:cubicBezTo>
                    <a:pt x="2159" y="2288"/>
                    <a:pt x="2159" y="2288"/>
                    <a:pt x="2159" y="2288"/>
                  </a:cubicBezTo>
                  <a:cubicBezTo>
                    <a:pt x="2125" y="2288"/>
                    <a:pt x="2096" y="2300"/>
                    <a:pt x="2072" y="2325"/>
                  </a:cubicBezTo>
                  <a:cubicBezTo>
                    <a:pt x="2048" y="2349"/>
                    <a:pt x="2036" y="2378"/>
                    <a:pt x="2036" y="2412"/>
                  </a:cubicBezTo>
                  <a:cubicBezTo>
                    <a:pt x="2036" y="2446"/>
                    <a:pt x="2048" y="2471"/>
                    <a:pt x="2072" y="2488"/>
                  </a:cubicBezTo>
                  <a:cubicBezTo>
                    <a:pt x="2096" y="2505"/>
                    <a:pt x="2125" y="2513"/>
                    <a:pt x="2159" y="2513"/>
                  </a:cubicBezTo>
                  <a:cubicBezTo>
                    <a:pt x="2395" y="2513"/>
                    <a:pt x="2395" y="2513"/>
                    <a:pt x="2395" y="2513"/>
                  </a:cubicBezTo>
                  <a:cubicBezTo>
                    <a:pt x="2395" y="2771"/>
                    <a:pt x="2395" y="2771"/>
                    <a:pt x="2395" y="2771"/>
                  </a:cubicBezTo>
                  <a:cubicBezTo>
                    <a:pt x="2395" y="2805"/>
                    <a:pt x="2404" y="2834"/>
                    <a:pt x="2424" y="2858"/>
                  </a:cubicBezTo>
                  <a:cubicBezTo>
                    <a:pt x="2443" y="2882"/>
                    <a:pt x="2470" y="2894"/>
                    <a:pt x="2503" y="2894"/>
                  </a:cubicBezTo>
                  <a:cubicBezTo>
                    <a:pt x="2537" y="2894"/>
                    <a:pt x="2565" y="2882"/>
                    <a:pt x="2587" y="2858"/>
                  </a:cubicBezTo>
                  <a:cubicBezTo>
                    <a:pt x="2609" y="2834"/>
                    <a:pt x="2619" y="2805"/>
                    <a:pt x="2619" y="2771"/>
                  </a:cubicBezTo>
                  <a:cubicBezTo>
                    <a:pt x="2619" y="2513"/>
                    <a:pt x="2619" y="2513"/>
                    <a:pt x="2619" y="2513"/>
                  </a:cubicBezTo>
                  <a:cubicBezTo>
                    <a:pt x="2888" y="2513"/>
                    <a:pt x="2888" y="2513"/>
                    <a:pt x="2888" y="2513"/>
                  </a:cubicBezTo>
                  <a:cubicBezTo>
                    <a:pt x="2888" y="2520"/>
                    <a:pt x="2888" y="2520"/>
                    <a:pt x="2888" y="2520"/>
                  </a:cubicBezTo>
                  <a:cubicBezTo>
                    <a:pt x="2922" y="2520"/>
                    <a:pt x="2951" y="2511"/>
                    <a:pt x="2975" y="2491"/>
                  </a:cubicBezTo>
                  <a:cubicBezTo>
                    <a:pt x="2999" y="2472"/>
                    <a:pt x="3011" y="2446"/>
                    <a:pt x="3011" y="2412"/>
                  </a:cubicBezTo>
                  <a:cubicBezTo>
                    <a:pt x="3011" y="2378"/>
                    <a:pt x="2999" y="2349"/>
                    <a:pt x="2975" y="2325"/>
                  </a:cubicBezTo>
                  <a:cubicBezTo>
                    <a:pt x="2951" y="2300"/>
                    <a:pt x="2922" y="2288"/>
                    <a:pt x="2888" y="2288"/>
                  </a:cubicBezTo>
                  <a:cubicBezTo>
                    <a:pt x="2888" y="2288"/>
                    <a:pt x="2888" y="2288"/>
                    <a:pt x="2888" y="2288"/>
                  </a:cubicBezTo>
                  <a:close/>
                  <a:moveTo>
                    <a:pt x="1992" y="1385"/>
                  </a:moveTo>
                  <a:cubicBezTo>
                    <a:pt x="1982" y="1424"/>
                    <a:pt x="1973" y="1459"/>
                    <a:pt x="1963" y="1491"/>
                  </a:cubicBezTo>
                  <a:cubicBezTo>
                    <a:pt x="1953" y="1517"/>
                    <a:pt x="1941" y="1544"/>
                    <a:pt x="1927" y="1572"/>
                  </a:cubicBezTo>
                  <a:cubicBezTo>
                    <a:pt x="1912" y="1600"/>
                    <a:pt x="1897" y="1621"/>
                    <a:pt x="1880" y="1636"/>
                  </a:cubicBezTo>
                  <a:cubicBezTo>
                    <a:pt x="1858" y="1653"/>
                    <a:pt x="1843" y="1671"/>
                    <a:pt x="1834" y="1690"/>
                  </a:cubicBezTo>
                  <a:cubicBezTo>
                    <a:pt x="1826" y="1709"/>
                    <a:pt x="1819" y="1729"/>
                    <a:pt x="1813" y="1750"/>
                  </a:cubicBezTo>
                  <a:cubicBezTo>
                    <a:pt x="1807" y="1770"/>
                    <a:pt x="1800" y="1792"/>
                    <a:pt x="1793" y="1813"/>
                  </a:cubicBezTo>
                  <a:cubicBezTo>
                    <a:pt x="1785" y="1835"/>
                    <a:pt x="1773" y="1857"/>
                    <a:pt x="1756" y="1879"/>
                  </a:cubicBezTo>
                  <a:cubicBezTo>
                    <a:pt x="1701" y="1951"/>
                    <a:pt x="1659" y="2021"/>
                    <a:pt x="1631" y="2089"/>
                  </a:cubicBezTo>
                  <a:cubicBezTo>
                    <a:pt x="1603" y="2157"/>
                    <a:pt x="1584" y="2222"/>
                    <a:pt x="1573" y="2285"/>
                  </a:cubicBezTo>
                  <a:cubicBezTo>
                    <a:pt x="1562" y="2348"/>
                    <a:pt x="1559" y="2410"/>
                    <a:pt x="1564" y="2472"/>
                  </a:cubicBezTo>
                  <a:cubicBezTo>
                    <a:pt x="1569" y="2533"/>
                    <a:pt x="1579" y="2593"/>
                    <a:pt x="1593" y="2651"/>
                  </a:cubicBezTo>
                  <a:cubicBezTo>
                    <a:pt x="1603" y="2695"/>
                    <a:pt x="1617" y="2740"/>
                    <a:pt x="1637" y="2787"/>
                  </a:cubicBezTo>
                  <a:cubicBezTo>
                    <a:pt x="1656" y="2834"/>
                    <a:pt x="1684" y="2883"/>
                    <a:pt x="1722" y="2932"/>
                  </a:cubicBezTo>
                  <a:cubicBezTo>
                    <a:pt x="1759" y="2982"/>
                    <a:pt x="1807" y="3030"/>
                    <a:pt x="1865" y="3077"/>
                  </a:cubicBezTo>
                  <a:cubicBezTo>
                    <a:pt x="1923" y="3124"/>
                    <a:pt x="1996" y="3170"/>
                    <a:pt x="2083" y="3213"/>
                  </a:cubicBezTo>
                  <a:cubicBezTo>
                    <a:pt x="2025" y="3225"/>
                    <a:pt x="1957" y="3236"/>
                    <a:pt x="1880" y="3246"/>
                  </a:cubicBezTo>
                  <a:cubicBezTo>
                    <a:pt x="1814" y="3253"/>
                    <a:pt x="1734" y="3260"/>
                    <a:pt x="1638" y="3266"/>
                  </a:cubicBezTo>
                  <a:cubicBezTo>
                    <a:pt x="1543" y="3272"/>
                    <a:pt x="1434" y="3275"/>
                    <a:pt x="1310" y="3275"/>
                  </a:cubicBezTo>
                  <a:cubicBezTo>
                    <a:pt x="1247" y="3275"/>
                    <a:pt x="1174" y="3272"/>
                    <a:pt x="1091" y="3268"/>
                  </a:cubicBezTo>
                  <a:cubicBezTo>
                    <a:pt x="1007" y="3263"/>
                    <a:pt x="922" y="3257"/>
                    <a:pt x="833" y="3249"/>
                  </a:cubicBezTo>
                  <a:cubicBezTo>
                    <a:pt x="745" y="3242"/>
                    <a:pt x="658" y="3234"/>
                    <a:pt x="572" y="3224"/>
                  </a:cubicBezTo>
                  <a:cubicBezTo>
                    <a:pt x="486" y="3214"/>
                    <a:pt x="408" y="3204"/>
                    <a:pt x="337" y="3193"/>
                  </a:cubicBezTo>
                  <a:cubicBezTo>
                    <a:pt x="265" y="3182"/>
                    <a:pt x="205" y="3171"/>
                    <a:pt x="155" y="3159"/>
                  </a:cubicBezTo>
                  <a:cubicBezTo>
                    <a:pt x="106" y="3147"/>
                    <a:pt x="75" y="3136"/>
                    <a:pt x="63" y="3126"/>
                  </a:cubicBezTo>
                  <a:cubicBezTo>
                    <a:pt x="41" y="3107"/>
                    <a:pt x="24" y="3053"/>
                    <a:pt x="12" y="2965"/>
                  </a:cubicBezTo>
                  <a:cubicBezTo>
                    <a:pt x="0" y="2876"/>
                    <a:pt x="4" y="2761"/>
                    <a:pt x="23" y="2618"/>
                  </a:cubicBezTo>
                  <a:cubicBezTo>
                    <a:pt x="35" y="2539"/>
                    <a:pt x="67" y="2478"/>
                    <a:pt x="119" y="2435"/>
                  </a:cubicBezTo>
                  <a:cubicBezTo>
                    <a:pt x="171" y="2393"/>
                    <a:pt x="232" y="2360"/>
                    <a:pt x="302" y="2335"/>
                  </a:cubicBezTo>
                  <a:cubicBezTo>
                    <a:pt x="372" y="2311"/>
                    <a:pt x="445" y="2289"/>
                    <a:pt x="522" y="2268"/>
                  </a:cubicBezTo>
                  <a:cubicBezTo>
                    <a:pt x="598" y="2248"/>
                    <a:pt x="665" y="2219"/>
                    <a:pt x="723" y="2183"/>
                  </a:cubicBezTo>
                  <a:cubicBezTo>
                    <a:pt x="769" y="2154"/>
                    <a:pt x="804" y="2127"/>
                    <a:pt x="828" y="2102"/>
                  </a:cubicBezTo>
                  <a:cubicBezTo>
                    <a:pt x="852" y="2076"/>
                    <a:pt x="869" y="2050"/>
                    <a:pt x="879" y="2024"/>
                  </a:cubicBezTo>
                  <a:cubicBezTo>
                    <a:pt x="888" y="1997"/>
                    <a:pt x="893" y="1969"/>
                    <a:pt x="893" y="1940"/>
                  </a:cubicBezTo>
                  <a:cubicBezTo>
                    <a:pt x="893" y="1911"/>
                    <a:pt x="892" y="1880"/>
                    <a:pt x="890" y="1846"/>
                  </a:cubicBezTo>
                  <a:cubicBezTo>
                    <a:pt x="885" y="1795"/>
                    <a:pt x="867" y="1755"/>
                    <a:pt x="837" y="1726"/>
                  </a:cubicBezTo>
                  <a:cubicBezTo>
                    <a:pt x="807" y="1697"/>
                    <a:pt x="775" y="1668"/>
                    <a:pt x="741" y="1639"/>
                  </a:cubicBezTo>
                  <a:cubicBezTo>
                    <a:pt x="722" y="1625"/>
                    <a:pt x="705" y="1603"/>
                    <a:pt x="690" y="1574"/>
                  </a:cubicBezTo>
                  <a:cubicBezTo>
                    <a:pt x="676" y="1545"/>
                    <a:pt x="664" y="1517"/>
                    <a:pt x="654" y="1491"/>
                  </a:cubicBezTo>
                  <a:cubicBezTo>
                    <a:pt x="642" y="1459"/>
                    <a:pt x="632" y="1424"/>
                    <a:pt x="625" y="1385"/>
                  </a:cubicBezTo>
                  <a:cubicBezTo>
                    <a:pt x="608" y="1381"/>
                    <a:pt x="592" y="1373"/>
                    <a:pt x="578" y="1364"/>
                  </a:cubicBezTo>
                  <a:cubicBezTo>
                    <a:pt x="566" y="1354"/>
                    <a:pt x="552" y="1339"/>
                    <a:pt x="538" y="1320"/>
                  </a:cubicBezTo>
                  <a:cubicBezTo>
                    <a:pt x="523" y="1301"/>
                    <a:pt x="510" y="1272"/>
                    <a:pt x="498" y="1233"/>
                  </a:cubicBezTo>
                  <a:cubicBezTo>
                    <a:pt x="486" y="1197"/>
                    <a:pt x="482" y="1163"/>
                    <a:pt x="485" y="1131"/>
                  </a:cubicBezTo>
                  <a:cubicBezTo>
                    <a:pt x="489" y="1100"/>
                    <a:pt x="496" y="1073"/>
                    <a:pt x="505" y="1052"/>
                  </a:cubicBezTo>
                  <a:cubicBezTo>
                    <a:pt x="515" y="1025"/>
                    <a:pt x="528" y="1002"/>
                    <a:pt x="545" y="983"/>
                  </a:cubicBezTo>
                  <a:cubicBezTo>
                    <a:pt x="545" y="901"/>
                    <a:pt x="550" y="818"/>
                    <a:pt x="560" y="736"/>
                  </a:cubicBezTo>
                  <a:cubicBezTo>
                    <a:pt x="569" y="666"/>
                    <a:pt x="584" y="591"/>
                    <a:pt x="605" y="511"/>
                  </a:cubicBezTo>
                  <a:cubicBezTo>
                    <a:pt x="625" y="432"/>
                    <a:pt x="659" y="360"/>
                    <a:pt x="705" y="297"/>
                  </a:cubicBezTo>
                  <a:cubicBezTo>
                    <a:pt x="748" y="237"/>
                    <a:pt x="795" y="187"/>
                    <a:pt x="844" y="149"/>
                  </a:cubicBezTo>
                  <a:cubicBezTo>
                    <a:pt x="894" y="110"/>
                    <a:pt x="945" y="80"/>
                    <a:pt x="998" y="58"/>
                  </a:cubicBezTo>
                  <a:cubicBezTo>
                    <a:pt x="1052" y="36"/>
                    <a:pt x="1105" y="21"/>
                    <a:pt x="1158" y="13"/>
                  </a:cubicBezTo>
                  <a:cubicBezTo>
                    <a:pt x="1211" y="4"/>
                    <a:pt x="1262" y="0"/>
                    <a:pt x="1310" y="0"/>
                  </a:cubicBezTo>
                  <a:cubicBezTo>
                    <a:pt x="1373" y="0"/>
                    <a:pt x="1434" y="7"/>
                    <a:pt x="1492" y="22"/>
                  </a:cubicBezTo>
                  <a:cubicBezTo>
                    <a:pt x="1550" y="36"/>
                    <a:pt x="1603" y="56"/>
                    <a:pt x="1653" y="80"/>
                  </a:cubicBezTo>
                  <a:cubicBezTo>
                    <a:pt x="1703" y="104"/>
                    <a:pt x="1747" y="131"/>
                    <a:pt x="1785" y="161"/>
                  </a:cubicBezTo>
                  <a:cubicBezTo>
                    <a:pt x="1824" y="192"/>
                    <a:pt x="1855" y="222"/>
                    <a:pt x="1880" y="254"/>
                  </a:cubicBezTo>
                  <a:cubicBezTo>
                    <a:pt x="1935" y="324"/>
                    <a:pt x="1976" y="401"/>
                    <a:pt x="2001" y="486"/>
                  </a:cubicBezTo>
                  <a:cubicBezTo>
                    <a:pt x="2027" y="571"/>
                    <a:pt x="2045" y="650"/>
                    <a:pt x="2057" y="725"/>
                  </a:cubicBezTo>
                  <a:cubicBezTo>
                    <a:pt x="2069" y="812"/>
                    <a:pt x="2074" y="899"/>
                    <a:pt x="2072" y="986"/>
                  </a:cubicBezTo>
                  <a:cubicBezTo>
                    <a:pt x="2086" y="999"/>
                    <a:pt x="2098" y="1013"/>
                    <a:pt x="2108" y="1030"/>
                  </a:cubicBezTo>
                  <a:cubicBezTo>
                    <a:pt x="2118" y="1044"/>
                    <a:pt x="2125" y="1064"/>
                    <a:pt x="2130" y="1088"/>
                  </a:cubicBezTo>
                  <a:cubicBezTo>
                    <a:pt x="2135" y="1112"/>
                    <a:pt x="2135" y="1142"/>
                    <a:pt x="2130" y="1179"/>
                  </a:cubicBezTo>
                  <a:cubicBezTo>
                    <a:pt x="2125" y="1225"/>
                    <a:pt x="2115" y="1261"/>
                    <a:pt x="2101" y="1287"/>
                  </a:cubicBezTo>
                  <a:cubicBezTo>
                    <a:pt x="2086" y="1314"/>
                    <a:pt x="2071" y="1335"/>
                    <a:pt x="2054" y="1349"/>
                  </a:cubicBezTo>
                  <a:cubicBezTo>
                    <a:pt x="2034" y="1366"/>
                    <a:pt x="2014" y="1378"/>
                    <a:pt x="1992" y="1385"/>
                  </a:cubicBezTo>
                  <a:cubicBezTo>
                    <a:pt x="1992" y="1385"/>
                    <a:pt x="1992" y="1385"/>
                    <a:pt x="1992" y="1385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09070" y="3832180"/>
              <a:ext cx="1041144" cy="742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800" b="1" dirty="0">
                  <a:solidFill>
                    <a:srgbClr val="F39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lang="zh-CN" altLang="en-US" sz="2400" b="1" dirty="0">
                <a:solidFill>
                  <a:srgbClr val="F39C1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70210" y="733216"/>
            <a:ext cx="5320990" cy="5362784"/>
            <a:chOff x="727728" y="1498310"/>
            <a:chExt cx="3273328" cy="4260489"/>
          </a:xfrm>
        </p:grpSpPr>
        <p:grpSp>
          <p:nvGrpSpPr>
            <p:cNvPr id="71" name="组合 70"/>
            <p:cNvGrpSpPr/>
            <p:nvPr/>
          </p:nvGrpSpPr>
          <p:grpSpPr>
            <a:xfrm>
              <a:off x="727728" y="1498310"/>
              <a:ext cx="661336" cy="657220"/>
              <a:chOff x="1240991" y="1633275"/>
              <a:chExt cx="878400" cy="872933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 flipH="1">
              <a:off x="3339720" y="1498310"/>
              <a:ext cx="661336" cy="657220"/>
              <a:chOff x="1240991" y="1633275"/>
              <a:chExt cx="878400" cy="872933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组合 73"/>
            <p:cNvGrpSpPr/>
            <p:nvPr/>
          </p:nvGrpSpPr>
          <p:grpSpPr>
            <a:xfrm flipH="1" flipV="1">
              <a:off x="3339720" y="5101579"/>
              <a:ext cx="661336" cy="657220"/>
              <a:chOff x="1240991" y="1633275"/>
              <a:chExt cx="878400" cy="872933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 flipV="1">
              <a:off x="727728" y="5101579"/>
              <a:ext cx="661336" cy="657220"/>
              <a:chOff x="1240991" y="1633275"/>
              <a:chExt cx="878400" cy="872933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矩形 104"/>
          <p:cNvSpPr/>
          <p:nvPr/>
        </p:nvSpPr>
        <p:spPr>
          <a:xfrm>
            <a:off x="6302659" y="1926865"/>
            <a:ext cx="51793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背</a:t>
            </a:r>
            <a:endParaRPr lang="en-US" altLang="zh-CN" sz="6600" b="1" dirty="0">
              <a:solidFill>
                <a:schemeClr val="bg1"/>
              </a:solidFill>
            </a:endParaRPr>
          </a:p>
          <a:p>
            <a:endParaRPr lang="en-US" altLang="zh-CN" sz="6600" b="1" dirty="0">
              <a:solidFill>
                <a:schemeClr val="bg1"/>
              </a:solidFill>
            </a:endParaRPr>
          </a:p>
          <a:p>
            <a:r>
              <a:rPr lang="zh-CN" altLang="en-US" sz="6600" b="1" dirty="0">
                <a:solidFill>
                  <a:schemeClr val="bg1"/>
                </a:solidFill>
              </a:rPr>
              <a:t>景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023861" y="5424364"/>
            <a:ext cx="421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完善出行产业链及生态圈</a:t>
            </a:r>
          </a:p>
        </p:txBody>
      </p:sp>
    </p:spTree>
    <p:extLst>
      <p:ext uri="{BB962C8B-B14F-4D97-AF65-F5344CB8AC3E}">
        <p14:creationId xmlns:p14="http://schemas.microsoft.com/office/powerpoint/2010/main" val="20598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19786" y="1391955"/>
            <a:ext cx="3152428" cy="4074090"/>
          </a:xfrm>
          <a:prstGeom prst="rect">
            <a:avLst/>
          </a:prstGeom>
          <a:solidFill>
            <a:srgbClr val="ED7D31"/>
          </a:solidFill>
          <a:ln>
            <a:solidFill>
              <a:srgbClr val="F39C1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28" name="正五边形 27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02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优惠补贴</a:t>
                </a:r>
              </a:p>
            </p:txBody>
          </p:sp>
        </p:grpSp>
      </p:grpSp>
      <p:sp>
        <p:nvSpPr>
          <p:cNvPr id="5" name="矩形 4"/>
          <p:cNvSpPr/>
          <p:nvPr/>
        </p:nvSpPr>
        <p:spPr>
          <a:xfrm>
            <a:off x="1506039" y="1612726"/>
            <a:ext cx="2810774" cy="36325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706103" y="1612726"/>
            <a:ext cx="2810774" cy="3632548"/>
          </a:xfrm>
          <a:prstGeom prst="rect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900240" y="1612726"/>
            <a:ext cx="2810774" cy="36325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11087" y="1941741"/>
            <a:ext cx="200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D7D31"/>
                </a:solidFill>
              </a:rPr>
              <a:t>滴滴云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305288" y="1941741"/>
            <a:ext cx="200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D7D31"/>
                </a:solidFill>
              </a:rPr>
              <a:t>会员费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111151" y="1818631"/>
            <a:ext cx="200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办公场所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911087" y="2828835"/>
            <a:ext cx="200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ED7D3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$0</a:t>
            </a:r>
            <a:endParaRPr lang="zh-CN" altLang="en-US" sz="7200" b="1" dirty="0">
              <a:solidFill>
                <a:srgbClr val="ED7D3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911087" y="2414242"/>
            <a:ext cx="200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首月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141720" y="2401815"/>
            <a:ext cx="200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入驻补贴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095661" y="2838574"/>
            <a:ext cx="2000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5%</a:t>
            </a:r>
            <a:endParaRPr lang="zh-CN" altLang="en-US" sz="88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305288" y="2816408"/>
            <a:ext cx="200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ED7D3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$0</a:t>
            </a:r>
            <a:endParaRPr lang="zh-CN" altLang="en-US" sz="7200" b="1" dirty="0">
              <a:solidFill>
                <a:srgbClr val="ED7D3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305288" y="2401815"/>
            <a:ext cx="200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首季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168284" y="4415613"/>
            <a:ext cx="1484132" cy="350728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加入优创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115856" y="4385522"/>
            <a:ext cx="2031474" cy="4800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D7D31"/>
                </a:solidFill>
              </a:rPr>
              <a:t>加入优创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8563561" y="4415613"/>
            <a:ext cx="1484132" cy="350728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加入优创</a:t>
            </a:r>
          </a:p>
        </p:txBody>
      </p:sp>
    </p:spTree>
    <p:extLst>
      <p:ext uri="{BB962C8B-B14F-4D97-AF65-F5344CB8AC3E}">
        <p14:creationId xmlns:p14="http://schemas.microsoft.com/office/powerpoint/2010/main" val="3963701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0" y="1800475"/>
            <a:ext cx="12192000" cy="3184026"/>
            <a:chOff x="0" y="1800475"/>
            <a:chExt cx="12192000" cy="3184026"/>
          </a:xfrm>
        </p:grpSpPr>
        <p:sp>
          <p:nvSpPr>
            <p:cNvPr id="26" name="矩形 25"/>
            <p:cNvSpPr/>
            <p:nvPr/>
          </p:nvSpPr>
          <p:spPr>
            <a:xfrm>
              <a:off x="976469" y="1800475"/>
              <a:ext cx="1972887" cy="3184026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0" y="3392487"/>
              <a:ext cx="12192000" cy="0"/>
            </a:xfrm>
            <a:prstGeom prst="line">
              <a:avLst/>
            </a:prstGeom>
            <a:ln w="3810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4285488" y="3192875"/>
              <a:ext cx="865632" cy="1306723"/>
              <a:chOff x="4596384" y="3192875"/>
              <a:chExt cx="865632" cy="1306723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829588" y="3192875"/>
                <a:ext cx="399225" cy="3992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596384" y="3791712"/>
                <a:ext cx="8656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ED7D3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02</a:t>
                </a:r>
                <a:endParaRPr lang="zh-CN" altLang="en-US" sz="4000" dirty="0">
                  <a:solidFill>
                    <a:srgbClr val="ED7D3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040880" y="3192875"/>
              <a:ext cx="865632" cy="1306723"/>
              <a:chOff x="6729984" y="3192875"/>
              <a:chExt cx="865632" cy="130672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6963188" y="3192875"/>
                <a:ext cx="399225" cy="3992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729984" y="3791712"/>
                <a:ext cx="8656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ED7D3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03</a:t>
                </a:r>
                <a:endParaRPr lang="zh-CN" altLang="en-US" sz="4000" dirty="0">
                  <a:solidFill>
                    <a:srgbClr val="ED7D3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796272" y="3192875"/>
              <a:ext cx="865632" cy="1306723"/>
              <a:chOff x="8863584" y="3192875"/>
              <a:chExt cx="865632" cy="130672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9096788" y="3192875"/>
                <a:ext cx="399225" cy="3992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863584" y="3791712"/>
                <a:ext cx="8656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ED7D3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04</a:t>
                </a:r>
                <a:endParaRPr lang="zh-CN" altLang="en-US" sz="4000" dirty="0">
                  <a:solidFill>
                    <a:srgbClr val="ED7D3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604771" y="4477920"/>
              <a:ext cx="716280" cy="506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536191" y="4546544"/>
              <a:ext cx="853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ED7D3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NOW</a:t>
              </a:r>
              <a:endParaRPr lang="zh-CN" altLang="en-US" b="1" dirty="0">
                <a:solidFill>
                  <a:srgbClr val="ED7D3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326657" y="3148324"/>
              <a:ext cx="1272507" cy="443776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智慧出行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984770" y="2593153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ED7D31"/>
                  </a:solidFill>
                </a:rPr>
                <a:t>互联网服务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868403" y="259271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ED7D31"/>
                  </a:solidFill>
                </a:rPr>
                <a:t>金融服务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9623794" y="259271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ED7D31"/>
                  </a:solidFill>
                </a:rPr>
                <a:t>智能硬件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858496" y="2340415"/>
            <a:ext cx="6475008" cy="2177171"/>
            <a:chOff x="2858496" y="2340415"/>
            <a:chExt cx="6475008" cy="2177171"/>
          </a:xfrm>
        </p:grpSpPr>
        <p:grpSp>
          <p:nvGrpSpPr>
            <p:cNvPr id="52" name="组合 51"/>
            <p:cNvGrpSpPr/>
            <p:nvPr/>
          </p:nvGrpSpPr>
          <p:grpSpPr>
            <a:xfrm>
              <a:off x="2858496" y="2340415"/>
              <a:ext cx="6475008" cy="2177171"/>
              <a:chOff x="2908471" y="2322427"/>
              <a:chExt cx="6475008" cy="2177171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908471" y="2322427"/>
                <a:ext cx="2497925" cy="2177171"/>
                <a:chOff x="3211635" y="4147084"/>
                <a:chExt cx="2497925" cy="2177171"/>
              </a:xfrm>
            </p:grpSpPr>
            <p:sp>
              <p:nvSpPr>
                <p:cNvPr id="39" name="矩形 38"/>
                <p:cNvSpPr/>
                <p:nvPr/>
              </p:nvSpPr>
              <p:spPr>
                <a:xfrm rot="1944131" flipH="1">
                  <a:off x="4745866" y="5571525"/>
                  <a:ext cx="913371" cy="464773"/>
                </a:xfrm>
                <a:prstGeom prst="rect">
                  <a:avLst/>
                </a:prstGeom>
                <a:solidFill>
                  <a:srgbClr val="F39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19655869">
                  <a:off x="3253502" y="5571525"/>
                  <a:ext cx="913371" cy="464773"/>
                </a:xfrm>
                <a:prstGeom prst="rect">
                  <a:avLst/>
                </a:prstGeom>
                <a:solidFill>
                  <a:srgbClr val="F39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3488407" y="4147084"/>
                  <a:ext cx="1944383" cy="1944383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39C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3211635" y="5856255"/>
                  <a:ext cx="2497925" cy="468000"/>
                </a:xfrm>
                <a:prstGeom prst="rect">
                  <a:avLst/>
                </a:prstGeom>
                <a:solidFill>
                  <a:srgbClr val="ED7D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</a:rPr>
                    <a:t>创业孵化器</a:t>
                  </a:r>
                </a:p>
              </p:txBody>
            </p:sp>
            <p:pic>
              <p:nvPicPr>
                <p:cNvPr id="35" name="图片 3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079" y="4561910"/>
                  <a:ext cx="1114731" cy="1114731"/>
                </a:xfrm>
                <a:prstGeom prst="rect">
                  <a:avLst/>
                </a:prstGeom>
              </p:spPr>
            </p:pic>
          </p:grpSp>
          <p:grpSp>
            <p:nvGrpSpPr>
              <p:cNvPr id="51" name="组合 50"/>
              <p:cNvGrpSpPr/>
              <p:nvPr/>
            </p:nvGrpSpPr>
            <p:grpSpPr>
              <a:xfrm>
                <a:off x="6885554" y="2322427"/>
                <a:ext cx="2497925" cy="2177171"/>
                <a:chOff x="5893875" y="4145655"/>
                <a:chExt cx="2497925" cy="2177171"/>
              </a:xfrm>
            </p:grpSpPr>
            <p:sp>
              <p:nvSpPr>
                <p:cNvPr id="45" name="矩形 44"/>
                <p:cNvSpPr/>
                <p:nvPr/>
              </p:nvSpPr>
              <p:spPr>
                <a:xfrm rot="1944131" flipH="1">
                  <a:off x="7428106" y="5570096"/>
                  <a:ext cx="913371" cy="464773"/>
                </a:xfrm>
                <a:prstGeom prst="rect">
                  <a:avLst/>
                </a:prstGeom>
                <a:solidFill>
                  <a:srgbClr val="F39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 rot="19655869">
                  <a:off x="5935742" y="5570096"/>
                  <a:ext cx="913371" cy="464773"/>
                </a:xfrm>
                <a:prstGeom prst="rect">
                  <a:avLst/>
                </a:prstGeom>
                <a:solidFill>
                  <a:srgbClr val="F39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6170647" y="4145655"/>
                  <a:ext cx="1944383" cy="1944383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39C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文本框 47"/>
                <p:cNvSpPr txBox="1"/>
                <p:nvPr/>
              </p:nvSpPr>
              <p:spPr>
                <a:xfrm>
                  <a:off x="5893875" y="5854826"/>
                  <a:ext cx="2497925" cy="468000"/>
                </a:xfrm>
                <a:prstGeom prst="rect">
                  <a:avLst/>
                </a:prstGeom>
                <a:solidFill>
                  <a:srgbClr val="ED7D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</a:rPr>
                    <a:t>创业加速器</a:t>
                  </a:r>
                </a:p>
              </p:txBody>
            </p:sp>
            <p:pic>
              <p:nvPicPr>
                <p:cNvPr id="34" name="图片 3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277" b="8939"/>
                <a:stretch/>
              </p:blipFill>
              <p:spPr>
                <a:xfrm>
                  <a:off x="6477434" y="4560348"/>
                  <a:ext cx="1330809" cy="111499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56" name="直接箭头连接符 55"/>
            <p:cNvCxnSpPr>
              <a:stCxn id="41" idx="6"/>
              <a:endCxn id="47" idx="2"/>
            </p:cNvCxnSpPr>
            <p:nvPr/>
          </p:nvCxnSpPr>
          <p:spPr>
            <a:xfrm>
              <a:off x="5079651" y="3312607"/>
              <a:ext cx="2032700" cy="0"/>
            </a:xfrm>
            <a:prstGeom prst="straightConnector1">
              <a:avLst/>
            </a:prstGeom>
            <a:ln w="76200">
              <a:solidFill>
                <a:srgbClr val="ED7D3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58" name="正五边形 57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02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颠覆传统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28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38048" y="2884847"/>
            <a:ext cx="5179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暨未来展望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96000" y="1404731"/>
            <a:ext cx="1033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-2"/>
            <a:ext cx="6096000" cy="6858001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5505754" y="3609961"/>
                </a:moveTo>
                <a:cubicBezTo>
                  <a:pt x="5376696" y="3659893"/>
                  <a:pt x="5275058" y="3690043"/>
                  <a:pt x="5200843" y="3700412"/>
                </a:cubicBezTo>
                <a:cubicBezTo>
                  <a:pt x="5214485" y="3732335"/>
                  <a:pt x="5225127" y="3762622"/>
                  <a:pt x="5232766" y="3791271"/>
                </a:cubicBezTo>
                <a:cubicBezTo>
                  <a:pt x="5303435" y="3758529"/>
                  <a:pt x="5391975" y="3725787"/>
                  <a:pt x="5498387" y="3693045"/>
                </a:cubicBezTo>
                <a:cubicBezTo>
                  <a:pt x="5499206" y="3659484"/>
                  <a:pt x="5501662" y="3631789"/>
                  <a:pt x="5505754" y="3609961"/>
                </a:cubicBezTo>
                <a:close/>
                <a:moveTo>
                  <a:pt x="5630584" y="3562894"/>
                </a:moveTo>
                <a:lnTo>
                  <a:pt x="5835222" y="3562894"/>
                </a:lnTo>
                <a:lnTo>
                  <a:pt x="5835222" y="3694682"/>
                </a:lnTo>
                <a:lnTo>
                  <a:pt x="5630584" y="3694682"/>
                </a:lnTo>
                <a:close/>
                <a:moveTo>
                  <a:pt x="4582015" y="3542021"/>
                </a:moveTo>
                <a:cubicBezTo>
                  <a:pt x="4586654" y="3587042"/>
                  <a:pt x="4588973" y="3618420"/>
                  <a:pt x="4588973" y="3636155"/>
                </a:cubicBezTo>
                <a:lnTo>
                  <a:pt x="4588973" y="3713918"/>
                </a:lnTo>
                <a:cubicBezTo>
                  <a:pt x="4588700" y="3747751"/>
                  <a:pt x="4597295" y="3770807"/>
                  <a:pt x="4614757" y="3783086"/>
                </a:cubicBezTo>
                <a:cubicBezTo>
                  <a:pt x="4631401" y="3795910"/>
                  <a:pt x="4662779" y="3802185"/>
                  <a:pt x="4708891" y="3801912"/>
                </a:cubicBezTo>
                <a:lnTo>
                  <a:pt x="4815303" y="3801912"/>
                </a:lnTo>
                <a:cubicBezTo>
                  <a:pt x="4889792" y="3806005"/>
                  <a:pt x="4937814" y="3761257"/>
                  <a:pt x="4959369" y="3667669"/>
                </a:cubicBezTo>
                <a:cubicBezTo>
                  <a:pt x="4928264" y="3658938"/>
                  <a:pt x="4899751" y="3641066"/>
                  <a:pt x="4873830" y="3614054"/>
                </a:cubicBezTo>
                <a:cubicBezTo>
                  <a:pt x="4873011" y="3663167"/>
                  <a:pt x="4867554" y="3694682"/>
                  <a:pt x="4857459" y="3708597"/>
                </a:cubicBezTo>
                <a:cubicBezTo>
                  <a:pt x="4848455" y="3723877"/>
                  <a:pt x="4828809" y="3731244"/>
                  <a:pt x="4798523" y="3730698"/>
                </a:cubicBezTo>
                <a:lnTo>
                  <a:pt x="4700296" y="3730698"/>
                </a:lnTo>
                <a:cubicBezTo>
                  <a:pt x="4684744" y="3730971"/>
                  <a:pt x="4675194" y="3729470"/>
                  <a:pt x="4671647" y="3726196"/>
                </a:cubicBezTo>
                <a:cubicBezTo>
                  <a:pt x="4667008" y="3722922"/>
                  <a:pt x="4664826" y="3715146"/>
                  <a:pt x="4665098" y="3702867"/>
                </a:cubicBezTo>
                <a:lnTo>
                  <a:pt x="4665098" y="3639429"/>
                </a:lnTo>
                <a:cubicBezTo>
                  <a:pt x="4665098" y="3620330"/>
                  <a:pt x="4665780" y="3607233"/>
                  <a:pt x="4667145" y="3600139"/>
                </a:cubicBezTo>
                <a:cubicBezTo>
                  <a:pt x="4668509" y="3592499"/>
                  <a:pt x="4671238" y="3587451"/>
                  <a:pt x="4675330" y="3584995"/>
                </a:cubicBezTo>
                <a:cubicBezTo>
                  <a:pt x="4685699" y="3577901"/>
                  <a:pt x="4690610" y="3571216"/>
                  <a:pt x="4690064" y="3564941"/>
                </a:cubicBezTo>
                <a:cubicBezTo>
                  <a:pt x="4688700" y="3558392"/>
                  <a:pt x="4682288" y="3554436"/>
                  <a:pt x="4670828" y="3553072"/>
                </a:cubicBezTo>
                <a:close/>
                <a:moveTo>
                  <a:pt x="4473966" y="3518692"/>
                </a:moveTo>
                <a:cubicBezTo>
                  <a:pt x="4457595" y="3612280"/>
                  <a:pt x="4424580" y="3683222"/>
                  <a:pt x="4374921" y="3731517"/>
                </a:cubicBezTo>
                <a:cubicBezTo>
                  <a:pt x="4407117" y="3738338"/>
                  <a:pt x="4435085" y="3751162"/>
                  <a:pt x="4458823" y="3769989"/>
                </a:cubicBezTo>
                <a:cubicBezTo>
                  <a:pt x="4492656" y="3714873"/>
                  <a:pt x="4516940" y="3664122"/>
                  <a:pt x="4531674" y="3617737"/>
                </a:cubicBezTo>
                <a:cubicBezTo>
                  <a:pt x="4538768" y="3596182"/>
                  <a:pt x="4546681" y="3583768"/>
                  <a:pt x="4555412" y="3580493"/>
                </a:cubicBezTo>
                <a:cubicBezTo>
                  <a:pt x="4566053" y="3576128"/>
                  <a:pt x="4571374" y="3570943"/>
                  <a:pt x="4571374" y="3564941"/>
                </a:cubicBezTo>
                <a:cubicBezTo>
                  <a:pt x="4570828" y="3558938"/>
                  <a:pt x="4565235" y="3553890"/>
                  <a:pt x="4554594" y="3549798"/>
                </a:cubicBezTo>
                <a:close/>
                <a:moveTo>
                  <a:pt x="4965918" y="3506005"/>
                </a:moveTo>
                <a:lnTo>
                  <a:pt x="4902479" y="3551435"/>
                </a:lnTo>
                <a:cubicBezTo>
                  <a:pt x="4953776" y="3605732"/>
                  <a:pt x="4997841" y="3667124"/>
                  <a:pt x="5034676" y="3735609"/>
                </a:cubicBezTo>
                <a:lnTo>
                  <a:pt x="5105890" y="3682813"/>
                </a:lnTo>
                <a:cubicBezTo>
                  <a:pt x="5062507" y="3620602"/>
                  <a:pt x="5015849" y="3561667"/>
                  <a:pt x="4965918" y="3506005"/>
                </a:cubicBezTo>
                <a:close/>
                <a:moveTo>
                  <a:pt x="5547910" y="3490862"/>
                </a:moveTo>
                <a:cubicBezTo>
                  <a:pt x="5552003" y="3519238"/>
                  <a:pt x="5554458" y="3550616"/>
                  <a:pt x="5555277" y="3584995"/>
                </a:cubicBezTo>
                <a:lnTo>
                  <a:pt x="5555277" y="3720466"/>
                </a:lnTo>
                <a:cubicBezTo>
                  <a:pt x="5555004" y="3756210"/>
                  <a:pt x="5553094" y="3786769"/>
                  <a:pt x="5549547" y="3812144"/>
                </a:cubicBezTo>
                <a:lnTo>
                  <a:pt x="5636723" y="3812144"/>
                </a:lnTo>
                <a:cubicBezTo>
                  <a:pt x="5632630" y="3789770"/>
                  <a:pt x="5630584" y="3771353"/>
                  <a:pt x="5630584" y="3756892"/>
                </a:cubicBezTo>
                <a:lnTo>
                  <a:pt x="5835222" y="3756892"/>
                </a:lnTo>
                <a:cubicBezTo>
                  <a:pt x="5835496" y="3765896"/>
                  <a:pt x="5833040" y="3783222"/>
                  <a:pt x="5827855" y="3808870"/>
                </a:cubicBezTo>
                <a:lnTo>
                  <a:pt x="5919943" y="3808870"/>
                </a:lnTo>
                <a:cubicBezTo>
                  <a:pt x="5914759" y="3779402"/>
                  <a:pt x="5911621" y="3748843"/>
                  <a:pt x="5910529" y="3717192"/>
                </a:cubicBezTo>
                <a:lnTo>
                  <a:pt x="5910529" y="3583358"/>
                </a:lnTo>
                <a:cubicBezTo>
                  <a:pt x="5911075" y="3552799"/>
                  <a:pt x="5913668" y="3521967"/>
                  <a:pt x="5918306" y="3490862"/>
                </a:cubicBezTo>
                <a:cubicBezTo>
                  <a:pt x="5886382" y="3496864"/>
                  <a:pt x="5852821" y="3500002"/>
                  <a:pt x="5817623" y="3500275"/>
                </a:cubicBezTo>
                <a:lnTo>
                  <a:pt x="5648183" y="3500275"/>
                </a:lnTo>
                <a:cubicBezTo>
                  <a:pt x="5614622" y="3498911"/>
                  <a:pt x="5581198" y="3495773"/>
                  <a:pt x="5547910" y="3490862"/>
                </a:cubicBezTo>
                <a:close/>
                <a:moveTo>
                  <a:pt x="3563733" y="3481039"/>
                </a:moveTo>
                <a:lnTo>
                  <a:pt x="3563733" y="3556346"/>
                </a:lnTo>
                <a:cubicBezTo>
                  <a:pt x="3591837" y="3553345"/>
                  <a:pt x="3629217" y="3551435"/>
                  <a:pt x="3675875" y="3550616"/>
                </a:cubicBezTo>
                <a:lnTo>
                  <a:pt x="3826080" y="3550616"/>
                </a:lnTo>
                <a:cubicBezTo>
                  <a:pt x="3767417" y="3621557"/>
                  <a:pt x="3720486" y="3669852"/>
                  <a:pt x="3685288" y="3695500"/>
                </a:cubicBezTo>
                <a:cubicBezTo>
                  <a:pt x="3669190" y="3708870"/>
                  <a:pt x="3645179" y="3720875"/>
                  <a:pt x="3613256" y="3731517"/>
                </a:cubicBezTo>
                <a:cubicBezTo>
                  <a:pt x="3623624" y="3756892"/>
                  <a:pt x="3631673" y="3780630"/>
                  <a:pt x="3637403" y="3802731"/>
                </a:cubicBezTo>
                <a:cubicBezTo>
                  <a:pt x="3679968" y="3793181"/>
                  <a:pt x="3724715" y="3787315"/>
                  <a:pt x="3771646" y="3785132"/>
                </a:cubicBezTo>
                <a:cubicBezTo>
                  <a:pt x="3843952" y="3781858"/>
                  <a:pt x="3948726" y="3774627"/>
                  <a:pt x="4085971" y="3763440"/>
                </a:cubicBezTo>
                <a:cubicBezTo>
                  <a:pt x="4100705" y="3779539"/>
                  <a:pt x="4119941" y="3804368"/>
                  <a:pt x="4143679" y="3837929"/>
                </a:cubicBezTo>
                <a:lnTo>
                  <a:pt x="4204252" y="3777765"/>
                </a:lnTo>
                <a:cubicBezTo>
                  <a:pt x="4138495" y="3707369"/>
                  <a:pt x="4075602" y="3642567"/>
                  <a:pt x="4015575" y="3583358"/>
                </a:cubicBezTo>
                <a:lnTo>
                  <a:pt x="3956639" y="3633290"/>
                </a:lnTo>
                <a:cubicBezTo>
                  <a:pt x="3981196" y="3654845"/>
                  <a:pt x="4006162" y="3680084"/>
                  <a:pt x="4031537" y="3709006"/>
                </a:cubicBezTo>
                <a:lnTo>
                  <a:pt x="3869873" y="3717192"/>
                </a:lnTo>
                <a:cubicBezTo>
                  <a:pt x="3816121" y="3719102"/>
                  <a:pt x="3779422" y="3720875"/>
                  <a:pt x="3759777" y="3722513"/>
                </a:cubicBezTo>
                <a:cubicBezTo>
                  <a:pt x="3768508" y="3714054"/>
                  <a:pt x="3781196" y="3701503"/>
                  <a:pt x="3797840" y="3684859"/>
                </a:cubicBezTo>
                <a:cubicBezTo>
                  <a:pt x="3829490" y="3654027"/>
                  <a:pt x="3852819" y="3630971"/>
                  <a:pt x="3867826" y="3615691"/>
                </a:cubicBezTo>
                <a:cubicBezTo>
                  <a:pt x="3882015" y="3601503"/>
                  <a:pt x="3894975" y="3594272"/>
                  <a:pt x="3906707" y="3593999"/>
                </a:cubicBezTo>
                <a:cubicBezTo>
                  <a:pt x="3918440" y="3592362"/>
                  <a:pt x="3925944" y="3588815"/>
                  <a:pt x="3929218" y="3583358"/>
                </a:cubicBezTo>
                <a:cubicBezTo>
                  <a:pt x="3930036" y="3581721"/>
                  <a:pt x="3930446" y="3579811"/>
                  <a:pt x="3930446" y="3577628"/>
                </a:cubicBezTo>
                <a:cubicBezTo>
                  <a:pt x="3930446" y="3573263"/>
                  <a:pt x="3928126" y="3568624"/>
                  <a:pt x="3923488" y="3563713"/>
                </a:cubicBezTo>
                <a:lnTo>
                  <a:pt x="3909982" y="3550616"/>
                </a:lnTo>
                <a:lnTo>
                  <a:pt x="4118713" y="3550616"/>
                </a:lnTo>
                <a:cubicBezTo>
                  <a:pt x="4163188" y="3551435"/>
                  <a:pt x="4200569" y="3553345"/>
                  <a:pt x="4230855" y="3556346"/>
                </a:cubicBezTo>
                <a:lnTo>
                  <a:pt x="4230855" y="3481039"/>
                </a:lnTo>
                <a:cubicBezTo>
                  <a:pt x="4198386" y="3484040"/>
                  <a:pt x="4161005" y="3486223"/>
                  <a:pt x="4118713" y="3487587"/>
                </a:cubicBezTo>
                <a:lnTo>
                  <a:pt x="3675875" y="3487587"/>
                </a:lnTo>
                <a:cubicBezTo>
                  <a:pt x="3636584" y="3486769"/>
                  <a:pt x="3599204" y="3484586"/>
                  <a:pt x="3563733" y="3481039"/>
                </a:cubicBezTo>
                <a:close/>
                <a:moveTo>
                  <a:pt x="4587336" y="3275582"/>
                </a:moveTo>
                <a:lnTo>
                  <a:pt x="4913939" y="3275582"/>
                </a:lnTo>
                <a:lnTo>
                  <a:pt x="4913939" y="3411462"/>
                </a:lnTo>
                <a:lnTo>
                  <a:pt x="4587336" y="3411462"/>
                </a:lnTo>
                <a:close/>
                <a:moveTo>
                  <a:pt x="2364960" y="3061120"/>
                </a:moveTo>
                <a:lnTo>
                  <a:pt x="2314619" y="3114736"/>
                </a:lnTo>
                <a:cubicBezTo>
                  <a:pt x="2320894" y="3119647"/>
                  <a:pt x="2329898" y="3126741"/>
                  <a:pt x="2341631" y="3136018"/>
                </a:cubicBezTo>
                <a:cubicBezTo>
                  <a:pt x="2389926" y="3173672"/>
                  <a:pt x="2428261" y="3207642"/>
                  <a:pt x="2456638" y="3237928"/>
                </a:cubicBezTo>
                <a:lnTo>
                  <a:pt x="2506570" y="3181857"/>
                </a:lnTo>
                <a:cubicBezTo>
                  <a:pt x="2468916" y="3143931"/>
                  <a:pt x="2421713" y="3103685"/>
                  <a:pt x="2364960" y="3061120"/>
                </a:cubicBezTo>
                <a:close/>
                <a:moveTo>
                  <a:pt x="2167279" y="3051707"/>
                </a:moveTo>
                <a:cubicBezTo>
                  <a:pt x="2167279" y="3115282"/>
                  <a:pt x="2159775" y="3184040"/>
                  <a:pt x="2144768" y="3257983"/>
                </a:cubicBezTo>
                <a:lnTo>
                  <a:pt x="2001522" y="3257983"/>
                </a:lnTo>
                <a:cubicBezTo>
                  <a:pt x="2014891" y="3232062"/>
                  <a:pt x="2030990" y="3201912"/>
                  <a:pt x="2049816" y="3167532"/>
                </a:cubicBezTo>
                <a:cubicBezTo>
                  <a:pt x="2055819" y="3155800"/>
                  <a:pt x="2065915" y="3145704"/>
                  <a:pt x="2080103" y="3137246"/>
                </a:cubicBezTo>
                <a:cubicBezTo>
                  <a:pt x="2088834" y="3131789"/>
                  <a:pt x="2092791" y="3126673"/>
                  <a:pt x="2091972" y="3121898"/>
                </a:cubicBezTo>
                <a:cubicBezTo>
                  <a:pt x="2091154" y="3117123"/>
                  <a:pt x="2085560" y="3112689"/>
                  <a:pt x="2075191" y="3108597"/>
                </a:cubicBezTo>
                <a:lnTo>
                  <a:pt x="1997019" y="3079538"/>
                </a:lnTo>
                <a:cubicBezTo>
                  <a:pt x="1978739" y="3138747"/>
                  <a:pt x="1954728" y="3192089"/>
                  <a:pt x="1924987" y="3239565"/>
                </a:cubicBezTo>
                <a:cubicBezTo>
                  <a:pt x="1917347" y="3252389"/>
                  <a:pt x="1904523" y="3263030"/>
                  <a:pt x="1886515" y="3271489"/>
                </a:cubicBezTo>
                <a:lnTo>
                  <a:pt x="1926624" y="3335745"/>
                </a:lnTo>
                <a:cubicBezTo>
                  <a:pt x="1957729" y="3324286"/>
                  <a:pt x="1984605" y="3318965"/>
                  <a:pt x="2007252" y="3319784"/>
                </a:cubicBezTo>
                <a:lnTo>
                  <a:pt x="2127170" y="3319784"/>
                </a:lnTo>
                <a:cubicBezTo>
                  <a:pt x="2077511" y="3486223"/>
                  <a:pt x="1983377" y="3606687"/>
                  <a:pt x="1844768" y="3681176"/>
                </a:cubicBezTo>
                <a:cubicBezTo>
                  <a:pt x="1869052" y="3692635"/>
                  <a:pt x="1894973" y="3709688"/>
                  <a:pt x="1922531" y="3732335"/>
                </a:cubicBezTo>
                <a:cubicBezTo>
                  <a:pt x="2019394" y="3656755"/>
                  <a:pt x="2096747" y="3565077"/>
                  <a:pt x="2154591" y="3457301"/>
                </a:cubicBezTo>
                <a:lnTo>
                  <a:pt x="2381740" y="3457301"/>
                </a:lnTo>
                <a:cubicBezTo>
                  <a:pt x="2355819" y="3510780"/>
                  <a:pt x="2324032" y="3555800"/>
                  <a:pt x="2286378" y="3592362"/>
                </a:cubicBezTo>
                <a:cubicBezTo>
                  <a:pt x="2247088" y="3557437"/>
                  <a:pt x="2221031" y="3515009"/>
                  <a:pt x="2208206" y="3465077"/>
                </a:cubicBezTo>
                <a:lnTo>
                  <a:pt x="2132899" y="3510098"/>
                </a:lnTo>
                <a:cubicBezTo>
                  <a:pt x="2165369" y="3561939"/>
                  <a:pt x="2198384" y="3605323"/>
                  <a:pt x="2231945" y="3640248"/>
                </a:cubicBezTo>
                <a:cubicBezTo>
                  <a:pt x="2158548" y="3695364"/>
                  <a:pt x="2061549" y="3731926"/>
                  <a:pt x="1940949" y="3749934"/>
                </a:cubicBezTo>
                <a:cubicBezTo>
                  <a:pt x="1968507" y="3776128"/>
                  <a:pt x="1989516" y="3801230"/>
                  <a:pt x="2003977" y="3825241"/>
                </a:cubicBezTo>
                <a:cubicBezTo>
                  <a:pt x="2104114" y="3794136"/>
                  <a:pt x="2198248" y="3748433"/>
                  <a:pt x="2286378" y="3688133"/>
                </a:cubicBezTo>
                <a:cubicBezTo>
                  <a:pt x="2372872" y="3749525"/>
                  <a:pt x="2463868" y="3791408"/>
                  <a:pt x="2559366" y="3813781"/>
                </a:cubicBezTo>
                <a:cubicBezTo>
                  <a:pt x="2575738" y="3782949"/>
                  <a:pt x="2597293" y="3754436"/>
                  <a:pt x="2624032" y="3728242"/>
                </a:cubicBezTo>
                <a:cubicBezTo>
                  <a:pt x="2526078" y="3725514"/>
                  <a:pt x="2432490" y="3696182"/>
                  <a:pt x="2343268" y="3640248"/>
                </a:cubicBezTo>
                <a:cubicBezTo>
                  <a:pt x="2405205" y="3572581"/>
                  <a:pt x="2456638" y="3488406"/>
                  <a:pt x="2497566" y="3387724"/>
                </a:cubicBezTo>
                <a:cubicBezTo>
                  <a:pt x="2464278" y="3392908"/>
                  <a:pt x="2425669" y="3395773"/>
                  <a:pt x="2381740" y="3396319"/>
                </a:cubicBezTo>
                <a:lnTo>
                  <a:pt x="2182422" y="3396319"/>
                </a:lnTo>
                <a:cubicBezTo>
                  <a:pt x="2186515" y="3383494"/>
                  <a:pt x="2192245" y="3365350"/>
                  <a:pt x="2199612" y="3341885"/>
                </a:cubicBezTo>
                <a:cubicBezTo>
                  <a:pt x="2202613" y="3332335"/>
                  <a:pt x="2204932" y="3324968"/>
                  <a:pt x="2206569" y="3319784"/>
                </a:cubicBezTo>
                <a:lnTo>
                  <a:pt x="2460731" y="3319784"/>
                </a:lnTo>
                <a:cubicBezTo>
                  <a:pt x="2512845" y="3320875"/>
                  <a:pt x="2554455" y="3323194"/>
                  <a:pt x="2585560" y="3326741"/>
                </a:cubicBezTo>
                <a:lnTo>
                  <a:pt x="2585560" y="3248569"/>
                </a:lnTo>
                <a:cubicBezTo>
                  <a:pt x="2555546" y="3253481"/>
                  <a:pt x="2513937" y="3256619"/>
                  <a:pt x="2460731" y="3257983"/>
                </a:cubicBezTo>
                <a:lnTo>
                  <a:pt x="2221713" y="3257983"/>
                </a:lnTo>
                <a:cubicBezTo>
                  <a:pt x="2226078" y="3236427"/>
                  <a:pt x="2231945" y="3197546"/>
                  <a:pt x="2239312" y="3141339"/>
                </a:cubicBezTo>
                <a:cubicBezTo>
                  <a:pt x="2242313" y="3120329"/>
                  <a:pt x="2248725" y="3104777"/>
                  <a:pt x="2258548" y="3094681"/>
                </a:cubicBezTo>
                <a:cubicBezTo>
                  <a:pt x="2265915" y="3087314"/>
                  <a:pt x="2269121" y="3081107"/>
                  <a:pt x="2268166" y="3076059"/>
                </a:cubicBezTo>
                <a:cubicBezTo>
                  <a:pt x="2267211" y="3071011"/>
                  <a:pt x="2262095" y="3067669"/>
                  <a:pt x="2252818" y="3066032"/>
                </a:cubicBezTo>
                <a:close/>
                <a:moveTo>
                  <a:pt x="5339997" y="3048433"/>
                </a:moveTo>
                <a:cubicBezTo>
                  <a:pt x="5310529" y="3136291"/>
                  <a:pt x="5278060" y="3211462"/>
                  <a:pt x="5242589" y="3273945"/>
                </a:cubicBezTo>
                <a:cubicBezTo>
                  <a:pt x="5236041" y="3284859"/>
                  <a:pt x="5223217" y="3296319"/>
                  <a:pt x="5204117" y="3308324"/>
                </a:cubicBezTo>
                <a:cubicBezTo>
                  <a:pt x="5213394" y="3330970"/>
                  <a:pt x="5220624" y="3353617"/>
                  <a:pt x="5225809" y="3376264"/>
                </a:cubicBezTo>
                <a:cubicBezTo>
                  <a:pt x="5262644" y="3368624"/>
                  <a:pt x="5306027" y="3363576"/>
                  <a:pt x="5355959" y="3361121"/>
                </a:cubicBezTo>
                <a:cubicBezTo>
                  <a:pt x="5343954" y="3384313"/>
                  <a:pt x="5321307" y="3420329"/>
                  <a:pt x="5288019" y="3469170"/>
                </a:cubicBezTo>
                <a:cubicBezTo>
                  <a:pt x="5275195" y="3489088"/>
                  <a:pt x="5256095" y="3501639"/>
                  <a:pt x="5230720" y="3506823"/>
                </a:cubicBezTo>
                <a:cubicBezTo>
                  <a:pt x="5242725" y="3530016"/>
                  <a:pt x="5251184" y="3555800"/>
                  <a:pt x="5256095" y="3584177"/>
                </a:cubicBezTo>
                <a:cubicBezTo>
                  <a:pt x="5347500" y="3562622"/>
                  <a:pt x="5429902" y="3546933"/>
                  <a:pt x="5503299" y="3537110"/>
                </a:cubicBezTo>
                <a:cubicBezTo>
                  <a:pt x="5505754" y="3509279"/>
                  <a:pt x="5509984" y="3484450"/>
                  <a:pt x="5515986" y="3462621"/>
                </a:cubicBezTo>
                <a:cubicBezTo>
                  <a:pt x="5452685" y="3476810"/>
                  <a:pt x="5399342" y="3487314"/>
                  <a:pt x="5355959" y="3494136"/>
                </a:cubicBezTo>
                <a:cubicBezTo>
                  <a:pt x="5396068" y="3433290"/>
                  <a:pt x="5438224" y="3362348"/>
                  <a:pt x="5482426" y="3281312"/>
                </a:cubicBezTo>
                <a:cubicBezTo>
                  <a:pt x="5492248" y="3263030"/>
                  <a:pt x="5502071" y="3251571"/>
                  <a:pt x="5511894" y="3246932"/>
                </a:cubicBezTo>
                <a:cubicBezTo>
                  <a:pt x="5515441" y="3245022"/>
                  <a:pt x="5518442" y="3242840"/>
                  <a:pt x="5520898" y="3240384"/>
                </a:cubicBezTo>
                <a:lnTo>
                  <a:pt x="5520898" y="3269852"/>
                </a:lnTo>
                <a:cubicBezTo>
                  <a:pt x="5550093" y="3265213"/>
                  <a:pt x="5580789" y="3262621"/>
                  <a:pt x="5612985" y="3262075"/>
                </a:cubicBezTo>
                <a:lnTo>
                  <a:pt x="5693613" y="3262075"/>
                </a:lnTo>
                <a:lnTo>
                  <a:pt x="5693613" y="3368488"/>
                </a:lnTo>
                <a:lnTo>
                  <a:pt x="5627310" y="3368488"/>
                </a:lnTo>
                <a:cubicBezTo>
                  <a:pt x="5595932" y="3368488"/>
                  <a:pt x="5565236" y="3366305"/>
                  <a:pt x="5535222" y="3361939"/>
                </a:cubicBezTo>
                <a:lnTo>
                  <a:pt x="5535222" y="3438883"/>
                </a:lnTo>
                <a:cubicBezTo>
                  <a:pt x="5566327" y="3434518"/>
                  <a:pt x="5597023" y="3432062"/>
                  <a:pt x="5627310" y="3431516"/>
                </a:cubicBezTo>
                <a:lnTo>
                  <a:pt x="5836860" y="3431516"/>
                </a:lnTo>
                <a:cubicBezTo>
                  <a:pt x="5864690" y="3431789"/>
                  <a:pt x="5895386" y="3434245"/>
                  <a:pt x="5928947" y="3438883"/>
                </a:cubicBezTo>
                <a:lnTo>
                  <a:pt x="5928947" y="3361121"/>
                </a:lnTo>
                <a:cubicBezTo>
                  <a:pt x="5893476" y="3366032"/>
                  <a:pt x="5862781" y="3368488"/>
                  <a:pt x="5836860" y="3368488"/>
                </a:cubicBezTo>
                <a:lnTo>
                  <a:pt x="5768920" y="3368488"/>
                </a:lnTo>
                <a:lnTo>
                  <a:pt x="5768920" y="3262075"/>
                </a:lnTo>
                <a:lnTo>
                  <a:pt x="5876150" y="3262075"/>
                </a:lnTo>
                <a:cubicBezTo>
                  <a:pt x="5904527" y="3262075"/>
                  <a:pt x="5935359" y="3264668"/>
                  <a:pt x="5968647" y="3269852"/>
                </a:cubicBezTo>
                <a:lnTo>
                  <a:pt x="5968647" y="3192498"/>
                </a:lnTo>
                <a:cubicBezTo>
                  <a:pt x="5932904" y="3196864"/>
                  <a:pt x="5902071" y="3199183"/>
                  <a:pt x="5876150" y="3199456"/>
                </a:cubicBezTo>
                <a:lnTo>
                  <a:pt x="5768920" y="3199456"/>
                </a:lnTo>
                <a:lnTo>
                  <a:pt x="5768920" y="3143794"/>
                </a:lnTo>
                <a:cubicBezTo>
                  <a:pt x="5768647" y="3120056"/>
                  <a:pt x="5772876" y="3104777"/>
                  <a:pt x="5781607" y="3097955"/>
                </a:cubicBezTo>
                <a:cubicBezTo>
                  <a:pt x="5790339" y="3090043"/>
                  <a:pt x="5794431" y="3082880"/>
                  <a:pt x="5793885" y="3076468"/>
                </a:cubicBezTo>
                <a:cubicBezTo>
                  <a:pt x="5793340" y="3070056"/>
                  <a:pt x="5788429" y="3066032"/>
                  <a:pt x="5779152" y="3064395"/>
                </a:cubicBezTo>
                <a:lnTo>
                  <a:pt x="5687064" y="3050889"/>
                </a:lnTo>
                <a:cubicBezTo>
                  <a:pt x="5691157" y="3087996"/>
                  <a:pt x="5693340" y="3121557"/>
                  <a:pt x="5693613" y="3151571"/>
                </a:cubicBezTo>
                <a:lnTo>
                  <a:pt x="5693613" y="3199456"/>
                </a:lnTo>
                <a:lnTo>
                  <a:pt x="5612985" y="3199456"/>
                </a:lnTo>
                <a:cubicBezTo>
                  <a:pt x="5585973" y="3199183"/>
                  <a:pt x="5555277" y="3196591"/>
                  <a:pt x="5520898" y="3191680"/>
                </a:cubicBezTo>
                <a:lnTo>
                  <a:pt x="5520898" y="3221148"/>
                </a:lnTo>
                <a:cubicBezTo>
                  <a:pt x="5519261" y="3219511"/>
                  <a:pt x="5517078" y="3217874"/>
                  <a:pt x="5514349" y="3216236"/>
                </a:cubicBezTo>
                <a:lnTo>
                  <a:pt x="5437814" y="3171625"/>
                </a:lnTo>
                <a:cubicBezTo>
                  <a:pt x="5420898" y="3219920"/>
                  <a:pt x="5402207" y="3262349"/>
                  <a:pt x="5381743" y="3298911"/>
                </a:cubicBezTo>
                <a:cubicBezTo>
                  <a:pt x="5346273" y="3300548"/>
                  <a:pt x="5320897" y="3301366"/>
                  <a:pt x="5305618" y="3301366"/>
                </a:cubicBezTo>
                <a:cubicBezTo>
                  <a:pt x="5336177" y="3252799"/>
                  <a:pt x="5364144" y="3201775"/>
                  <a:pt x="5389520" y="3148296"/>
                </a:cubicBezTo>
                <a:cubicBezTo>
                  <a:pt x="5397705" y="3130561"/>
                  <a:pt x="5405754" y="3120193"/>
                  <a:pt x="5413667" y="3117191"/>
                </a:cubicBezTo>
                <a:cubicBezTo>
                  <a:pt x="5425400" y="3112007"/>
                  <a:pt x="5431675" y="3107846"/>
                  <a:pt x="5432494" y="3104709"/>
                </a:cubicBezTo>
                <a:cubicBezTo>
                  <a:pt x="5433312" y="3101571"/>
                  <a:pt x="5433722" y="3099456"/>
                  <a:pt x="5433722" y="3098365"/>
                </a:cubicBezTo>
                <a:cubicBezTo>
                  <a:pt x="5433722" y="3093726"/>
                  <a:pt x="5430038" y="3089633"/>
                  <a:pt x="5422671" y="3086086"/>
                </a:cubicBezTo>
                <a:close/>
                <a:moveTo>
                  <a:pt x="4873830" y="3042703"/>
                </a:moveTo>
                <a:cubicBezTo>
                  <a:pt x="4845453" y="3102457"/>
                  <a:pt x="4808891" y="3158528"/>
                  <a:pt x="4764144" y="3210916"/>
                </a:cubicBezTo>
                <a:lnTo>
                  <a:pt x="4682697" y="3210916"/>
                </a:lnTo>
                <a:lnTo>
                  <a:pt x="4722807" y="3175718"/>
                </a:lnTo>
                <a:cubicBezTo>
                  <a:pt x="4679150" y="3130698"/>
                  <a:pt x="4633993" y="3090452"/>
                  <a:pt x="4587336" y="3054981"/>
                </a:cubicBezTo>
                <a:lnTo>
                  <a:pt x="4530855" y="3106960"/>
                </a:lnTo>
                <a:cubicBezTo>
                  <a:pt x="4572602" y="3138610"/>
                  <a:pt x="4612029" y="3173262"/>
                  <a:pt x="4649137" y="3210916"/>
                </a:cubicBezTo>
                <a:lnTo>
                  <a:pt x="4588154" y="3210916"/>
                </a:lnTo>
                <a:cubicBezTo>
                  <a:pt x="4567690" y="3210097"/>
                  <a:pt x="4539723" y="3207642"/>
                  <a:pt x="4504252" y="3203549"/>
                </a:cubicBezTo>
                <a:cubicBezTo>
                  <a:pt x="4508618" y="3241475"/>
                  <a:pt x="4511074" y="3269442"/>
                  <a:pt x="4511619" y="3287451"/>
                </a:cubicBezTo>
                <a:lnTo>
                  <a:pt x="4511619" y="3399593"/>
                </a:lnTo>
                <a:cubicBezTo>
                  <a:pt x="4511619" y="3413781"/>
                  <a:pt x="4509164" y="3441748"/>
                  <a:pt x="4504252" y="3483495"/>
                </a:cubicBezTo>
                <a:cubicBezTo>
                  <a:pt x="4540269" y="3478310"/>
                  <a:pt x="4568509" y="3475718"/>
                  <a:pt x="4588973" y="3475718"/>
                </a:cubicBezTo>
                <a:lnTo>
                  <a:pt x="4710528" y="3475718"/>
                </a:lnTo>
                <a:lnTo>
                  <a:pt x="4659369" y="3521148"/>
                </a:lnTo>
                <a:cubicBezTo>
                  <a:pt x="4700569" y="3554709"/>
                  <a:pt x="4742452" y="3597683"/>
                  <a:pt x="4785017" y="3650070"/>
                </a:cubicBezTo>
                <a:lnTo>
                  <a:pt x="4846818" y="3595637"/>
                </a:lnTo>
                <a:cubicBezTo>
                  <a:pt x="4812166" y="3559620"/>
                  <a:pt x="4771783" y="3519647"/>
                  <a:pt x="4725671" y="3475718"/>
                </a:cubicBezTo>
                <a:lnTo>
                  <a:pt x="4910665" y="3475718"/>
                </a:lnTo>
                <a:cubicBezTo>
                  <a:pt x="4927309" y="3475718"/>
                  <a:pt x="4956368" y="3478310"/>
                  <a:pt x="4997841" y="3483495"/>
                </a:cubicBezTo>
                <a:cubicBezTo>
                  <a:pt x="4992657" y="3442840"/>
                  <a:pt x="4990201" y="3414872"/>
                  <a:pt x="4990474" y="3399593"/>
                </a:cubicBezTo>
                <a:lnTo>
                  <a:pt x="4990474" y="3287451"/>
                </a:lnTo>
                <a:cubicBezTo>
                  <a:pt x="4990474" y="3269715"/>
                  <a:pt x="4992930" y="3241748"/>
                  <a:pt x="4997841" y="3203549"/>
                </a:cubicBezTo>
                <a:cubicBezTo>
                  <a:pt x="4962371" y="3208187"/>
                  <a:pt x="4933312" y="3210643"/>
                  <a:pt x="4910665" y="3210916"/>
                </a:cubicBezTo>
                <a:lnTo>
                  <a:pt x="4856231" y="3210916"/>
                </a:lnTo>
                <a:cubicBezTo>
                  <a:pt x="4869874" y="3194272"/>
                  <a:pt x="4884744" y="3175036"/>
                  <a:pt x="4900842" y="3153208"/>
                </a:cubicBezTo>
                <a:cubicBezTo>
                  <a:pt x="4916395" y="3131107"/>
                  <a:pt x="4929764" y="3119647"/>
                  <a:pt x="4940951" y="3118829"/>
                </a:cubicBezTo>
                <a:cubicBezTo>
                  <a:pt x="4955413" y="3116646"/>
                  <a:pt x="4963462" y="3112007"/>
                  <a:pt x="4965099" y="3104913"/>
                </a:cubicBezTo>
                <a:cubicBezTo>
                  <a:pt x="4966190" y="3097819"/>
                  <a:pt x="4960597" y="3090725"/>
                  <a:pt x="4948319" y="3083631"/>
                </a:cubicBezTo>
                <a:close/>
                <a:moveTo>
                  <a:pt x="2999749" y="3042703"/>
                </a:moveTo>
                <a:cubicBezTo>
                  <a:pt x="2999203" y="3079265"/>
                  <a:pt x="2988016" y="3125923"/>
                  <a:pt x="2966188" y="3182676"/>
                </a:cubicBezTo>
                <a:lnTo>
                  <a:pt x="2792655" y="3182676"/>
                </a:lnTo>
                <a:cubicBezTo>
                  <a:pt x="2781195" y="3182676"/>
                  <a:pt x="2752955" y="3180356"/>
                  <a:pt x="2707934" y="3175718"/>
                </a:cubicBezTo>
                <a:lnTo>
                  <a:pt x="2707934" y="3252253"/>
                </a:lnTo>
                <a:cubicBezTo>
                  <a:pt x="2748043" y="3247887"/>
                  <a:pt x="2776557" y="3245568"/>
                  <a:pt x="2793473" y="3245295"/>
                </a:cubicBezTo>
                <a:lnTo>
                  <a:pt x="2939994" y="3245295"/>
                </a:lnTo>
                <a:cubicBezTo>
                  <a:pt x="2882150" y="3365896"/>
                  <a:pt x="2794974" y="3457847"/>
                  <a:pt x="2678466" y="3521148"/>
                </a:cubicBezTo>
                <a:cubicBezTo>
                  <a:pt x="2713937" y="3540521"/>
                  <a:pt x="2739721" y="3560029"/>
                  <a:pt x="2755820" y="3579675"/>
                </a:cubicBezTo>
                <a:cubicBezTo>
                  <a:pt x="2796747" y="3546933"/>
                  <a:pt x="2835219" y="3511462"/>
                  <a:pt x="2871236" y="3473263"/>
                </a:cubicBezTo>
                <a:lnTo>
                  <a:pt x="2871236" y="3654573"/>
                </a:lnTo>
                <a:cubicBezTo>
                  <a:pt x="2870418" y="3675036"/>
                  <a:pt x="2868235" y="3700957"/>
                  <a:pt x="2864687" y="3732335"/>
                </a:cubicBezTo>
                <a:lnTo>
                  <a:pt x="2953500" y="3732335"/>
                </a:lnTo>
                <a:cubicBezTo>
                  <a:pt x="2950227" y="3703140"/>
                  <a:pt x="2948044" y="3677219"/>
                  <a:pt x="2946952" y="3654573"/>
                </a:cubicBezTo>
                <a:lnTo>
                  <a:pt x="2946952" y="3431516"/>
                </a:lnTo>
                <a:lnTo>
                  <a:pt x="3072600" y="3431516"/>
                </a:lnTo>
                <a:lnTo>
                  <a:pt x="3072600" y="3740930"/>
                </a:lnTo>
                <a:cubicBezTo>
                  <a:pt x="3071782" y="3765214"/>
                  <a:pt x="3069462" y="3792226"/>
                  <a:pt x="3065643" y="3821967"/>
                </a:cubicBezTo>
                <a:lnTo>
                  <a:pt x="3154865" y="3821967"/>
                </a:lnTo>
                <a:cubicBezTo>
                  <a:pt x="3151318" y="3792499"/>
                  <a:pt x="3148999" y="3765214"/>
                  <a:pt x="3147907" y="3740111"/>
                </a:cubicBezTo>
                <a:lnTo>
                  <a:pt x="3147907" y="3431516"/>
                </a:lnTo>
                <a:lnTo>
                  <a:pt x="3288699" y="3431516"/>
                </a:lnTo>
                <a:lnTo>
                  <a:pt x="3288699" y="3614873"/>
                </a:lnTo>
                <a:cubicBezTo>
                  <a:pt x="3288972" y="3626605"/>
                  <a:pt x="3287062" y="3633972"/>
                  <a:pt x="3282969" y="3636974"/>
                </a:cubicBezTo>
                <a:cubicBezTo>
                  <a:pt x="3279149" y="3640793"/>
                  <a:pt x="3270691" y="3642703"/>
                  <a:pt x="3257594" y="3642703"/>
                </a:cubicBezTo>
                <a:cubicBezTo>
                  <a:pt x="3245315" y="3642976"/>
                  <a:pt x="3213801" y="3640793"/>
                  <a:pt x="3163051" y="3636155"/>
                </a:cubicBezTo>
                <a:cubicBezTo>
                  <a:pt x="3183787" y="3667533"/>
                  <a:pt x="3193337" y="3697683"/>
                  <a:pt x="3191700" y="3726605"/>
                </a:cubicBezTo>
                <a:cubicBezTo>
                  <a:pt x="3274920" y="3721148"/>
                  <a:pt x="3323760" y="3711871"/>
                  <a:pt x="3338221" y="3698774"/>
                </a:cubicBezTo>
                <a:cubicBezTo>
                  <a:pt x="3357594" y="3688952"/>
                  <a:pt x="3366325" y="3658802"/>
                  <a:pt x="3364415" y="3608324"/>
                </a:cubicBezTo>
                <a:lnTo>
                  <a:pt x="3364415" y="3441339"/>
                </a:lnTo>
                <a:cubicBezTo>
                  <a:pt x="3365234" y="3418419"/>
                  <a:pt x="3367416" y="3391953"/>
                  <a:pt x="3370963" y="3361939"/>
                </a:cubicBezTo>
                <a:cubicBezTo>
                  <a:pt x="3336584" y="3365486"/>
                  <a:pt x="3308344" y="3367669"/>
                  <a:pt x="3286243" y="3368488"/>
                </a:cubicBezTo>
                <a:lnTo>
                  <a:pt x="3147907" y="3368488"/>
                </a:lnTo>
                <a:lnTo>
                  <a:pt x="3147907" y="3359483"/>
                </a:lnTo>
                <a:cubicBezTo>
                  <a:pt x="3147635" y="3330561"/>
                  <a:pt x="3152137" y="3313508"/>
                  <a:pt x="3161413" y="3308324"/>
                </a:cubicBezTo>
                <a:cubicBezTo>
                  <a:pt x="3172055" y="3300138"/>
                  <a:pt x="3176966" y="3292771"/>
                  <a:pt x="3176148" y="3286223"/>
                </a:cubicBezTo>
                <a:cubicBezTo>
                  <a:pt x="3174783" y="3279947"/>
                  <a:pt x="3167962" y="3275854"/>
                  <a:pt x="3155684" y="3273945"/>
                </a:cubicBezTo>
                <a:lnTo>
                  <a:pt x="3065643" y="3262894"/>
                </a:lnTo>
                <a:cubicBezTo>
                  <a:pt x="3069190" y="3294545"/>
                  <a:pt x="3071509" y="3326741"/>
                  <a:pt x="3072600" y="3359483"/>
                </a:cubicBezTo>
                <a:lnTo>
                  <a:pt x="3072600" y="3368488"/>
                </a:lnTo>
                <a:lnTo>
                  <a:pt x="2956775" y="3368488"/>
                </a:lnTo>
                <a:cubicBezTo>
                  <a:pt x="2979149" y="3333017"/>
                  <a:pt x="3001522" y="3291953"/>
                  <a:pt x="3023896" y="3245295"/>
                </a:cubicBezTo>
                <a:lnTo>
                  <a:pt x="3350909" y="3245295"/>
                </a:lnTo>
                <a:cubicBezTo>
                  <a:pt x="3370554" y="3246114"/>
                  <a:pt x="3398249" y="3248706"/>
                  <a:pt x="3433992" y="3253072"/>
                </a:cubicBezTo>
                <a:lnTo>
                  <a:pt x="3433992" y="3175718"/>
                </a:lnTo>
                <a:cubicBezTo>
                  <a:pt x="3400977" y="3179265"/>
                  <a:pt x="3373282" y="3181585"/>
                  <a:pt x="3350909" y="3182676"/>
                </a:cubicBezTo>
                <a:lnTo>
                  <a:pt x="3047225" y="3182676"/>
                </a:lnTo>
                <a:cubicBezTo>
                  <a:pt x="3053501" y="3165759"/>
                  <a:pt x="3059094" y="3149251"/>
                  <a:pt x="3064005" y="3133153"/>
                </a:cubicBezTo>
                <a:cubicBezTo>
                  <a:pt x="3070281" y="3113508"/>
                  <a:pt x="3077648" y="3102321"/>
                  <a:pt x="3086107" y="3099592"/>
                </a:cubicBezTo>
                <a:cubicBezTo>
                  <a:pt x="3098930" y="3093317"/>
                  <a:pt x="3106025" y="3086768"/>
                  <a:pt x="3107389" y="3079947"/>
                </a:cubicBezTo>
                <a:cubicBezTo>
                  <a:pt x="3108207" y="3073126"/>
                  <a:pt x="3103296" y="3068214"/>
                  <a:pt x="3092655" y="3065213"/>
                </a:cubicBezTo>
                <a:close/>
                <a:moveTo>
                  <a:pt x="3882151" y="3039020"/>
                </a:moveTo>
                <a:cubicBezTo>
                  <a:pt x="3800023" y="3179538"/>
                  <a:pt x="3675738" y="3286086"/>
                  <a:pt x="3509299" y="3358665"/>
                </a:cubicBezTo>
                <a:cubicBezTo>
                  <a:pt x="3531400" y="3375309"/>
                  <a:pt x="3554320" y="3396455"/>
                  <a:pt x="3578058" y="3422103"/>
                </a:cubicBezTo>
                <a:cubicBezTo>
                  <a:pt x="3623624" y="3394818"/>
                  <a:pt x="3666598" y="3366305"/>
                  <a:pt x="3706980" y="3336564"/>
                </a:cubicBezTo>
                <a:lnTo>
                  <a:pt x="3706980" y="3409825"/>
                </a:lnTo>
                <a:cubicBezTo>
                  <a:pt x="3736721" y="3406550"/>
                  <a:pt x="3770282" y="3404231"/>
                  <a:pt x="3807662" y="3402867"/>
                </a:cubicBezTo>
                <a:lnTo>
                  <a:pt x="4001251" y="3402867"/>
                </a:lnTo>
                <a:cubicBezTo>
                  <a:pt x="4033174" y="3403685"/>
                  <a:pt x="4066735" y="3405732"/>
                  <a:pt x="4101933" y="3409006"/>
                </a:cubicBezTo>
                <a:lnTo>
                  <a:pt x="4101933" y="3333290"/>
                </a:lnTo>
                <a:cubicBezTo>
                  <a:pt x="4064279" y="3337110"/>
                  <a:pt x="4030719" y="3339429"/>
                  <a:pt x="4001251" y="3340247"/>
                </a:cubicBezTo>
                <a:lnTo>
                  <a:pt x="3807662" y="3340247"/>
                </a:lnTo>
                <a:cubicBezTo>
                  <a:pt x="3782015" y="3339702"/>
                  <a:pt x="3749818" y="3337383"/>
                  <a:pt x="3711073" y="3333290"/>
                </a:cubicBezTo>
                <a:cubicBezTo>
                  <a:pt x="3785834" y="3278992"/>
                  <a:pt x="3847635" y="3221421"/>
                  <a:pt x="3896476" y="3160575"/>
                </a:cubicBezTo>
                <a:cubicBezTo>
                  <a:pt x="3961960" y="3242703"/>
                  <a:pt x="4078195" y="3324831"/>
                  <a:pt x="4245180" y="3406960"/>
                </a:cubicBezTo>
                <a:cubicBezTo>
                  <a:pt x="4257186" y="3381857"/>
                  <a:pt x="4279013" y="3357028"/>
                  <a:pt x="4310664" y="3332471"/>
                </a:cubicBezTo>
                <a:cubicBezTo>
                  <a:pt x="4156230" y="3288269"/>
                  <a:pt x="4032356" y="3212826"/>
                  <a:pt x="3939040" y="3106141"/>
                </a:cubicBezTo>
                <a:cubicBezTo>
                  <a:pt x="3944497" y="3100957"/>
                  <a:pt x="3949545" y="3097683"/>
                  <a:pt x="3954184" y="3096318"/>
                </a:cubicBezTo>
                <a:cubicBezTo>
                  <a:pt x="3962369" y="3093317"/>
                  <a:pt x="3967144" y="3089088"/>
                  <a:pt x="3968508" y="3083631"/>
                </a:cubicBezTo>
                <a:cubicBezTo>
                  <a:pt x="3969327" y="3078446"/>
                  <a:pt x="3966325" y="3074217"/>
                  <a:pt x="3959504" y="3070943"/>
                </a:cubicBezTo>
                <a:close/>
                <a:moveTo>
                  <a:pt x="5453735" y="1763648"/>
                </a:moveTo>
                <a:cubicBezTo>
                  <a:pt x="5504502" y="1763648"/>
                  <a:pt x="5545490" y="1789125"/>
                  <a:pt x="5576697" y="1840078"/>
                </a:cubicBezTo>
                <a:cubicBezTo>
                  <a:pt x="5607904" y="1891032"/>
                  <a:pt x="5623507" y="1965806"/>
                  <a:pt x="5623507" y="2064400"/>
                </a:cubicBezTo>
                <a:cubicBezTo>
                  <a:pt x="5623507" y="2160776"/>
                  <a:pt x="5608334" y="2234998"/>
                  <a:pt x="5577987" y="2287066"/>
                </a:cubicBezTo>
                <a:cubicBezTo>
                  <a:pt x="5547640" y="2339134"/>
                  <a:pt x="5506222" y="2365168"/>
                  <a:pt x="5453735" y="2365168"/>
                </a:cubicBezTo>
                <a:cubicBezTo>
                  <a:pt x="5343876" y="2365168"/>
                  <a:pt x="5288947" y="2264912"/>
                  <a:pt x="5288947" y="2064400"/>
                </a:cubicBezTo>
                <a:cubicBezTo>
                  <a:pt x="5288947" y="1965487"/>
                  <a:pt x="5303552" y="1890634"/>
                  <a:pt x="5332764" y="1839839"/>
                </a:cubicBezTo>
                <a:cubicBezTo>
                  <a:pt x="5361975" y="1789045"/>
                  <a:pt x="5402298" y="1763648"/>
                  <a:pt x="5453735" y="1763648"/>
                </a:cubicBezTo>
                <a:close/>
                <a:moveTo>
                  <a:pt x="5451728" y="1676302"/>
                </a:moveTo>
                <a:cubicBezTo>
                  <a:pt x="5370492" y="1676302"/>
                  <a:pt x="5308325" y="1709228"/>
                  <a:pt x="5265227" y="1775082"/>
                </a:cubicBezTo>
                <a:cubicBezTo>
                  <a:pt x="5222130" y="1840935"/>
                  <a:pt x="5200581" y="1936711"/>
                  <a:pt x="5200581" y="2062410"/>
                </a:cubicBezTo>
                <a:cubicBezTo>
                  <a:pt x="5200581" y="2188586"/>
                  <a:pt x="5222162" y="2284648"/>
                  <a:pt x="5265323" y="2350597"/>
                </a:cubicBezTo>
                <a:cubicBezTo>
                  <a:pt x="5308484" y="2416546"/>
                  <a:pt x="5370619" y="2449521"/>
                  <a:pt x="5451728" y="2449521"/>
                </a:cubicBezTo>
                <a:cubicBezTo>
                  <a:pt x="5530576" y="2449521"/>
                  <a:pt x="5593479" y="2415854"/>
                  <a:pt x="5640435" y="2348519"/>
                </a:cubicBezTo>
                <a:cubicBezTo>
                  <a:pt x="5687391" y="2281185"/>
                  <a:pt x="5710869" y="2185815"/>
                  <a:pt x="5710869" y="2062410"/>
                </a:cubicBezTo>
                <a:cubicBezTo>
                  <a:pt x="5710869" y="1939503"/>
                  <a:pt x="5687593" y="1844426"/>
                  <a:pt x="5641040" y="1777176"/>
                </a:cubicBezTo>
                <a:cubicBezTo>
                  <a:pt x="5594487" y="1709926"/>
                  <a:pt x="5531383" y="1676302"/>
                  <a:pt x="5451728" y="1676302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80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41819" y="3969049"/>
            <a:ext cx="441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打造全生态覆盖的创业加速器领导品牌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5142428" y="4683919"/>
            <a:ext cx="1907143" cy="359060"/>
          </a:xfrm>
          <a:prstGeom prst="roundRect">
            <a:avLst>
              <a:gd name="adj" fmla="val 50000"/>
            </a:avLst>
          </a:prstGeom>
          <a:solidFill>
            <a:srgbClr val="FFBA02"/>
          </a:solidFill>
          <a:ln w="28575">
            <a:solidFill>
              <a:srgbClr val="FFBA0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WHERE WE GO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96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86343" y="2698159"/>
            <a:ext cx="974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800" dirty="0">
                <a:solidFill>
                  <a:schemeClr val="bg1"/>
                </a:solidFill>
                <a:latin typeface="+mn-ea"/>
              </a:rPr>
              <a:t>驱动发展</a:t>
            </a:r>
            <a:r>
              <a:rPr lang="en-US" altLang="zh-CN" sz="4400" b="1" spc="800" dirty="0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 sz="4400" b="1" spc="800" dirty="0">
                <a:solidFill>
                  <a:schemeClr val="bg1"/>
                </a:solidFill>
                <a:latin typeface="+mn-ea"/>
              </a:rPr>
              <a:t>共享生活</a:t>
            </a:r>
            <a:r>
              <a:rPr lang="en-US" altLang="zh-CN" sz="4400" b="1" spc="800" dirty="0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 sz="4400" b="1" spc="800" dirty="0">
                <a:solidFill>
                  <a:schemeClr val="bg1"/>
                </a:solidFill>
                <a:latin typeface="+mn-ea"/>
              </a:rPr>
              <a:t>成就梦想</a:t>
            </a:r>
          </a:p>
        </p:txBody>
      </p:sp>
      <p:sp>
        <p:nvSpPr>
          <p:cNvPr id="27" name="椭圆 26"/>
          <p:cNvSpPr/>
          <p:nvPr/>
        </p:nvSpPr>
        <p:spPr>
          <a:xfrm>
            <a:off x="5702089" y="54968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031567" y="5496892"/>
            <a:ext cx="144000" cy="14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361045" y="54968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556000" y="1346200"/>
            <a:ext cx="1080000" cy="1080000"/>
            <a:chOff x="5556000" y="1346200"/>
            <a:chExt cx="1080000" cy="1080000"/>
          </a:xfrm>
        </p:grpSpPr>
        <p:sp>
          <p:nvSpPr>
            <p:cNvPr id="12" name="矩形 11"/>
            <p:cNvSpPr/>
            <p:nvPr/>
          </p:nvSpPr>
          <p:spPr>
            <a:xfrm>
              <a:off x="5556000" y="1346200"/>
              <a:ext cx="1080000" cy="1080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626100" y="1435099"/>
              <a:ext cx="939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优创空间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042309" y="3743372"/>
            <a:ext cx="413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造字工房尚黑（非商用）粗体" pitchFamily="50" charset="-122"/>
                <a:ea typeface="造字工房尚黑（非商用）粗体" pitchFamily="50" charset="-122"/>
              </a:rPr>
              <a:t>2017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优创空间发布会</a:t>
            </a:r>
          </a:p>
        </p:txBody>
      </p:sp>
    </p:spTree>
    <p:extLst>
      <p:ext uri="{BB962C8B-B14F-4D97-AF65-F5344CB8AC3E}">
        <p14:creationId xmlns:p14="http://schemas.microsoft.com/office/powerpoint/2010/main" val="278482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556000" y="1346200"/>
            <a:ext cx="1080000" cy="1080000"/>
            <a:chOff x="5556000" y="1346200"/>
            <a:chExt cx="1080000" cy="1080000"/>
          </a:xfrm>
        </p:grpSpPr>
        <p:sp>
          <p:nvSpPr>
            <p:cNvPr id="13" name="矩形 12"/>
            <p:cNvSpPr/>
            <p:nvPr/>
          </p:nvSpPr>
          <p:spPr>
            <a:xfrm>
              <a:off x="5556000" y="1346200"/>
              <a:ext cx="1080000" cy="1080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26100" y="1435099"/>
              <a:ext cx="939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优创空间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027795" y="2664404"/>
            <a:ext cx="4136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bg1"/>
                </a:solidFill>
                <a:latin typeface="+mn-ea"/>
              </a:rPr>
              <a:t>谢谢聆听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042309" y="3743372"/>
            <a:ext cx="413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造字工房尚黑（非商用）粗体" pitchFamily="50" charset="-122"/>
                <a:ea typeface="造字工房尚黑（非商用）粗体" pitchFamily="50" charset="-122"/>
              </a:rPr>
              <a:t>2017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优创空间发布会</a:t>
            </a:r>
          </a:p>
        </p:txBody>
      </p:sp>
      <p:sp>
        <p:nvSpPr>
          <p:cNvPr id="27" name="椭圆 26"/>
          <p:cNvSpPr/>
          <p:nvPr/>
        </p:nvSpPr>
        <p:spPr>
          <a:xfrm>
            <a:off x="5702089" y="54968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031567" y="5496892"/>
            <a:ext cx="144000" cy="14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361045" y="54968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48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任意多边形 11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5504117" y="3511867"/>
                </a:moveTo>
                <a:lnTo>
                  <a:pt x="5671102" y="3511867"/>
                </a:lnTo>
                <a:lnTo>
                  <a:pt x="5671102" y="3602318"/>
                </a:lnTo>
                <a:lnTo>
                  <a:pt x="5504117" y="3602318"/>
                </a:lnTo>
                <a:close/>
                <a:moveTo>
                  <a:pt x="3161414" y="3381308"/>
                </a:moveTo>
                <a:cubicBezTo>
                  <a:pt x="3162505" y="3414596"/>
                  <a:pt x="3163051" y="3446656"/>
                  <a:pt x="3163051" y="3477488"/>
                </a:cubicBezTo>
                <a:lnTo>
                  <a:pt x="3163051" y="3709548"/>
                </a:lnTo>
                <a:cubicBezTo>
                  <a:pt x="3161959" y="3743109"/>
                  <a:pt x="3168099" y="3765210"/>
                  <a:pt x="3181468" y="3775851"/>
                </a:cubicBezTo>
                <a:cubicBezTo>
                  <a:pt x="3193201" y="3787584"/>
                  <a:pt x="3218985" y="3793996"/>
                  <a:pt x="3258822" y="3795087"/>
                </a:cubicBezTo>
                <a:cubicBezTo>
                  <a:pt x="3274101" y="3795633"/>
                  <a:pt x="3288290" y="3795906"/>
                  <a:pt x="3301387" y="3795906"/>
                </a:cubicBezTo>
                <a:cubicBezTo>
                  <a:pt x="3327580" y="3795906"/>
                  <a:pt x="3349136" y="3794815"/>
                  <a:pt x="3366052" y="3792632"/>
                </a:cubicBezTo>
                <a:cubicBezTo>
                  <a:pt x="3426352" y="3793177"/>
                  <a:pt x="3462915" y="3750749"/>
                  <a:pt x="3475739" y="3665347"/>
                </a:cubicBezTo>
                <a:cubicBezTo>
                  <a:pt x="3453911" y="3659071"/>
                  <a:pt x="3424306" y="3644200"/>
                  <a:pt x="3386926" y="3620735"/>
                </a:cubicBezTo>
                <a:cubicBezTo>
                  <a:pt x="3386926" y="3661663"/>
                  <a:pt x="3384334" y="3687993"/>
                  <a:pt x="3379149" y="3699726"/>
                </a:cubicBezTo>
                <a:cubicBezTo>
                  <a:pt x="3374784" y="3712004"/>
                  <a:pt x="3365097" y="3719780"/>
                  <a:pt x="3350091" y="3723055"/>
                </a:cubicBezTo>
                <a:cubicBezTo>
                  <a:pt x="3335902" y="3726329"/>
                  <a:pt x="3319258" y="3727966"/>
                  <a:pt x="3300159" y="3727966"/>
                </a:cubicBezTo>
                <a:cubicBezTo>
                  <a:pt x="3291973" y="3727966"/>
                  <a:pt x="3283651" y="3727693"/>
                  <a:pt x="3275193" y="3727147"/>
                </a:cubicBezTo>
                <a:cubicBezTo>
                  <a:pt x="3250363" y="3727693"/>
                  <a:pt x="3237949" y="3719371"/>
                  <a:pt x="3237949" y="3702181"/>
                </a:cubicBezTo>
                <a:cubicBezTo>
                  <a:pt x="3237949" y="3699726"/>
                  <a:pt x="3238085" y="3697543"/>
                  <a:pt x="3238358" y="3695633"/>
                </a:cubicBezTo>
                <a:lnTo>
                  <a:pt x="3238358" y="3471758"/>
                </a:lnTo>
                <a:cubicBezTo>
                  <a:pt x="3238358" y="3449930"/>
                  <a:pt x="3242587" y="3434241"/>
                  <a:pt x="3251045" y="3424691"/>
                </a:cubicBezTo>
                <a:cubicBezTo>
                  <a:pt x="3258958" y="3415142"/>
                  <a:pt x="3262369" y="3407911"/>
                  <a:pt x="3261277" y="3403000"/>
                </a:cubicBezTo>
                <a:cubicBezTo>
                  <a:pt x="3259640" y="3397270"/>
                  <a:pt x="3253774" y="3393859"/>
                  <a:pt x="3243678" y="3392768"/>
                </a:cubicBezTo>
                <a:close/>
                <a:moveTo>
                  <a:pt x="5504117" y="3353478"/>
                </a:moveTo>
                <a:lnTo>
                  <a:pt x="5671102" y="3353478"/>
                </a:lnTo>
                <a:lnTo>
                  <a:pt x="5671102" y="3450885"/>
                </a:lnTo>
                <a:lnTo>
                  <a:pt x="5504117" y="3450885"/>
                </a:lnTo>
                <a:close/>
                <a:moveTo>
                  <a:pt x="5752958" y="3284719"/>
                </a:moveTo>
                <a:cubicBezTo>
                  <a:pt x="5721853" y="3289630"/>
                  <a:pt x="5688429" y="3292222"/>
                  <a:pt x="5652685" y="3292495"/>
                </a:cubicBezTo>
                <a:lnTo>
                  <a:pt x="5520079" y="3292495"/>
                </a:lnTo>
                <a:cubicBezTo>
                  <a:pt x="5490611" y="3292495"/>
                  <a:pt x="5458415" y="3290176"/>
                  <a:pt x="5423490" y="3285537"/>
                </a:cubicBezTo>
                <a:cubicBezTo>
                  <a:pt x="5428128" y="3316369"/>
                  <a:pt x="5430447" y="3349931"/>
                  <a:pt x="5430447" y="3386220"/>
                </a:cubicBezTo>
                <a:lnTo>
                  <a:pt x="5430447" y="3579808"/>
                </a:lnTo>
                <a:cubicBezTo>
                  <a:pt x="5430447" y="3595087"/>
                  <a:pt x="5428538" y="3625237"/>
                  <a:pt x="5424718" y="3670258"/>
                </a:cubicBezTo>
                <a:cubicBezTo>
                  <a:pt x="5452276" y="3666711"/>
                  <a:pt x="5484063" y="3664528"/>
                  <a:pt x="5520079" y="3663709"/>
                </a:cubicBezTo>
                <a:lnTo>
                  <a:pt x="5657596" y="3663709"/>
                </a:lnTo>
                <a:cubicBezTo>
                  <a:pt x="5686792" y="3663709"/>
                  <a:pt x="5718579" y="3666165"/>
                  <a:pt x="5752958" y="3671076"/>
                </a:cubicBezTo>
                <a:cubicBezTo>
                  <a:pt x="5748319" y="3639153"/>
                  <a:pt x="5745864" y="3604228"/>
                  <a:pt x="5745591" y="3566301"/>
                </a:cubicBezTo>
                <a:lnTo>
                  <a:pt x="5745591" y="3385401"/>
                </a:lnTo>
                <a:cubicBezTo>
                  <a:pt x="5746137" y="3350749"/>
                  <a:pt x="5748593" y="3317188"/>
                  <a:pt x="5752958" y="3284719"/>
                </a:cubicBezTo>
                <a:close/>
                <a:moveTo>
                  <a:pt x="4636449" y="3276533"/>
                </a:moveTo>
                <a:cubicBezTo>
                  <a:pt x="4576422" y="3355660"/>
                  <a:pt x="4501388" y="3410913"/>
                  <a:pt x="4411347" y="3442290"/>
                </a:cubicBezTo>
                <a:cubicBezTo>
                  <a:pt x="4439723" y="3463846"/>
                  <a:pt x="4461960" y="3484037"/>
                  <a:pt x="4478059" y="3502863"/>
                </a:cubicBezTo>
                <a:cubicBezTo>
                  <a:pt x="4479969" y="3501772"/>
                  <a:pt x="4482697" y="3500135"/>
                  <a:pt x="4486244" y="3497952"/>
                </a:cubicBezTo>
                <a:cubicBezTo>
                  <a:pt x="4491156" y="3494678"/>
                  <a:pt x="4494839" y="3492359"/>
                  <a:pt x="4497295" y="3490994"/>
                </a:cubicBezTo>
                <a:lnTo>
                  <a:pt x="4497295" y="3566301"/>
                </a:lnTo>
                <a:cubicBezTo>
                  <a:pt x="4536586" y="3561390"/>
                  <a:pt x="4564280" y="3558934"/>
                  <a:pt x="4580378" y="3558934"/>
                </a:cubicBezTo>
                <a:lnTo>
                  <a:pt x="4718714" y="3558934"/>
                </a:lnTo>
                <a:lnTo>
                  <a:pt x="4718714" y="3730012"/>
                </a:lnTo>
                <a:lnTo>
                  <a:pt x="4473148" y="3730012"/>
                </a:lnTo>
                <a:cubicBezTo>
                  <a:pt x="4460869" y="3730285"/>
                  <a:pt x="4433448" y="3727966"/>
                  <a:pt x="4390883" y="3723055"/>
                </a:cubicBezTo>
                <a:lnTo>
                  <a:pt x="4390883" y="3799589"/>
                </a:lnTo>
                <a:cubicBezTo>
                  <a:pt x="4431265" y="3794405"/>
                  <a:pt x="4458686" y="3791813"/>
                  <a:pt x="4473148" y="3791813"/>
                </a:cubicBezTo>
                <a:lnTo>
                  <a:pt x="5023216" y="3791813"/>
                </a:lnTo>
                <a:cubicBezTo>
                  <a:pt x="5041770" y="3791813"/>
                  <a:pt x="5070420" y="3794405"/>
                  <a:pt x="5109165" y="3799589"/>
                </a:cubicBezTo>
                <a:lnTo>
                  <a:pt x="5109165" y="3723055"/>
                </a:lnTo>
                <a:cubicBezTo>
                  <a:pt x="5074239" y="3727693"/>
                  <a:pt x="5045590" y="3730012"/>
                  <a:pt x="5023216" y="3730012"/>
                </a:cubicBezTo>
                <a:lnTo>
                  <a:pt x="4794021" y="3730012"/>
                </a:lnTo>
                <a:lnTo>
                  <a:pt x="4794021" y="3558934"/>
                </a:lnTo>
                <a:lnTo>
                  <a:pt x="4938496" y="3558934"/>
                </a:lnTo>
                <a:cubicBezTo>
                  <a:pt x="4957595" y="3558934"/>
                  <a:pt x="4983243" y="3561663"/>
                  <a:pt x="5015440" y="3567120"/>
                </a:cubicBezTo>
                <a:lnTo>
                  <a:pt x="5015440" y="3488539"/>
                </a:lnTo>
                <a:cubicBezTo>
                  <a:pt x="4981606" y="3493450"/>
                  <a:pt x="4955958" y="3495906"/>
                  <a:pt x="4938496" y="3495906"/>
                </a:cubicBezTo>
                <a:lnTo>
                  <a:pt x="4580378" y="3495906"/>
                </a:lnTo>
                <a:cubicBezTo>
                  <a:pt x="4561551" y="3495906"/>
                  <a:pt x="4534539" y="3493996"/>
                  <a:pt x="4499341" y="3490176"/>
                </a:cubicBezTo>
                <a:cubicBezTo>
                  <a:pt x="4558004" y="3452522"/>
                  <a:pt x="4610801" y="3412550"/>
                  <a:pt x="4657732" y="3370258"/>
                </a:cubicBezTo>
                <a:cubicBezTo>
                  <a:pt x="4672193" y="3356888"/>
                  <a:pt x="4685835" y="3349657"/>
                  <a:pt x="4698659" y="3348566"/>
                </a:cubicBezTo>
                <a:cubicBezTo>
                  <a:pt x="4709573" y="3346929"/>
                  <a:pt x="4716395" y="3342973"/>
                  <a:pt x="4719123" y="3336697"/>
                </a:cubicBezTo>
                <a:cubicBezTo>
                  <a:pt x="4719669" y="3335060"/>
                  <a:pt x="4719942" y="3333696"/>
                  <a:pt x="4719942" y="3332604"/>
                </a:cubicBezTo>
                <a:cubicBezTo>
                  <a:pt x="4719942" y="3327693"/>
                  <a:pt x="4716531" y="3323191"/>
                  <a:pt x="4709710" y="3319098"/>
                </a:cubicBezTo>
                <a:close/>
                <a:moveTo>
                  <a:pt x="4841906" y="3275714"/>
                </a:moveTo>
                <a:lnTo>
                  <a:pt x="4796886" y="3335878"/>
                </a:lnTo>
                <a:cubicBezTo>
                  <a:pt x="4888564" y="3387720"/>
                  <a:pt x="4970147" y="3442290"/>
                  <a:pt x="5041634" y="3499589"/>
                </a:cubicBezTo>
                <a:lnTo>
                  <a:pt x="5088291" y="3438198"/>
                </a:lnTo>
                <a:cubicBezTo>
                  <a:pt x="5008892" y="3379535"/>
                  <a:pt x="4926763" y="3325373"/>
                  <a:pt x="4841906" y="3275714"/>
                </a:cubicBezTo>
                <a:close/>
                <a:moveTo>
                  <a:pt x="5256095" y="3206956"/>
                </a:moveTo>
                <a:cubicBezTo>
                  <a:pt x="5260734" y="3243518"/>
                  <a:pt x="5262916" y="3274760"/>
                  <a:pt x="5262644" y="3300680"/>
                </a:cubicBezTo>
                <a:lnTo>
                  <a:pt x="5262644" y="3726738"/>
                </a:lnTo>
                <a:cubicBezTo>
                  <a:pt x="5262644" y="3770122"/>
                  <a:pt x="5260461" y="3806956"/>
                  <a:pt x="5256095" y="3837243"/>
                </a:cubicBezTo>
                <a:lnTo>
                  <a:pt x="5344908" y="3837243"/>
                </a:lnTo>
                <a:cubicBezTo>
                  <a:pt x="5340816" y="3807229"/>
                  <a:pt x="5338633" y="3769712"/>
                  <a:pt x="5338360" y="3724692"/>
                </a:cubicBezTo>
                <a:lnTo>
                  <a:pt x="5338360" y="3296588"/>
                </a:lnTo>
                <a:cubicBezTo>
                  <a:pt x="5338087" y="3270940"/>
                  <a:pt x="5340816" y="3254705"/>
                  <a:pt x="5346546" y="3247884"/>
                </a:cubicBezTo>
                <a:cubicBezTo>
                  <a:pt x="5353367" y="3238061"/>
                  <a:pt x="5356300" y="3230967"/>
                  <a:pt x="5355345" y="3226601"/>
                </a:cubicBezTo>
                <a:cubicBezTo>
                  <a:pt x="5354390" y="3222236"/>
                  <a:pt x="5349001" y="3219235"/>
                  <a:pt x="5339179" y="3217597"/>
                </a:cubicBezTo>
                <a:close/>
                <a:moveTo>
                  <a:pt x="4025398" y="3154159"/>
                </a:moveTo>
                <a:cubicBezTo>
                  <a:pt x="4029764" y="3201090"/>
                  <a:pt x="4032083" y="3231240"/>
                  <a:pt x="4032356" y="3244609"/>
                </a:cubicBezTo>
                <a:lnTo>
                  <a:pt x="4032356" y="3539698"/>
                </a:lnTo>
                <a:cubicBezTo>
                  <a:pt x="4032083" y="3559071"/>
                  <a:pt x="4030037" y="3586765"/>
                  <a:pt x="4026217" y="3622782"/>
                </a:cubicBezTo>
                <a:lnTo>
                  <a:pt x="4113393" y="3622782"/>
                </a:lnTo>
                <a:cubicBezTo>
                  <a:pt x="4109573" y="3582945"/>
                  <a:pt x="4107663" y="3555251"/>
                  <a:pt x="4107663" y="3539698"/>
                </a:cubicBezTo>
                <a:lnTo>
                  <a:pt x="4107663" y="3242154"/>
                </a:lnTo>
                <a:cubicBezTo>
                  <a:pt x="4107663" y="3221144"/>
                  <a:pt x="4110801" y="3207365"/>
                  <a:pt x="4117076" y="3200817"/>
                </a:cubicBezTo>
                <a:cubicBezTo>
                  <a:pt x="4125535" y="3192358"/>
                  <a:pt x="4129764" y="3185810"/>
                  <a:pt x="4129764" y="3181172"/>
                </a:cubicBezTo>
                <a:cubicBezTo>
                  <a:pt x="4129764" y="3180353"/>
                  <a:pt x="4129355" y="3178648"/>
                  <a:pt x="4128536" y="3176056"/>
                </a:cubicBezTo>
                <a:cubicBezTo>
                  <a:pt x="4127718" y="3173464"/>
                  <a:pt x="4120487" y="3170940"/>
                  <a:pt x="4106844" y="3168484"/>
                </a:cubicBezTo>
                <a:close/>
                <a:moveTo>
                  <a:pt x="5531130" y="3100544"/>
                </a:moveTo>
                <a:lnTo>
                  <a:pt x="5531130" y="3177488"/>
                </a:lnTo>
                <a:cubicBezTo>
                  <a:pt x="5567692" y="3173122"/>
                  <a:pt x="5606164" y="3170940"/>
                  <a:pt x="5646546" y="3170940"/>
                </a:cubicBezTo>
                <a:lnTo>
                  <a:pt x="5836041" y="3170940"/>
                </a:lnTo>
                <a:lnTo>
                  <a:pt x="5836041" y="3723873"/>
                </a:lnTo>
                <a:cubicBezTo>
                  <a:pt x="5837405" y="3743518"/>
                  <a:pt x="5827855" y="3752795"/>
                  <a:pt x="5807392" y="3751704"/>
                </a:cubicBezTo>
                <a:cubicBezTo>
                  <a:pt x="5797023" y="3751704"/>
                  <a:pt x="5776423" y="3749521"/>
                  <a:pt x="5745591" y="3745156"/>
                </a:cubicBezTo>
                <a:cubicBezTo>
                  <a:pt x="5758688" y="3770804"/>
                  <a:pt x="5767555" y="3800135"/>
                  <a:pt x="5772194" y="3833150"/>
                </a:cubicBezTo>
                <a:cubicBezTo>
                  <a:pt x="5829765" y="3827966"/>
                  <a:pt x="5867419" y="3818826"/>
                  <a:pt x="5885154" y="3805729"/>
                </a:cubicBezTo>
                <a:cubicBezTo>
                  <a:pt x="5903708" y="3794542"/>
                  <a:pt x="5912439" y="3772031"/>
                  <a:pt x="5911348" y="3738198"/>
                </a:cubicBezTo>
                <a:lnTo>
                  <a:pt x="5911348" y="3206956"/>
                </a:lnTo>
                <a:cubicBezTo>
                  <a:pt x="5911348" y="3181581"/>
                  <a:pt x="5913940" y="3146110"/>
                  <a:pt x="5919124" y="3100544"/>
                </a:cubicBezTo>
                <a:cubicBezTo>
                  <a:pt x="5882289" y="3105182"/>
                  <a:pt x="5846819" y="3107638"/>
                  <a:pt x="5812712" y="3107911"/>
                </a:cubicBezTo>
                <a:lnTo>
                  <a:pt x="5649002" y="3107911"/>
                </a:lnTo>
                <a:cubicBezTo>
                  <a:pt x="5603981" y="3108184"/>
                  <a:pt x="5564690" y="3105728"/>
                  <a:pt x="5531130" y="3100544"/>
                </a:cubicBezTo>
                <a:close/>
                <a:moveTo>
                  <a:pt x="3251045" y="3075987"/>
                </a:moveTo>
                <a:lnTo>
                  <a:pt x="3196612" y="3128784"/>
                </a:lnTo>
                <a:cubicBezTo>
                  <a:pt x="3230718" y="3155524"/>
                  <a:pt x="3272874" y="3195769"/>
                  <a:pt x="3323078" y="3249521"/>
                </a:cubicBezTo>
                <a:lnTo>
                  <a:pt x="3377512" y="3193450"/>
                </a:lnTo>
                <a:cubicBezTo>
                  <a:pt x="3345861" y="3159889"/>
                  <a:pt x="3303706" y="3120735"/>
                  <a:pt x="3251045" y="3075987"/>
                </a:cubicBezTo>
                <a:close/>
                <a:moveTo>
                  <a:pt x="4171510" y="3060025"/>
                </a:moveTo>
                <a:cubicBezTo>
                  <a:pt x="4175330" y="3106956"/>
                  <a:pt x="4177513" y="3139152"/>
                  <a:pt x="4178059" y="3156615"/>
                </a:cubicBezTo>
                <a:lnTo>
                  <a:pt x="4178059" y="3704637"/>
                </a:lnTo>
                <a:cubicBezTo>
                  <a:pt x="4179696" y="3724828"/>
                  <a:pt x="4165507" y="3734651"/>
                  <a:pt x="4135494" y="3734105"/>
                </a:cubicBezTo>
                <a:cubicBezTo>
                  <a:pt x="4117486" y="3734105"/>
                  <a:pt x="4088154" y="3730694"/>
                  <a:pt x="4047499" y="3723873"/>
                </a:cubicBezTo>
                <a:cubicBezTo>
                  <a:pt x="4064143" y="3753887"/>
                  <a:pt x="4075876" y="3784992"/>
                  <a:pt x="4082697" y="3817188"/>
                </a:cubicBezTo>
                <a:cubicBezTo>
                  <a:pt x="4157185" y="3809821"/>
                  <a:pt x="4204116" y="3799862"/>
                  <a:pt x="4223488" y="3787311"/>
                </a:cubicBezTo>
                <a:cubicBezTo>
                  <a:pt x="4244771" y="3776670"/>
                  <a:pt x="4254730" y="3753887"/>
                  <a:pt x="4253366" y="3718962"/>
                </a:cubicBezTo>
                <a:lnTo>
                  <a:pt x="4253366" y="3148839"/>
                </a:lnTo>
                <a:cubicBezTo>
                  <a:pt x="4253093" y="3126465"/>
                  <a:pt x="4256776" y="3112277"/>
                  <a:pt x="4264416" y="3106274"/>
                </a:cubicBezTo>
                <a:cubicBezTo>
                  <a:pt x="4273966" y="3097542"/>
                  <a:pt x="4278263" y="3090312"/>
                  <a:pt x="4277308" y="3084582"/>
                </a:cubicBezTo>
                <a:cubicBezTo>
                  <a:pt x="4276353" y="3078852"/>
                  <a:pt x="4270419" y="3075169"/>
                  <a:pt x="4259505" y="3073531"/>
                </a:cubicBezTo>
                <a:close/>
                <a:moveTo>
                  <a:pt x="4705208" y="3051022"/>
                </a:moveTo>
                <a:lnTo>
                  <a:pt x="4650774" y="3104636"/>
                </a:lnTo>
                <a:cubicBezTo>
                  <a:pt x="4684880" y="3128921"/>
                  <a:pt x="4717895" y="3154568"/>
                  <a:pt x="4749819" y="3181581"/>
                </a:cubicBezTo>
                <a:lnTo>
                  <a:pt x="4513257" y="3181581"/>
                </a:lnTo>
                <a:cubicBezTo>
                  <a:pt x="4487609" y="3181035"/>
                  <a:pt x="4454730" y="3178852"/>
                  <a:pt x="4414621" y="3175033"/>
                </a:cubicBezTo>
                <a:cubicBezTo>
                  <a:pt x="4418714" y="3211049"/>
                  <a:pt x="4420896" y="3239016"/>
                  <a:pt x="4421169" y="3258934"/>
                </a:cubicBezTo>
                <a:lnTo>
                  <a:pt x="4421169" y="3275714"/>
                </a:lnTo>
                <a:cubicBezTo>
                  <a:pt x="4421169" y="3294815"/>
                  <a:pt x="4418986" y="3320189"/>
                  <a:pt x="4414621" y="3351840"/>
                </a:cubicBezTo>
                <a:lnTo>
                  <a:pt x="4503434" y="3351840"/>
                </a:lnTo>
                <a:cubicBezTo>
                  <a:pt x="4498523" y="3319371"/>
                  <a:pt x="4496203" y="3293995"/>
                  <a:pt x="4496476" y="3275714"/>
                </a:cubicBezTo>
                <a:lnTo>
                  <a:pt x="4496476" y="3244609"/>
                </a:lnTo>
                <a:lnTo>
                  <a:pt x="4999478" y="3244609"/>
                </a:lnTo>
                <a:lnTo>
                  <a:pt x="4999478" y="3270394"/>
                </a:lnTo>
                <a:cubicBezTo>
                  <a:pt x="4999478" y="3293041"/>
                  <a:pt x="4997568" y="3318007"/>
                  <a:pt x="4993748" y="3345292"/>
                </a:cubicBezTo>
                <a:lnTo>
                  <a:pt x="5082562" y="3345292"/>
                </a:lnTo>
                <a:cubicBezTo>
                  <a:pt x="5078469" y="3316642"/>
                  <a:pt x="5076286" y="3291676"/>
                  <a:pt x="5076013" y="3270394"/>
                </a:cubicBezTo>
                <a:lnTo>
                  <a:pt x="5076013" y="3257297"/>
                </a:lnTo>
                <a:cubicBezTo>
                  <a:pt x="5076286" y="3235469"/>
                  <a:pt x="5078469" y="3208047"/>
                  <a:pt x="5082562" y="3175033"/>
                </a:cubicBezTo>
                <a:cubicBezTo>
                  <a:pt x="5042725" y="3179125"/>
                  <a:pt x="5009164" y="3181308"/>
                  <a:pt x="4981879" y="3181581"/>
                </a:cubicBezTo>
                <a:lnTo>
                  <a:pt x="4784198" y="3181581"/>
                </a:lnTo>
                <a:lnTo>
                  <a:pt x="4825126" y="3141471"/>
                </a:lnTo>
                <a:cubicBezTo>
                  <a:pt x="4793475" y="3114732"/>
                  <a:pt x="4753503" y="3084582"/>
                  <a:pt x="4705208" y="3051022"/>
                </a:cubicBezTo>
                <a:close/>
                <a:moveTo>
                  <a:pt x="2849544" y="3051022"/>
                </a:moveTo>
                <a:cubicBezTo>
                  <a:pt x="2807525" y="3209548"/>
                  <a:pt x="2744360" y="3336697"/>
                  <a:pt x="2660049" y="3432468"/>
                </a:cubicBezTo>
                <a:cubicBezTo>
                  <a:pt x="2688698" y="3445837"/>
                  <a:pt x="2714483" y="3461390"/>
                  <a:pt x="2737402" y="3479125"/>
                </a:cubicBezTo>
                <a:cubicBezTo>
                  <a:pt x="2755138" y="3451840"/>
                  <a:pt x="2774101" y="3421690"/>
                  <a:pt x="2794292" y="3388675"/>
                </a:cubicBezTo>
                <a:lnTo>
                  <a:pt x="2794292" y="3723055"/>
                </a:lnTo>
                <a:cubicBezTo>
                  <a:pt x="2794292" y="3751704"/>
                  <a:pt x="2792382" y="3785810"/>
                  <a:pt x="2788562" y="3825374"/>
                </a:cubicBezTo>
                <a:lnTo>
                  <a:pt x="2876557" y="3825374"/>
                </a:lnTo>
                <a:cubicBezTo>
                  <a:pt x="2873010" y="3787448"/>
                  <a:pt x="2870963" y="3753341"/>
                  <a:pt x="2870418" y="3723055"/>
                </a:cubicBezTo>
                <a:lnTo>
                  <a:pt x="2870418" y="3238470"/>
                </a:lnTo>
                <a:cubicBezTo>
                  <a:pt x="2877239" y="3221827"/>
                  <a:pt x="2885424" y="3202318"/>
                  <a:pt x="2894974" y="3179944"/>
                </a:cubicBezTo>
                <a:cubicBezTo>
                  <a:pt x="2899886" y="3166574"/>
                  <a:pt x="2903978" y="3156479"/>
                  <a:pt x="2907253" y="3149657"/>
                </a:cubicBezTo>
                <a:cubicBezTo>
                  <a:pt x="2912982" y="3136287"/>
                  <a:pt x="2920895" y="3127147"/>
                  <a:pt x="2930991" y="3122235"/>
                </a:cubicBezTo>
                <a:cubicBezTo>
                  <a:pt x="2941086" y="3116506"/>
                  <a:pt x="2946680" y="3110639"/>
                  <a:pt x="2947771" y="3104636"/>
                </a:cubicBezTo>
                <a:cubicBezTo>
                  <a:pt x="2947771" y="3097816"/>
                  <a:pt x="2942450" y="3092222"/>
                  <a:pt x="2931809" y="3087856"/>
                </a:cubicBezTo>
                <a:close/>
                <a:moveTo>
                  <a:pt x="3746271" y="3048565"/>
                </a:moveTo>
                <a:cubicBezTo>
                  <a:pt x="3690609" y="3175714"/>
                  <a:pt x="3609709" y="3278716"/>
                  <a:pt x="3503570" y="3357570"/>
                </a:cubicBezTo>
                <a:cubicBezTo>
                  <a:pt x="3533856" y="3369575"/>
                  <a:pt x="3560595" y="3384719"/>
                  <a:pt x="3583788" y="3403000"/>
                </a:cubicBezTo>
                <a:cubicBezTo>
                  <a:pt x="3604797" y="3381990"/>
                  <a:pt x="3620214" y="3366028"/>
                  <a:pt x="3630036" y="3355115"/>
                </a:cubicBezTo>
                <a:cubicBezTo>
                  <a:pt x="3632492" y="3378034"/>
                  <a:pt x="3633856" y="3398225"/>
                  <a:pt x="3634129" y="3415688"/>
                </a:cubicBezTo>
                <a:lnTo>
                  <a:pt x="3634129" y="3699726"/>
                </a:lnTo>
                <a:cubicBezTo>
                  <a:pt x="3631400" y="3751022"/>
                  <a:pt x="3661551" y="3778171"/>
                  <a:pt x="3724579" y="3781172"/>
                </a:cubicBezTo>
                <a:cubicBezTo>
                  <a:pt x="3746953" y="3782809"/>
                  <a:pt x="3768508" y="3783628"/>
                  <a:pt x="3789245" y="3783628"/>
                </a:cubicBezTo>
                <a:cubicBezTo>
                  <a:pt x="3814347" y="3783628"/>
                  <a:pt x="3839723" y="3782809"/>
                  <a:pt x="3865371" y="3781172"/>
                </a:cubicBezTo>
                <a:cubicBezTo>
                  <a:pt x="3931674" y="3780353"/>
                  <a:pt x="3978058" y="3743382"/>
                  <a:pt x="4004525" y="3670258"/>
                </a:cubicBezTo>
                <a:cubicBezTo>
                  <a:pt x="3979422" y="3661799"/>
                  <a:pt x="3952410" y="3642290"/>
                  <a:pt x="3923488" y="3611731"/>
                </a:cubicBezTo>
                <a:cubicBezTo>
                  <a:pt x="3916121" y="3680217"/>
                  <a:pt x="3893475" y="3714460"/>
                  <a:pt x="3855548" y="3714460"/>
                </a:cubicBezTo>
                <a:cubicBezTo>
                  <a:pt x="3852819" y="3714460"/>
                  <a:pt x="3850227" y="3714323"/>
                  <a:pt x="3847772" y="3714051"/>
                </a:cubicBezTo>
                <a:cubicBezTo>
                  <a:pt x="3845316" y="3714051"/>
                  <a:pt x="3841633" y="3714187"/>
                  <a:pt x="3836721" y="3714460"/>
                </a:cubicBezTo>
                <a:cubicBezTo>
                  <a:pt x="3820623" y="3715278"/>
                  <a:pt x="3808754" y="3715688"/>
                  <a:pt x="3801114" y="3715688"/>
                </a:cubicBezTo>
                <a:cubicBezTo>
                  <a:pt x="3791292" y="3715688"/>
                  <a:pt x="3778058" y="3715278"/>
                  <a:pt x="3761414" y="3714460"/>
                </a:cubicBezTo>
                <a:cubicBezTo>
                  <a:pt x="3758959" y="3714187"/>
                  <a:pt x="3757049" y="3714051"/>
                  <a:pt x="3755684" y="3714051"/>
                </a:cubicBezTo>
                <a:cubicBezTo>
                  <a:pt x="3734948" y="3712959"/>
                  <a:pt x="3721851" y="3710503"/>
                  <a:pt x="3716394" y="3706684"/>
                </a:cubicBezTo>
                <a:cubicBezTo>
                  <a:pt x="3710391" y="3703409"/>
                  <a:pt x="3707526" y="3696042"/>
                  <a:pt x="3707799" y="3684583"/>
                </a:cubicBezTo>
                <a:lnTo>
                  <a:pt x="3707799" y="3399726"/>
                </a:lnTo>
                <a:lnTo>
                  <a:pt x="3853092" y="3399726"/>
                </a:lnTo>
                <a:cubicBezTo>
                  <a:pt x="3850637" y="3437379"/>
                  <a:pt x="3849136" y="3457979"/>
                  <a:pt x="3848590" y="3461526"/>
                </a:cubicBezTo>
                <a:cubicBezTo>
                  <a:pt x="3846953" y="3481172"/>
                  <a:pt x="3843543" y="3494269"/>
                  <a:pt x="3838358" y="3500817"/>
                </a:cubicBezTo>
                <a:cubicBezTo>
                  <a:pt x="3833174" y="3507911"/>
                  <a:pt x="3823215" y="3512140"/>
                  <a:pt x="3808481" y="3513505"/>
                </a:cubicBezTo>
                <a:cubicBezTo>
                  <a:pt x="3804115" y="3514050"/>
                  <a:pt x="3796135" y="3514323"/>
                  <a:pt x="3784538" y="3514323"/>
                </a:cubicBezTo>
                <a:cubicBezTo>
                  <a:pt x="3772942" y="3514323"/>
                  <a:pt x="3753229" y="3512413"/>
                  <a:pt x="3725398" y="3508593"/>
                </a:cubicBezTo>
                <a:cubicBezTo>
                  <a:pt x="3745862" y="3536151"/>
                  <a:pt x="3757867" y="3563846"/>
                  <a:pt x="3761414" y="3591677"/>
                </a:cubicBezTo>
                <a:cubicBezTo>
                  <a:pt x="3802888" y="3589221"/>
                  <a:pt x="3833720" y="3584719"/>
                  <a:pt x="3853911" y="3578170"/>
                </a:cubicBezTo>
                <a:cubicBezTo>
                  <a:pt x="3897840" y="3566983"/>
                  <a:pt x="3920350" y="3533150"/>
                  <a:pt x="3921442" y="3476670"/>
                </a:cubicBezTo>
                <a:cubicBezTo>
                  <a:pt x="3923351" y="3458661"/>
                  <a:pt x="3926216" y="3426329"/>
                  <a:pt x="3930037" y="3379671"/>
                </a:cubicBezTo>
                <a:cubicBezTo>
                  <a:pt x="3931946" y="3355387"/>
                  <a:pt x="3933311" y="3338880"/>
                  <a:pt x="3934129" y="3330149"/>
                </a:cubicBezTo>
                <a:cubicBezTo>
                  <a:pt x="3896203" y="3334241"/>
                  <a:pt x="3868236" y="3336424"/>
                  <a:pt x="3850227" y="3336697"/>
                </a:cubicBezTo>
                <a:lnTo>
                  <a:pt x="3717212" y="3336697"/>
                </a:lnTo>
                <a:cubicBezTo>
                  <a:pt x="3703843" y="3336697"/>
                  <a:pt x="3681742" y="3335060"/>
                  <a:pt x="3650909" y="3331785"/>
                </a:cubicBezTo>
                <a:cubicBezTo>
                  <a:pt x="3682833" y="3296315"/>
                  <a:pt x="3723079" y="3244882"/>
                  <a:pt x="3771646" y="3177488"/>
                </a:cubicBezTo>
                <a:cubicBezTo>
                  <a:pt x="3826762" y="3214323"/>
                  <a:pt x="3891564" y="3266574"/>
                  <a:pt x="3966053" y="3334241"/>
                </a:cubicBezTo>
                <a:cubicBezTo>
                  <a:pt x="3981333" y="3305319"/>
                  <a:pt x="3998386" y="3281854"/>
                  <a:pt x="4017213" y="3263845"/>
                </a:cubicBezTo>
                <a:cubicBezTo>
                  <a:pt x="4005480" y="3255387"/>
                  <a:pt x="3988700" y="3243109"/>
                  <a:pt x="3966872" y="3227011"/>
                </a:cubicBezTo>
                <a:cubicBezTo>
                  <a:pt x="3900842" y="3178443"/>
                  <a:pt x="3849955" y="3141881"/>
                  <a:pt x="3814211" y="3117324"/>
                </a:cubicBezTo>
                <a:cubicBezTo>
                  <a:pt x="3818849" y="3111867"/>
                  <a:pt x="3822533" y="3108729"/>
                  <a:pt x="3825262" y="3107911"/>
                </a:cubicBezTo>
                <a:cubicBezTo>
                  <a:pt x="3836448" y="3103546"/>
                  <a:pt x="3842110" y="3098157"/>
                  <a:pt x="3842247" y="3091744"/>
                </a:cubicBezTo>
                <a:cubicBezTo>
                  <a:pt x="3842383" y="3085332"/>
                  <a:pt x="3836994" y="3080080"/>
                  <a:pt x="3826080" y="3075987"/>
                </a:cubicBezTo>
                <a:close/>
                <a:moveTo>
                  <a:pt x="3076693" y="3045701"/>
                </a:moveTo>
                <a:cubicBezTo>
                  <a:pt x="3080513" y="3077079"/>
                  <a:pt x="3082423" y="3110639"/>
                  <a:pt x="3082423" y="3146383"/>
                </a:cubicBezTo>
                <a:lnTo>
                  <a:pt x="3082423" y="3276533"/>
                </a:lnTo>
                <a:lnTo>
                  <a:pt x="2965370" y="3276533"/>
                </a:lnTo>
                <a:cubicBezTo>
                  <a:pt x="2954183" y="3276533"/>
                  <a:pt x="2928399" y="3273941"/>
                  <a:pt x="2888016" y="3268757"/>
                </a:cubicBezTo>
                <a:lnTo>
                  <a:pt x="2888016" y="3346929"/>
                </a:lnTo>
                <a:cubicBezTo>
                  <a:pt x="2921577" y="3341745"/>
                  <a:pt x="2947362" y="3339153"/>
                  <a:pt x="2965370" y="3339153"/>
                </a:cubicBezTo>
                <a:lnTo>
                  <a:pt x="3079968" y="3339153"/>
                </a:lnTo>
                <a:cubicBezTo>
                  <a:pt x="3080513" y="3528511"/>
                  <a:pt x="3012164" y="3669303"/>
                  <a:pt x="2874920" y="3761527"/>
                </a:cubicBezTo>
                <a:cubicBezTo>
                  <a:pt x="2907116" y="3775715"/>
                  <a:pt x="2934947" y="3791950"/>
                  <a:pt x="2958412" y="3810231"/>
                </a:cubicBezTo>
                <a:cubicBezTo>
                  <a:pt x="3029354" y="3745019"/>
                  <a:pt x="3081605" y="3670940"/>
                  <a:pt x="3115165" y="3587993"/>
                </a:cubicBezTo>
                <a:cubicBezTo>
                  <a:pt x="3145452" y="3512140"/>
                  <a:pt x="3159777" y="3429193"/>
                  <a:pt x="3158139" y="3339153"/>
                </a:cubicBezTo>
                <a:lnTo>
                  <a:pt x="3352546" y="3339153"/>
                </a:lnTo>
                <a:cubicBezTo>
                  <a:pt x="3367007" y="3338607"/>
                  <a:pt x="3393474" y="3341199"/>
                  <a:pt x="3431946" y="3346929"/>
                </a:cubicBezTo>
                <a:lnTo>
                  <a:pt x="3431946" y="3268757"/>
                </a:lnTo>
                <a:cubicBezTo>
                  <a:pt x="3395657" y="3273941"/>
                  <a:pt x="3369190" y="3276533"/>
                  <a:pt x="3352546" y="3276533"/>
                </a:cubicBezTo>
                <a:lnTo>
                  <a:pt x="3159777" y="3276533"/>
                </a:lnTo>
                <a:lnTo>
                  <a:pt x="3159777" y="3139016"/>
                </a:lnTo>
                <a:cubicBezTo>
                  <a:pt x="3159777" y="3115551"/>
                  <a:pt x="3164279" y="3099862"/>
                  <a:pt x="3173283" y="3091949"/>
                </a:cubicBezTo>
                <a:cubicBezTo>
                  <a:pt x="3181468" y="3083491"/>
                  <a:pt x="3185561" y="3076533"/>
                  <a:pt x="3185561" y="3071076"/>
                </a:cubicBezTo>
                <a:cubicBezTo>
                  <a:pt x="3185015" y="3064255"/>
                  <a:pt x="3179968" y="3060299"/>
                  <a:pt x="3170418" y="3059207"/>
                </a:cubicBezTo>
                <a:close/>
                <a:moveTo>
                  <a:pt x="5337541" y="3043245"/>
                </a:moveTo>
                <a:lnTo>
                  <a:pt x="5281880" y="3097269"/>
                </a:lnTo>
                <a:cubicBezTo>
                  <a:pt x="5330993" y="3132467"/>
                  <a:pt x="5371784" y="3171485"/>
                  <a:pt x="5404254" y="3214323"/>
                </a:cubicBezTo>
                <a:lnTo>
                  <a:pt x="5463190" y="3159071"/>
                </a:lnTo>
                <a:cubicBezTo>
                  <a:pt x="5433722" y="3126055"/>
                  <a:pt x="5391839" y="3087447"/>
                  <a:pt x="5337541" y="3043245"/>
                </a:cubicBezTo>
                <a:close/>
                <a:moveTo>
                  <a:pt x="5573005" y="1757022"/>
                </a:moveTo>
                <a:cubicBezTo>
                  <a:pt x="5623772" y="1757022"/>
                  <a:pt x="5664760" y="1782499"/>
                  <a:pt x="5695967" y="1833452"/>
                </a:cubicBezTo>
                <a:cubicBezTo>
                  <a:pt x="5727174" y="1884406"/>
                  <a:pt x="5742777" y="1959180"/>
                  <a:pt x="5742777" y="2057774"/>
                </a:cubicBezTo>
                <a:cubicBezTo>
                  <a:pt x="5742777" y="2154150"/>
                  <a:pt x="5727604" y="2228372"/>
                  <a:pt x="5697257" y="2280440"/>
                </a:cubicBezTo>
                <a:cubicBezTo>
                  <a:pt x="5666910" y="2332508"/>
                  <a:pt x="5625492" y="2358542"/>
                  <a:pt x="5573005" y="2358542"/>
                </a:cubicBezTo>
                <a:cubicBezTo>
                  <a:pt x="5463146" y="2358542"/>
                  <a:pt x="5408217" y="2258286"/>
                  <a:pt x="5408217" y="2057774"/>
                </a:cubicBezTo>
                <a:cubicBezTo>
                  <a:pt x="5408217" y="1958861"/>
                  <a:pt x="5422822" y="1884008"/>
                  <a:pt x="5452034" y="1833213"/>
                </a:cubicBezTo>
                <a:cubicBezTo>
                  <a:pt x="5481245" y="1782419"/>
                  <a:pt x="5521568" y="1757022"/>
                  <a:pt x="5573005" y="1757022"/>
                </a:cubicBezTo>
                <a:close/>
                <a:moveTo>
                  <a:pt x="5570998" y="1669675"/>
                </a:moveTo>
                <a:cubicBezTo>
                  <a:pt x="5489762" y="1669675"/>
                  <a:pt x="5427595" y="1702602"/>
                  <a:pt x="5384497" y="1768456"/>
                </a:cubicBezTo>
                <a:cubicBezTo>
                  <a:pt x="5341400" y="1834309"/>
                  <a:pt x="5319851" y="1930085"/>
                  <a:pt x="5319851" y="2055784"/>
                </a:cubicBezTo>
                <a:cubicBezTo>
                  <a:pt x="5319851" y="2181960"/>
                  <a:pt x="5341432" y="2278022"/>
                  <a:pt x="5384593" y="2343972"/>
                </a:cubicBezTo>
                <a:cubicBezTo>
                  <a:pt x="5427754" y="2409921"/>
                  <a:pt x="5489889" y="2442895"/>
                  <a:pt x="5570998" y="2442895"/>
                </a:cubicBezTo>
                <a:cubicBezTo>
                  <a:pt x="5649846" y="2442895"/>
                  <a:pt x="5712749" y="2409228"/>
                  <a:pt x="5759705" y="2341893"/>
                </a:cubicBezTo>
                <a:cubicBezTo>
                  <a:pt x="5806661" y="2274559"/>
                  <a:pt x="5830139" y="2179189"/>
                  <a:pt x="5830139" y="2055784"/>
                </a:cubicBezTo>
                <a:cubicBezTo>
                  <a:pt x="5830139" y="1932877"/>
                  <a:pt x="5806863" y="1837800"/>
                  <a:pt x="5760310" y="1770550"/>
                </a:cubicBezTo>
                <a:cubicBezTo>
                  <a:pt x="5713757" y="1703300"/>
                  <a:pt x="5650653" y="1669675"/>
                  <a:pt x="5570998" y="166967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070978" y="1371600"/>
            <a:ext cx="948822" cy="140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2109165" y="2863452"/>
            <a:ext cx="3871583" cy="126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67" y="975011"/>
            <a:ext cx="3231077" cy="126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3" name="组合 52"/>
          <p:cNvGrpSpPr/>
          <p:nvPr/>
        </p:nvGrpSpPr>
        <p:grpSpPr>
          <a:xfrm>
            <a:off x="1993913" y="2777199"/>
            <a:ext cx="2644127" cy="2447883"/>
            <a:chOff x="6957735" y="2170417"/>
            <a:chExt cx="2930191" cy="2712714"/>
          </a:xfrm>
        </p:grpSpPr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7151572" y="2170417"/>
              <a:ext cx="694675" cy="662552"/>
            </a:xfrm>
            <a:custGeom>
              <a:avLst/>
              <a:gdLst>
                <a:gd name="T0" fmla="*/ 2596 w 2863"/>
                <a:gd name="T1" fmla="*/ 2330 h 2730"/>
                <a:gd name="T2" fmla="*/ 2463 w 2863"/>
                <a:gd name="T3" fmla="*/ 599 h 2730"/>
                <a:gd name="T4" fmla="*/ 1931 w 2863"/>
                <a:gd name="T5" fmla="*/ 200 h 2730"/>
                <a:gd name="T6" fmla="*/ 466 w 2863"/>
                <a:gd name="T7" fmla="*/ 0 h 2730"/>
                <a:gd name="T8" fmla="*/ 266 w 2863"/>
                <a:gd name="T9" fmla="*/ 2330 h 2730"/>
                <a:gd name="T10" fmla="*/ 0 w 2863"/>
                <a:gd name="T11" fmla="*/ 2397 h 2730"/>
                <a:gd name="T12" fmla="*/ 67 w 2863"/>
                <a:gd name="T13" fmla="*/ 2730 h 2730"/>
                <a:gd name="T14" fmla="*/ 2863 w 2863"/>
                <a:gd name="T15" fmla="*/ 2663 h 2730"/>
                <a:gd name="T16" fmla="*/ 2796 w 2863"/>
                <a:gd name="T17" fmla="*/ 2330 h 2730"/>
                <a:gd name="T18" fmla="*/ 865 w 2863"/>
                <a:gd name="T19" fmla="*/ 2197 h 2730"/>
                <a:gd name="T20" fmla="*/ 599 w 2863"/>
                <a:gd name="T21" fmla="*/ 2064 h 2730"/>
                <a:gd name="T22" fmla="*/ 732 w 2863"/>
                <a:gd name="T23" fmla="*/ 1798 h 2730"/>
                <a:gd name="T24" fmla="*/ 999 w 2863"/>
                <a:gd name="T25" fmla="*/ 1931 h 2730"/>
                <a:gd name="T26" fmla="*/ 999 w 2863"/>
                <a:gd name="T27" fmla="*/ 1398 h 2730"/>
                <a:gd name="T28" fmla="*/ 732 w 2863"/>
                <a:gd name="T29" fmla="*/ 1531 h 2730"/>
                <a:gd name="T30" fmla="*/ 599 w 2863"/>
                <a:gd name="T31" fmla="*/ 1265 h 2730"/>
                <a:gd name="T32" fmla="*/ 865 w 2863"/>
                <a:gd name="T33" fmla="*/ 1132 h 2730"/>
                <a:gd name="T34" fmla="*/ 999 w 2863"/>
                <a:gd name="T35" fmla="*/ 1398 h 2730"/>
                <a:gd name="T36" fmla="*/ 865 w 2863"/>
                <a:gd name="T37" fmla="*/ 865 h 2730"/>
                <a:gd name="T38" fmla="*/ 599 w 2863"/>
                <a:gd name="T39" fmla="*/ 732 h 2730"/>
                <a:gd name="T40" fmla="*/ 732 w 2863"/>
                <a:gd name="T41" fmla="*/ 466 h 2730"/>
                <a:gd name="T42" fmla="*/ 999 w 2863"/>
                <a:gd name="T43" fmla="*/ 599 h 2730"/>
                <a:gd name="T44" fmla="*/ 1598 w 2863"/>
                <a:gd name="T45" fmla="*/ 2064 h 2730"/>
                <a:gd name="T46" fmla="*/ 1331 w 2863"/>
                <a:gd name="T47" fmla="*/ 2197 h 2730"/>
                <a:gd name="T48" fmla="*/ 1198 w 2863"/>
                <a:gd name="T49" fmla="*/ 1931 h 2730"/>
                <a:gd name="T50" fmla="*/ 1465 w 2863"/>
                <a:gd name="T51" fmla="*/ 1798 h 2730"/>
                <a:gd name="T52" fmla="*/ 1598 w 2863"/>
                <a:gd name="T53" fmla="*/ 2064 h 2730"/>
                <a:gd name="T54" fmla="*/ 1465 w 2863"/>
                <a:gd name="T55" fmla="*/ 1531 h 2730"/>
                <a:gd name="T56" fmla="*/ 1198 w 2863"/>
                <a:gd name="T57" fmla="*/ 1398 h 2730"/>
                <a:gd name="T58" fmla="*/ 1331 w 2863"/>
                <a:gd name="T59" fmla="*/ 1132 h 2730"/>
                <a:gd name="T60" fmla="*/ 1598 w 2863"/>
                <a:gd name="T61" fmla="*/ 1265 h 2730"/>
                <a:gd name="T62" fmla="*/ 1598 w 2863"/>
                <a:gd name="T63" fmla="*/ 732 h 2730"/>
                <a:gd name="T64" fmla="*/ 1331 w 2863"/>
                <a:gd name="T65" fmla="*/ 865 h 2730"/>
                <a:gd name="T66" fmla="*/ 1198 w 2863"/>
                <a:gd name="T67" fmla="*/ 599 h 2730"/>
                <a:gd name="T68" fmla="*/ 1465 w 2863"/>
                <a:gd name="T69" fmla="*/ 466 h 2730"/>
                <a:gd name="T70" fmla="*/ 1598 w 2863"/>
                <a:gd name="T71" fmla="*/ 732 h 2730"/>
                <a:gd name="T72" fmla="*/ 2264 w 2863"/>
                <a:gd name="T73" fmla="*/ 1931 h 2730"/>
                <a:gd name="T74" fmla="*/ 2064 w 2863"/>
                <a:gd name="T75" fmla="*/ 1864 h 2730"/>
                <a:gd name="T76" fmla="*/ 2130 w 2863"/>
                <a:gd name="T77" fmla="*/ 1664 h 2730"/>
                <a:gd name="T78" fmla="*/ 2330 w 2863"/>
                <a:gd name="T79" fmla="*/ 1731 h 2730"/>
                <a:gd name="T80" fmla="*/ 2330 w 2863"/>
                <a:gd name="T81" fmla="*/ 1332 h 2730"/>
                <a:gd name="T82" fmla="*/ 2130 w 2863"/>
                <a:gd name="T83" fmla="*/ 1398 h 2730"/>
                <a:gd name="T84" fmla="*/ 2064 w 2863"/>
                <a:gd name="T85" fmla="*/ 1198 h 2730"/>
                <a:gd name="T86" fmla="*/ 2264 w 2863"/>
                <a:gd name="T87" fmla="*/ 1132 h 2730"/>
                <a:gd name="T88" fmla="*/ 2330 w 2863"/>
                <a:gd name="T89" fmla="*/ 1332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63" h="2730">
                  <a:moveTo>
                    <a:pt x="2796" y="2330"/>
                  </a:moveTo>
                  <a:cubicBezTo>
                    <a:pt x="2596" y="2330"/>
                    <a:pt x="2596" y="2330"/>
                    <a:pt x="2596" y="2330"/>
                  </a:cubicBezTo>
                  <a:cubicBezTo>
                    <a:pt x="2596" y="732"/>
                    <a:pt x="2596" y="732"/>
                    <a:pt x="2596" y="732"/>
                  </a:cubicBezTo>
                  <a:cubicBezTo>
                    <a:pt x="2596" y="659"/>
                    <a:pt x="2537" y="599"/>
                    <a:pt x="2463" y="599"/>
                  </a:cubicBezTo>
                  <a:cubicBezTo>
                    <a:pt x="1931" y="599"/>
                    <a:pt x="1931" y="599"/>
                    <a:pt x="1931" y="599"/>
                  </a:cubicBezTo>
                  <a:cubicBezTo>
                    <a:pt x="1931" y="200"/>
                    <a:pt x="1931" y="200"/>
                    <a:pt x="1931" y="200"/>
                  </a:cubicBezTo>
                  <a:cubicBezTo>
                    <a:pt x="1931" y="89"/>
                    <a:pt x="1908" y="0"/>
                    <a:pt x="1797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356" y="0"/>
                    <a:pt x="266" y="89"/>
                    <a:pt x="266" y="200"/>
                  </a:cubicBezTo>
                  <a:cubicBezTo>
                    <a:pt x="266" y="2330"/>
                    <a:pt x="266" y="2330"/>
                    <a:pt x="266" y="2330"/>
                  </a:cubicBezTo>
                  <a:cubicBezTo>
                    <a:pt x="67" y="2330"/>
                    <a:pt x="67" y="2330"/>
                    <a:pt x="67" y="2330"/>
                  </a:cubicBezTo>
                  <a:cubicBezTo>
                    <a:pt x="30" y="2330"/>
                    <a:pt x="0" y="2360"/>
                    <a:pt x="0" y="2397"/>
                  </a:cubicBezTo>
                  <a:cubicBezTo>
                    <a:pt x="0" y="2663"/>
                    <a:pt x="0" y="2663"/>
                    <a:pt x="0" y="2663"/>
                  </a:cubicBezTo>
                  <a:cubicBezTo>
                    <a:pt x="0" y="2700"/>
                    <a:pt x="30" y="2730"/>
                    <a:pt x="67" y="2730"/>
                  </a:cubicBezTo>
                  <a:cubicBezTo>
                    <a:pt x="2796" y="2730"/>
                    <a:pt x="2796" y="2730"/>
                    <a:pt x="2796" y="2730"/>
                  </a:cubicBezTo>
                  <a:cubicBezTo>
                    <a:pt x="2833" y="2730"/>
                    <a:pt x="2863" y="2700"/>
                    <a:pt x="2863" y="2663"/>
                  </a:cubicBezTo>
                  <a:cubicBezTo>
                    <a:pt x="2863" y="2397"/>
                    <a:pt x="2863" y="2397"/>
                    <a:pt x="2863" y="2397"/>
                  </a:cubicBezTo>
                  <a:cubicBezTo>
                    <a:pt x="2863" y="2360"/>
                    <a:pt x="2833" y="2330"/>
                    <a:pt x="2796" y="2330"/>
                  </a:cubicBezTo>
                  <a:close/>
                  <a:moveTo>
                    <a:pt x="999" y="2064"/>
                  </a:moveTo>
                  <a:cubicBezTo>
                    <a:pt x="999" y="2137"/>
                    <a:pt x="939" y="2197"/>
                    <a:pt x="865" y="2197"/>
                  </a:cubicBezTo>
                  <a:cubicBezTo>
                    <a:pt x="732" y="2197"/>
                    <a:pt x="732" y="2197"/>
                    <a:pt x="732" y="2197"/>
                  </a:cubicBezTo>
                  <a:cubicBezTo>
                    <a:pt x="659" y="2197"/>
                    <a:pt x="599" y="2137"/>
                    <a:pt x="599" y="2064"/>
                  </a:cubicBezTo>
                  <a:cubicBezTo>
                    <a:pt x="599" y="1931"/>
                    <a:pt x="599" y="1931"/>
                    <a:pt x="599" y="1931"/>
                  </a:cubicBezTo>
                  <a:cubicBezTo>
                    <a:pt x="599" y="1857"/>
                    <a:pt x="659" y="1798"/>
                    <a:pt x="732" y="1798"/>
                  </a:cubicBezTo>
                  <a:cubicBezTo>
                    <a:pt x="865" y="1798"/>
                    <a:pt x="865" y="1798"/>
                    <a:pt x="865" y="1798"/>
                  </a:cubicBezTo>
                  <a:cubicBezTo>
                    <a:pt x="939" y="1798"/>
                    <a:pt x="999" y="1857"/>
                    <a:pt x="999" y="1931"/>
                  </a:cubicBezTo>
                  <a:cubicBezTo>
                    <a:pt x="999" y="2064"/>
                    <a:pt x="999" y="2064"/>
                    <a:pt x="999" y="2064"/>
                  </a:cubicBezTo>
                  <a:close/>
                  <a:moveTo>
                    <a:pt x="999" y="1398"/>
                  </a:moveTo>
                  <a:cubicBezTo>
                    <a:pt x="999" y="1472"/>
                    <a:pt x="939" y="1531"/>
                    <a:pt x="865" y="1531"/>
                  </a:cubicBezTo>
                  <a:cubicBezTo>
                    <a:pt x="732" y="1531"/>
                    <a:pt x="732" y="1531"/>
                    <a:pt x="732" y="1531"/>
                  </a:cubicBezTo>
                  <a:cubicBezTo>
                    <a:pt x="659" y="1531"/>
                    <a:pt x="599" y="1472"/>
                    <a:pt x="599" y="1398"/>
                  </a:cubicBezTo>
                  <a:cubicBezTo>
                    <a:pt x="599" y="1265"/>
                    <a:pt x="599" y="1265"/>
                    <a:pt x="599" y="1265"/>
                  </a:cubicBezTo>
                  <a:cubicBezTo>
                    <a:pt x="599" y="1191"/>
                    <a:pt x="659" y="1132"/>
                    <a:pt x="732" y="1132"/>
                  </a:cubicBezTo>
                  <a:cubicBezTo>
                    <a:pt x="865" y="1132"/>
                    <a:pt x="865" y="1132"/>
                    <a:pt x="865" y="1132"/>
                  </a:cubicBezTo>
                  <a:cubicBezTo>
                    <a:pt x="939" y="1132"/>
                    <a:pt x="999" y="1191"/>
                    <a:pt x="999" y="1265"/>
                  </a:cubicBezTo>
                  <a:cubicBezTo>
                    <a:pt x="999" y="1398"/>
                    <a:pt x="999" y="1398"/>
                    <a:pt x="999" y="1398"/>
                  </a:cubicBezTo>
                  <a:close/>
                  <a:moveTo>
                    <a:pt x="999" y="732"/>
                  </a:moveTo>
                  <a:cubicBezTo>
                    <a:pt x="999" y="806"/>
                    <a:pt x="939" y="865"/>
                    <a:pt x="865" y="865"/>
                  </a:cubicBezTo>
                  <a:cubicBezTo>
                    <a:pt x="732" y="865"/>
                    <a:pt x="732" y="865"/>
                    <a:pt x="732" y="865"/>
                  </a:cubicBezTo>
                  <a:cubicBezTo>
                    <a:pt x="659" y="865"/>
                    <a:pt x="599" y="806"/>
                    <a:pt x="599" y="732"/>
                  </a:cubicBezTo>
                  <a:cubicBezTo>
                    <a:pt x="599" y="599"/>
                    <a:pt x="599" y="599"/>
                    <a:pt x="599" y="599"/>
                  </a:cubicBezTo>
                  <a:cubicBezTo>
                    <a:pt x="599" y="526"/>
                    <a:pt x="659" y="466"/>
                    <a:pt x="732" y="466"/>
                  </a:cubicBezTo>
                  <a:cubicBezTo>
                    <a:pt x="865" y="466"/>
                    <a:pt x="865" y="466"/>
                    <a:pt x="865" y="466"/>
                  </a:cubicBezTo>
                  <a:cubicBezTo>
                    <a:pt x="939" y="466"/>
                    <a:pt x="999" y="526"/>
                    <a:pt x="999" y="599"/>
                  </a:cubicBezTo>
                  <a:cubicBezTo>
                    <a:pt x="999" y="732"/>
                    <a:pt x="999" y="732"/>
                    <a:pt x="999" y="732"/>
                  </a:cubicBezTo>
                  <a:close/>
                  <a:moveTo>
                    <a:pt x="1598" y="2064"/>
                  </a:moveTo>
                  <a:cubicBezTo>
                    <a:pt x="1598" y="2137"/>
                    <a:pt x="1538" y="2197"/>
                    <a:pt x="1465" y="2197"/>
                  </a:cubicBezTo>
                  <a:cubicBezTo>
                    <a:pt x="1331" y="2197"/>
                    <a:pt x="1331" y="2197"/>
                    <a:pt x="1331" y="2197"/>
                  </a:cubicBezTo>
                  <a:cubicBezTo>
                    <a:pt x="1258" y="2197"/>
                    <a:pt x="1198" y="2137"/>
                    <a:pt x="1198" y="2064"/>
                  </a:cubicBezTo>
                  <a:cubicBezTo>
                    <a:pt x="1198" y="1931"/>
                    <a:pt x="1198" y="1931"/>
                    <a:pt x="1198" y="1931"/>
                  </a:cubicBezTo>
                  <a:cubicBezTo>
                    <a:pt x="1198" y="1857"/>
                    <a:pt x="1258" y="1798"/>
                    <a:pt x="1331" y="1798"/>
                  </a:cubicBezTo>
                  <a:cubicBezTo>
                    <a:pt x="1465" y="1798"/>
                    <a:pt x="1465" y="1798"/>
                    <a:pt x="1465" y="1798"/>
                  </a:cubicBezTo>
                  <a:cubicBezTo>
                    <a:pt x="1538" y="1798"/>
                    <a:pt x="1598" y="1857"/>
                    <a:pt x="1598" y="1931"/>
                  </a:cubicBezTo>
                  <a:cubicBezTo>
                    <a:pt x="1598" y="2064"/>
                    <a:pt x="1598" y="2064"/>
                    <a:pt x="1598" y="2064"/>
                  </a:cubicBezTo>
                  <a:close/>
                  <a:moveTo>
                    <a:pt x="1598" y="1398"/>
                  </a:moveTo>
                  <a:cubicBezTo>
                    <a:pt x="1598" y="1472"/>
                    <a:pt x="1538" y="1531"/>
                    <a:pt x="1465" y="1531"/>
                  </a:cubicBezTo>
                  <a:cubicBezTo>
                    <a:pt x="1331" y="1531"/>
                    <a:pt x="1331" y="1531"/>
                    <a:pt x="1331" y="1531"/>
                  </a:cubicBezTo>
                  <a:cubicBezTo>
                    <a:pt x="1258" y="1531"/>
                    <a:pt x="1198" y="1472"/>
                    <a:pt x="1198" y="1398"/>
                  </a:cubicBezTo>
                  <a:cubicBezTo>
                    <a:pt x="1198" y="1265"/>
                    <a:pt x="1198" y="1265"/>
                    <a:pt x="1198" y="1265"/>
                  </a:cubicBezTo>
                  <a:cubicBezTo>
                    <a:pt x="1198" y="1191"/>
                    <a:pt x="1258" y="1132"/>
                    <a:pt x="1331" y="1132"/>
                  </a:cubicBezTo>
                  <a:cubicBezTo>
                    <a:pt x="1465" y="1132"/>
                    <a:pt x="1465" y="1132"/>
                    <a:pt x="1465" y="1132"/>
                  </a:cubicBezTo>
                  <a:cubicBezTo>
                    <a:pt x="1538" y="1132"/>
                    <a:pt x="1598" y="1191"/>
                    <a:pt x="1598" y="1265"/>
                  </a:cubicBezTo>
                  <a:cubicBezTo>
                    <a:pt x="1598" y="1398"/>
                    <a:pt x="1598" y="1398"/>
                    <a:pt x="1598" y="1398"/>
                  </a:cubicBezTo>
                  <a:close/>
                  <a:moveTo>
                    <a:pt x="1598" y="732"/>
                  </a:moveTo>
                  <a:cubicBezTo>
                    <a:pt x="1598" y="806"/>
                    <a:pt x="1538" y="865"/>
                    <a:pt x="1465" y="865"/>
                  </a:cubicBezTo>
                  <a:cubicBezTo>
                    <a:pt x="1331" y="865"/>
                    <a:pt x="1331" y="865"/>
                    <a:pt x="1331" y="865"/>
                  </a:cubicBezTo>
                  <a:cubicBezTo>
                    <a:pt x="1258" y="865"/>
                    <a:pt x="1198" y="806"/>
                    <a:pt x="1198" y="732"/>
                  </a:cubicBezTo>
                  <a:cubicBezTo>
                    <a:pt x="1198" y="599"/>
                    <a:pt x="1198" y="599"/>
                    <a:pt x="1198" y="599"/>
                  </a:cubicBezTo>
                  <a:cubicBezTo>
                    <a:pt x="1198" y="526"/>
                    <a:pt x="1258" y="466"/>
                    <a:pt x="1331" y="466"/>
                  </a:cubicBezTo>
                  <a:cubicBezTo>
                    <a:pt x="1465" y="466"/>
                    <a:pt x="1465" y="466"/>
                    <a:pt x="1465" y="466"/>
                  </a:cubicBezTo>
                  <a:cubicBezTo>
                    <a:pt x="1538" y="466"/>
                    <a:pt x="1598" y="526"/>
                    <a:pt x="1598" y="599"/>
                  </a:cubicBezTo>
                  <a:cubicBezTo>
                    <a:pt x="1598" y="732"/>
                    <a:pt x="1598" y="732"/>
                    <a:pt x="1598" y="732"/>
                  </a:cubicBezTo>
                  <a:close/>
                  <a:moveTo>
                    <a:pt x="2330" y="1864"/>
                  </a:moveTo>
                  <a:cubicBezTo>
                    <a:pt x="2330" y="1901"/>
                    <a:pt x="2300" y="1931"/>
                    <a:pt x="2264" y="1931"/>
                  </a:cubicBezTo>
                  <a:cubicBezTo>
                    <a:pt x="2130" y="1931"/>
                    <a:pt x="2130" y="1931"/>
                    <a:pt x="2130" y="1931"/>
                  </a:cubicBezTo>
                  <a:cubicBezTo>
                    <a:pt x="2094" y="1931"/>
                    <a:pt x="2064" y="1901"/>
                    <a:pt x="2064" y="1864"/>
                  </a:cubicBezTo>
                  <a:cubicBezTo>
                    <a:pt x="2064" y="1731"/>
                    <a:pt x="2064" y="1731"/>
                    <a:pt x="2064" y="1731"/>
                  </a:cubicBezTo>
                  <a:cubicBezTo>
                    <a:pt x="2064" y="1694"/>
                    <a:pt x="2094" y="1664"/>
                    <a:pt x="2130" y="1664"/>
                  </a:cubicBezTo>
                  <a:cubicBezTo>
                    <a:pt x="2264" y="1664"/>
                    <a:pt x="2264" y="1664"/>
                    <a:pt x="2264" y="1664"/>
                  </a:cubicBezTo>
                  <a:cubicBezTo>
                    <a:pt x="2300" y="1664"/>
                    <a:pt x="2330" y="1694"/>
                    <a:pt x="2330" y="1731"/>
                  </a:cubicBezTo>
                  <a:cubicBezTo>
                    <a:pt x="2330" y="1864"/>
                    <a:pt x="2330" y="1864"/>
                    <a:pt x="2330" y="1864"/>
                  </a:cubicBezTo>
                  <a:close/>
                  <a:moveTo>
                    <a:pt x="2330" y="1332"/>
                  </a:moveTo>
                  <a:cubicBezTo>
                    <a:pt x="2330" y="1368"/>
                    <a:pt x="2300" y="1398"/>
                    <a:pt x="2264" y="1398"/>
                  </a:cubicBezTo>
                  <a:cubicBezTo>
                    <a:pt x="2130" y="1398"/>
                    <a:pt x="2130" y="1398"/>
                    <a:pt x="2130" y="1398"/>
                  </a:cubicBezTo>
                  <a:cubicBezTo>
                    <a:pt x="2094" y="1398"/>
                    <a:pt x="2064" y="1368"/>
                    <a:pt x="2064" y="1332"/>
                  </a:cubicBezTo>
                  <a:cubicBezTo>
                    <a:pt x="2064" y="1198"/>
                    <a:pt x="2064" y="1198"/>
                    <a:pt x="2064" y="1198"/>
                  </a:cubicBezTo>
                  <a:cubicBezTo>
                    <a:pt x="2064" y="1162"/>
                    <a:pt x="2094" y="1132"/>
                    <a:pt x="2130" y="1132"/>
                  </a:cubicBezTo>
                  <a:cubicBezTo>
                    <a:pt x="2264" y="1132"/>
                    <a:pt x="2264" y="1132"/>
                    <a:pt x="2264" y="1132"/>
                  </a:cubicBezTo>
                  <a:cubicBezTo>
                    <a:pt x="2300" y="1132"/>
                    <a:pt x="2330" y="1162"/>
                    <a:pt x="2330" y="1198"/>
                  </a:cubicBezTo>
                  <a:cubicBezTo>
                    <a:pt x="2330" y="1332"/>
                    <a:pt x="2330" y="1332"/>
                    <a:pt x="2330" y="1332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957735" y="2880045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入驻企业量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959448" y="4575354"/>
              <a:ext cx="1082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注册会员量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040084" y="2317675"/>
              <a:ext cx="1847842" cy="716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>
                  <a:solidFill>
                    <a:srgbClr val="F39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余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166724" y="3952165"/>
              <a:ext cx="1004036" cy="716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800" b="1" dirty="0">
                  <a:solidFill>
                    <a:srgbClr val="F39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zh-CN" altLang="en-US" sz="2400" b="1" dirty="0">
                <a:solidFill>
                  <a:srgbClr val="F39C1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5"/>
            <p:cNvSpPr>
              <a:spLocks noEditPoints="1"/>
            </p:cNvSpPr>
            <p:nvPr/>
          </p:nvSpPr>
          <p:spPr bwMode="auto">
            <a:xfrm>
              <a:off x="7142162" y="3847972"/>
              <a:ext cx="715549" cy="753524"/>
            </a:xfrm>
            <a:custGeom>
              <a:avLst/>
              <a:gdLst>
                <a:gd name="T0" fmla="*/ 1239 w 2550"/>
                <a:gd name="T1" fmla="*/ 1243 h 2685"/>
                <a:gd name="T2" fmla="*/ 951 w 2550"/>
                <a:gd name="T3" fmla="*/ 1667 h 2685"/>
                <a:gd name="T4" fmla="*/ 942 w 2550"/>
                <a:gd name="T5" fmla="*/ 2170 h 2685"/>
                <a:gd name="T6" fmla="*/ 967 w 2550"/>
                <a:gd name="T7" fmla="*/ 2383 h 2685"/>
                <a:gd name="T8" fmla="*/ 618 w 2550"/>
                <a:gd name="T9" fmla="*/ 2365 h 2685"/>
                <a:gd name="T10" fmla="*/ 250 w 2550"/>
                <a:gd name="T11" fmla="*/ 2324 h 2685"/>
                <a:gd name="T12" fmla="*/ 48 w 2550"/>
                <a:gd name="T13" fmla="*/ 2276 h 2685"/>
                <a:gd name="T14" fmla="*/ 19 w 2550"/>
                <a:gd name="T15" fmla="*/ 1906 h 2685"/>
                <a:gd name="T16" fmla="*/ 131 w 2550"/>
                <a:gd name="T17" fmla="*/ 1743 h 2685"/>
                <a:gd name="T18" fmla="*/ 333 w 2550"/>
                <a:gd name="T19" fmla="*/ 1667 h 2685"/>
                <a:gd name="T20" fmla="*/ 533 w 2550"/>
                <a:gd name="T21" fmla="*/ 1590 h 2685"/>
                <a:gd name="T22" fmla="*/ 649 w 2550"/>
                <a:gd name="T23" fmla="*/ 1471 h 2685"/>
                <a:gd name="T24" fmla="*/ 658 w 2550"/>
                <a:gd name="T25" fmla="*/ 1342 h 2685"/>
                <a:gd name="T26" fmla="*/ 547 w 2550"/>
                <a:gd name="T27" fmla="*/ 1190 h 2685"/>
                <a:gd name="T28" fmla="*/ 485 w 2550"/>
                <a:gd name="T29" fmla="*/ 1083 h 2685"/>
                <a:gd name="T30" fmla="*/ 428 w 2550"/>
                <a:gd name="T31" fmla="*/ 993 h 2685"/>
                <a:gd name="T32" fmla="*/ 369 w 2550"/>
                <a:gd name="T33" fmla="*/ 898 h 2685"/>
                <a:gd name="T34" fmla="*/ 373 w 2550"/>
                <a:gd name="T35" fmla="*/ 765 h 2685"/>
                <a:gd name="T36" fmla="*/ 414 w 2550"/>
                <a:gd name="T37" fmla="*/ 535 h 2685"/>
                <a:gd name="T38" fmla="*/ 521 w 2550"/>
                <a:gd name="T39" fmla="*/ 214 h 2685"/>
                <a:gd name="T40" fmla="*/ 737 w 2550"/>
                <a:gd name="T41" fmla="*/ 40 h 2685"/>
                <a:gd name="T42" fmla="*/ 967 w 2550"/>
                <a:gd name="T43" fmla="*/ 0 h 2685"/>
                <a:gd name="T44" fmla="*/ 1231 w 2550"/>
                <a:gd name="T45" fmla="*/ 57 h 2685"/>
                <a:gd name="T46" fmla="*/ 1409 w 2550"/>
                <a:gd name="T47" fmla="*/ 183 h 2685"/>
                <a:gd name="T48" fmla="*/ 1540 w 2550"/>
                <a:gd name="T49" fmla="*/ 525 h 2685"/>
                <a:gd name="T50" fmla="*/ 1578 w 2550"/>
                <a:gd name="T51" fmla="*/ 748 h 2685"/>
                <a:gd name="T52" fmla="*/ 1595 w 2550"/>
                <a:gd name="T53" fmla="*/ 855 h 2685"/>
                <a:gd name="T54" fmla="*/ 1540 w 2550"/>
                <a:gd name="T55" fmla="*/ 984 h 2685"/>
                <a:gd name="T56" fmla="*/ 1485 w 2550"/>
                <a:gd name="T57" fmla="*/ 1041 h 2685"/>
                <a:gd name="T58" fmla="*/ 1462 w 2550"/>
                <a:gd name="T59" fmla="*/ 1110 h 2685"/>
                <a:gd name="T60" fmla="*/ 1462 w 2550"/>
                <a:gd name="T61" fmla="*/ 1110 h 2685"/>
                <a:gd name="T62" fmla="*/ 1801 w 2550"/>
                <a:gd name="T63" fmla="*/ 1186 h 2685"/>
                <a:gd name="T64" fmla="*/ 2330 w 2550"/>
                <a:gd name="T65" fmla="*/ 1407 h 2685"/>
                <a:gd name="T66" fmla="*/ 2550 w 2550"/>
                <a:gd name="T67" fmla="*/ 1936 h 2685"/>
                <a:gd name="T68" fmla="*/ 2330 w 2550"/>
                <a:gd name="T69" fmla="*/ 2466 h 2685"/>
                <a:gd name="T70" fmla="*/ 1801 w 2550"/>
                <a:gd name="T71" fmla="*/ 2685 h 2685"/>
                <a:gd name="T72" fmla="*/ 1270 w 2550"/>
                <a:gd name="T73" fmla="*/ 2466 h 2685"/>
                <a:gd name="T74" fmla="*/ 1050 w 2550"/>
                <a:gd name="T75" fmla="*/ 1936 h 2685"/>
                <a:gd name="T76" fmla="*/ 1270 w 2550"/>
                <a:gd name="T77" fmla="*/ 1407 h 2685"/>
                <a:gd name="T78" fmla="*/ 1801 w 2550"/>
                <a:gd name="T79" fmla="*/ 1186 h 2685"/>
                <a:gd name="T80" fmla="*/ 1801 w 2550"/>
                <a:gd name="T81" fmla="*/ 1186 h 2685"/>
                <a:gd name="T82" fmla="*/ 2238 w 2550"/>
                <a:gd name="T83" fmla="*/ 1789 h 2685"/>
                <a:gd name="T84" fmla="*/ 2153 w 2550"/>
                <a:gd name="T85" fmla="*/ 1647 h 2685"/>
                <a:gd name="T86" fmla="*/ 1996 w 2550"/>
                <a:gd name="T87" fmla="*/ 1718 h 2685"/>
                <a:gd name="T88" fmla="*/ 1952 w 2550"/>
                <a:gd name="T89" fmla="*/ 1865 h 2685"/>
                <a:gd name="T90" fmla="*/ 1887 w 2550"/>
                <a:gd name="T91" fmla="*/ 2048 h 2685"/>
                <a:gd name="T92" fmla="*/ 1751 w 2550"/>
                <a:gd name="T93" fmla="*/ 2055 h 2685"/>
                <a:gd name="T94" fmla="*/ 1659 w 2550"/>
                <a:gd name="T95" fmla="*/ 1846 h 2685"/>
                <a:gd name="T96" fmla="*/ 1592 w 2550"/>
                <a:gd name="T97" fmla="*/ 1682 h 2685"/>
                <a:gd name="T98" fmla="*/ 1444 w 2550"/>
                <a:gd name="T99" fmla="*/ 1652 h 2685"/>
                <a:gd name="T100" fmla="*/ 1366 w 2550"/>
                <a:gd name="T101" fmla="*/ 1791 h 2685"/>
                <a:gd name="T102" fmla="*/ 1450 w 2550"/>
                <a:gd name="T103" fmla="*/ 2020 h 2685"/>
                <a:gd name="T104" fmla="*/ 1533 w 2550"/>
                <a:gd name="T105" fmla="*/ 2243 h 2685"/>
                <a:gd name="T106" fmla="*/ 1793 w 2550"/>
                <a:gd name="T107" fmla="*/ 2426 h 2685"/>
                <a:gd name="T108" fmla="*/ 2051 w 2550"/>
                <a:gd name="T109" fmla="*/ 2276 h 2685"/>
                <a:gd name="T110" fmla="*/ 2157 w 2550"/>
                <a:gd name="T111" fmla="*/ 2015 h 2685"/>
                <a:gd name="T112" fmla="*/ 2238 w 2550"/>
                <a:gd name="T113" fmla="*/ 1789 h 2685"/>
                <a:gd name="T114" fmla="*/ 2238 w 2550"/>
                <a:gd name="T115" fmla="*/ 1789 h 2685"/>
                <a:gd name="T116" fmla="*/ 2238 w 2550"/>
                <a:gd name="T117" fmla="*/ 1789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0" h="2685">
                  <a:moveTo>
                    <a:pt x="1462" y="1110"/>
                  </a:moveTo>
                  <a:cubicBezTo>
                    <a:pt x="1381" y="1143"/>
                    <a:pt x="1307" y="1187"/>
                    <a:pt x="1239" y="1243"/>
                  </a:cubicBezTo>
                  <a:cubicBezTo>
                    <a:pt x="1172" y="1298"/>
                    <a:pt x="1114" y="1361"/>
                    <a:pt x="1065" y="1433"/>
                  </a:cubicBezTo>
                  <a:cubicBezTo>
                    <a:pt x="1016" y="1504"/>
                    <a:pt x="978" y="1582"/>
                    <a:pt x="951" y="1667"/>
                  </a:cubicBezTo>
                  <a:cubicBezTo>
                    <a:pt x="924" y="1751"/>
                    <a:pt x="910" y="1841"/>
                    <a:pt x="910" y="1934"/>
                  </a:cubicBezTo>
                  <a:cubicBezTo>
                    <a:pt x="910" y="2016"/>
                    <a:pt x="921" y="2095"/>
                    <a:pt x="942" y="2170"/>
                  </a:cubicBezTo>
                  <a:cubicBezTo>
                    <a:pt x="964" y="2246"/>
                    <a:pt x="993" y="2317"/>
                    <a:pt x="1031" y="2383"/>
                  </a:cubicBezTo>
                  <a:cubicBezTo>
                    <a:pt x="967" y="2383"/>
                    <a:pt x="967" y="2383"/>
                    <a:pt x="967" y="2383"/>
                  </a:cubicBezTo>
                  <a:cubicBezTo>
                    <a:pt x="921" y="2383"/>
                    <a:pt x="868" y="2382"/>
                    <a:pt x="807" y="2378"/>
                  </a:cubicBezTo>
                  <a:cubicBezTo>
                    <a:pt x="746" y="2375"/>
                    <a:pt x="683" y="2371"/>
                    <a:pt x="618" y="2365"/>
                  </a:cubicBezTo>
                  <a:cubicBezTo>
                    <a:pt x="553" y="2360"/>
                    <a:pt x="489" y="2353"/>
                    <a:pt x="424" y="2346"/>
                  </a:cubicBezTo>
                  <a:cubicBezTo>
                    <a:pt x="360" y="2339"/>
                    <a:pt x="302" y="2332"/>
                    <a:pt x="250" y="2324"/>
                  </a:cubicBezTo>
                  <a:cubicBezTo>
                    <a:pt x="198" y="2316"/>
                    <a:pt x="153" y="2308"/>
                    <a:pt x="117" y="2300"/>
                  </a:cubicBezTo>
                  <a:cubicBezTo>
                    <a:pt x="80" y="2292"/>
                    <a:pt x="57" y="2284"/>
                    <a:pt x="48" y="2276"/>
                  </a:cubicBezTo>
                  <a:cubicBezTo>
                    <a:pt x="30" y="2264"/>
                    <a:pt x="17" y="2224"/>
                    <a:pt x="9" y="2159"/>
                  </a:cubicBezTo>
                  <a:cubicBezTo>
                    <a:pt x="0" y="2093"/>
                    <a:pt x="3" y="2008"/>
                    <a:pt x="19" y="1906"/>
                  </a:cubicBezTo>
                  <a:cubicBezTo>
                    <a:pt x="26" y="1866"/>
                    <a:pt x="39" y="1833"/>
                    <a:pt x="59" y="1808"/>
                  </a:cubicBezTo>
                  <a:cubicBezTo>
                    <a:pt x="78" y="1783"/>
                    <a:pt x="102" y="1761"/>
                    <a:pt x="131" y="1743"/>
                  </a:cubicBezTo>
                  <a:cubicBezTo>
                    <a:pt x="160" y="1725"/>
                    <a:pt x="191" y="1710"/>
                    <a:pt x="226" y="1699"/>
                  </a:cubicBezTo>
                  <a:cubicBezTo>
                    <a:pt x="261" y="1688"/>
                    <a:pt x="297" y="1677"/>
                    <a:pt x="333" y="1667"/>
                  </a:cubicBezTo>
                  <a:cubicBezTo>
                    <a:pt x="369" y="1656"/>
                    <a:pt x="405" y="1645"/>
                    <a:pt x="439" y="1633"/>
                  </a:cubicBezTo>
                  <a:cubicBezTo>
                    <a:pt x="473" y="1622"/>
                    <a:pt x="504" y="1607"/>
                    <a:pt x="533" y="1590"/>
                  </a:cubicBezTo>
                  <a:cubicBezTo>
                    <a:pt x="566" y="1569"/>
                    <a:pt x="592" y="1549"/>
                    <a:pt x="610" y="1529"/>
                  </a:cubicBezTo>
                  <a:cubicBezTo>
                    <a:pt x="628" y="1509"/>
                    <a:pt x="641" y="1490"/>
                    <a:pt x="649" y="1471"/>
                  </a:cubicBezTo>
                  <a:cubicBezTo>
                    <a:pt x="657" y="1452"/>
                    <a:pt x="661" y="1432"/>
                    <a:pt x="661" y="1411"/>
                  </a:cubicBezTo>
                  <a:cubicBezTo>
                    <a:pt x="661" y="1391"/>
                    <a:pt x="660" y="1368"/>
                    <a:pt x="658" y="1342"/>
                  </a:cubicBezTo>
                  <a:cubicBezTo>
                    <a:pt x="655" y="1306"/>
                    <a:pt x="643" y="1277"/>
                    <a:pt x="620" y="1256"/>
                  </a:cubicBezTo>
                  <a:cubicBezTo>
                    <a:pt x="598" y="1234"/>
                    <a:pt x="574" y="1213"/>
                    <a:pt x="547" y="1190"/>
                  </a:cubicBezTo>
                  <a:cubicBezTo>
                    <a:pt x="534" y="1179"/>
                    <a:pt x="523" y="1164"/>
                    <a:pt x="512" y="1144"/>
                  </a:cubicBezTo>
                  <a:cubicBezTo>
                    <a:pt x="502" y="1124"/>
                    <a:pt x="493" y="1104"/>
                    <a:pt x="485" y="1083"/>
                  </a:cubicBezTo>
                  <a:cubicBezTo>
                    <a:pt x="477" y="1060"/>
                    <a:pt x="469" y="1035"/>
                    <a:pt x="461" y="1010"/>
                  </a:cubicBezTo>
                  <a:cubicBezTo>
                    <a:pt x="450" y="1007"/>
                    <a:pt x="439" y="1001"/>
                    <a:pt x="428" y="993"/>
                  </a:cubicBezTo>
                  <a:cubicBezTo>
                    <a:pt x="418" y="985"/>
                    <a:pt x="408" y="974"/>
                    <a:pt x="397" y="960"/>
                  </a:cubicBezTo>
                  <a:cubicBezTo>
                    <a:pt x="386" y="946"/>
                    <a:pt x="377" y="925"/>
                    <a:pt x="369" y="898"/>
                  </a:cubicBezTo>
                  <a:cubicBezTo>
                    <a:pt x="361" y="871"/>
                    <a:pt x="357" y="847"/>
                    <a:pt x="359" y="824"/>
                  </a:cubicBezTo>
                  <a:cubicBezTo>
                    <a:pt x="361" y="802"/>
                    <a:pt x="365" y="782"/>
                    <a:pt x="373" y="765"/>
                  </a:cubicBezTo>
                  <a:cubicBezTo>
                    <a:pt x="380" y="748"/>
                    <a:pt x="390" y="731"/>
                    <a:pt x="404" y="715"/>
                  </a:cubicBezTo>
                  <a:cubicBezTo>
                    <a:pt x="404" y="655"/>
                    <a:pt x="407" y="595"/>
                    <a:pt x="414" y="535"/>
                  </a:cubicBezTo>
                  <a:cubicBezTo>
                    <a:pt x="420" y="484"/>
                    <a:pt x="431" y="429"/>
                    <a:pt x="447" y="371"/>
                  </a:cubicBezTo>
                  <a:cubicBezTo>
                    <a:pt x="463" y="312"/>
                    <a:pt x="487" y="260"/>
                    <a:pt x="521" y="214"/>
                  </a:cubicBezTo>
                  <a:cubicBezTo>
                    <a:pt x="552" y="169"/>
                    <a:pt x="586" y="133"/>
                    <a:pt x="623" y="106"/>
                  </a:cubicBezTo>
                  <a:cubicBezTo>
                    <a:pt x="659" y="78"/>
                    <a:pt x="697" y="56"/>
                    <a:pt x="737" y="40"/>
                  </a:cubicBezTo>
                  <a:cubicBezTo>
                    <a:pt x="776" y="25"/>
                    <a:pt x="816" y="14"/>
                    <a:pt x="854" y="8"/>
                  </a:cubicBezTo>
                  <a:cubicBezTo>
                    <a:pt x="893" y="3"/>
                    <a:pt x="931" y="0"/>
                    <a:pt x="967" y="0"/>
                  </a:cubicBezTo>
                  <a:cubicBezTo>
                    <a:pt x="1013" y="0"/>
                    <a:pt x="1059" y="5"/>
                    <a:pt x="1104" y="15"/>
                  </a:cubicBezTo>
                  <a:cubicBezTo>
                    <a:pt x="1149" y="26"/>
                    <a:pt x="1191" y="40"/>
                    <a:pt x="1231" y="57"/>
                  </a:cubicBezTo>
                  <a:cubicBezTo>
                    <a:pt x="1271" y="74"/>
                    <a:pt x="1306" y="94"/>
                    <a:pt x="1337" y="116"/>
                  </a:cubicBezTo>
                  <a:cubicBezTo>
                    <a:pt x="1368" y="139"/>
                    <a:pt x="1392" y="161"/>
                    <a:pt x="1409" y="183"/>
                  </a:cubicBezTo>
                  <a:cubicBezTo>
                    <a:pt x="1450" y="234"/>
                    <a:pt x="1481" y="289"/>
                    <a:pt x="1500" y="350"/>
                  </a:cubicBezTo>
                  <a:cubicBezTo>
                    <a:pt x="1519" y="411"/>
                    <a:pt x="1532" y="470"/>
                    <a:pt x="1540" y="525"/>
                  </a:cubicBezTo>
                  <a:cubicBezTo>
                    <a:pt x="1548" y="588"/>
                    <a:pt x="1552" y="653"/>
                    <a:pt x="1552" y="718"/>
                  </a:cubicBezTo>
                  <a:cubicBezTo>
                    <a:pt x="1563" y="725"/>
                    <a:pt x="1572" y="736"/>
                    <a:pt x="1578" y="748"/>
                  </a:cubicBezTo>
                  <a:cubicBezTo>
                    <a:pt x="1584" y="760"/>
                    <a:pt x="1589" y="774"/>
                    <a:pt x="1593" y="791"/>
                  </a:cubicBezTo>
                  <a:cubicBezTo>
                    <a:pt x="1597" y="809"/>
                    <a:pt x="1598" y="830"/>
                    <a:pt x="1595" y="855"/>
                  </a:cubicBezTo>
                  <a:cubicBezTo>
                    <a:pt x="1591" y="890"/>
                    <a:pt x="1585" y="918"/>
                    <a:pt x="1574" y="937"/>
                  </a:cubicBezTo>
                  <a:cubicBezTo>
                    <a:pt x="1564" y="957"/>
                    <a:pt x="1553" y="973"/>
                    <a:pt x="1540" y="984"/>
                  </a:cubicBezTo>
                  <a:cubicBezTo>
                    <a:pt x="1526" y="996"/>
                    <a:pt x="1511" y="1005"/>
                    <a:pt x="1495" y="1010"/>
                  </a:cubicBezTo>
                  <a:cubicBezTo>
                    <a:pt x="1492" y="1019"/>
                    <a:pt x="1488" y="1030"/>
                    <a:pt x="1485" y="1041"/>
                  </a:cubicBezTo>
                  <a:cubicBezTo>
                    <a:pt x="1473" y="1074"/>
                    <a:pt x="1473" y="1074"/>
                    <a:pt x="1473" y="1074"/>
                  </a:cubicBezTo>
                  <a:cubicBezTo>
                    <a:pt x="1470" y="1085"/>
                    <a:pt x="1466" y="1097"/>
                    <a:pt x="1462" y="1110"/>
                  </a:cubicBezTo>
                  <a:cubicBezTo>
                    <a:pt x="1462" y="1110"/>
                    <a:pt x="1462" y="1110"/>
                    <a:pt x="1462" y="1110"/>
                  </a:cubicBezTo>
                  <a:cubicBezTo>
                    <a:pt x="1462" y="1110"/>
                    <a:pt x="1462" y="1110"/>
                    <a:pt x="1462" y="1110"/>
                  </a:cubicBezTo>
                  <a:cubicBezTo>
                    <a:pt x="1462" y="1110"/>
                    <a:pt x="1462" y="1110"/>
                    <a:pt x="1462" y="1110"/>
                  </a:cubicBezTo>
                  <a:moveTo>
                    <a:pt x="1801" y="1186"/>
                  </a:moveTo>
                  <a:cubicBezTo>
                    <a:pt x="1904" y="1186"/>
                    <a:pt x="2001" y="1205"/>
                    <a:pt x="2092" y="1245"/>
                  </a:cubicBezTo>
                  <a:cubicBezTo>
                    <a:pt x="2183" y="1285"/>
                    <a:pt x="2263" y="1338"/>
                    <a:pt x="2330" y="1407"/>
                  </a:cubicBezTo>
                  <a:cubicBezTo>
                    <a:pt x="2397" y="1475"/>
                    <a:pt x="2451" y="1554"/>
                    <a:pt x="2490" y="1645"/>
                  </a:cubicBezTo>
                  <a:cubicBezTo>
                    <a:pt x="2530" y="1736"/>
                    <a:pt x="2550" y="1833"/>
                    <a:pt x="2550" y="1936"/>
                  </a:cubicBezTo>
                  <a:cubicBezTo>
                    <a:pt x="2550" y="2039"/>
                    <a:pt x="2530" y="2136"/>
                    <a:pt x="2490" y="2227"/>
                  </a:cubicBezTo>
                  <a:cubicBezTo>
                    <a:pt x="2451" y="2319"/>
                    <a:pt x="2397" y="2398"/>
                    <a:pt x="2330" y="2466"/>
                  </a:cubicBezTo>
                  <a:cubicBezTo>
                    <a:pt x="2263" y="2534"/>
                    <a:pt x="2183" y="2588"/>
                    <a:pt x="2092" y="2627"/>
                  </a:cubicBezTo>
                  <a:cubicBezTo>
                    <a:pt x="2001" y="2665"/>
                    <a:pt x="1904" y="2685"/>
                    <a:pt x="1801" y="2685"/>
                  </a:cubicBezTo>
                  <a:cubicBezTo>
                    <a:pt x="1697" y="2685"/>
                    <a:pt x="1599" y="2665"/>
                    <a:pt x="1508" y="2627"/>
                  </a:cubicBezTo>
                  <a:cubicBezTo>
                    <a:pt x="1417" y="2588"/>
                    <a:pt x="1338" y="2534"/>
                    <a:pt x="1270" y="2466"/>
                  </a:cubicBezTo>
                  <a:cubicBezTo>
                    <a:pt x="1203" y="2398"/>
                    <a:pt x="1149" y="2319"/>
                    <a:pt x="1110" y="2227"/>
                  </a:cubicBezTo>
                  <a:cubicBezTo>
                    <a:pt x="1070" y="2136"/>
                    <a:pt x="1050" y="2039"/>
                    <a:pt x="1050" y="1936"/>
                  </a:cubicBezTo>
                  <a:cubicBezTo>
                    <a:pt x="1050" y="1833"/>
                    <a:pt x="1070" y="1736"/>
                    <a:pt x="1110" y="1645"/>
                  </a:cubicBezTo>
                  <a:cubicBezTo>
                    <a:pt x="1149" y="1554"/>
                    <a:pt x="1203" y="1475"/>
                    <a:pt x="1270" y="1407"/>
                  </a:cubicBezTo>
                  <a:cubicBezTo>
                    <a:pt x="1338" y="1338"/>
                    <a:pt x="1417" y="1285"/>
                    <a:pt x="1508" y="1245"/>
                  </a:cubicBezTo>
                  <a:cubicBezTo>
                    <a:pt x="1599" y="1205"/>
                    <a:pt x="1697" y="1186"/>
                    <a:pt x="1801" y="1186"/>
                  </a:cubicBezTo>
                  <a:cubicBezTo>
                    <a:pt x="1801" y="1186"/>
                    <a:pt x="1801" y="1186"/>
                    <a:pt x="1801" y="1186"/>
                  </a:cubicBezTo>
                  <a:cubicBezTo>
                    <a:pt x="1801" y="1186"/>
                    <a:pt x="1801" y="1186"/>
                    <a:pt x="1801" y="1186"/>
                  </a:cubicBezTo>
                  <a:cubicBezTo>
                    <a:pt x="1801" y="1186"/>
                    <a:pt x="1801" y="1186"/>
                    <a:pt x="1801" y="1186"/>
                  </a:cubicBezTo>
                  <a:moveTo>
                    <a:pt x="2238" y="1789"/>
                  </a:moveTo>
                  <a:cubicBezTo>
                    <a:pt x="2248" y="1757"/>
                    <a:pt x="2244" y="1729"/>
                    <a:pt x="2225" y="1702"/>
                  </a:cubicBezTo>
                  <a:cubicBezTo>
                    <a:pt x="2207" y="1676"/>
                    <a:pt x="2183" y="1658"/>
                    <a:pt x="2153" y="1647"/>
                  </a:cubicBezTo>
                  <a:cubicBezTo>
                    <a:pt x="2123" y="1635"/>
                    <a:pt x="2093" y="1635"/>
                    <a:pt x="2063" y="1644"/>
                  </a:cubicBezTo>
                  <a:cubicBezTo>
                    <a:pt x="2033" y="1654"/>
                    <a:pt x="2010" y="1678"/>
                    <a:pt x="1996" y="1718"/>
                  </a:cubicBezTo>
                  <a:cubicBezTo>
                    <a:pt x="1988" y="1745"/>
                    <a:pt x="1981" y="1770"/>
                    <a:pt x="1974" y="1793"/>
                  </a:cubicBezTo>
                  <a:cubicBezTo>
                    <a:pt x="1966" y="1816"/>
                    <a:pt x="1959" y="1840"/>
                    <a:pt x="1952" y="1865"/>
                  </a:cubicBezTo>
                  <a:cubicBezTo>
                    <a:pt x="1945" y="1890"/>
                    <a:pt x="1936" y="1918"/>
                    <a:pt x="1926" y="1947"/>
                  </a:cubicBezTo>
                  <a:cubicBezTo>
                    <a:pt x="1916" y="1976"/>
                    <a:pt x="1903" y="2010"/>
                    <a:pt x="1887" y="2048"/>
                  </a:cubicBezTo>
                  <a:cubicBezTo>
                    <a:pt x="1871" y="2089"/>
                    <a:pt x="1848" y="2109"/>
                    <a:pt x="1819" y="2106"/>
                  </a:cubicBezTo>
                  <a:cubicBezTo>
                    <a:pt x="1790" y="2104"/>
                    <a:pt x="1767" y="2087"/>
                    <a:pt x="1751" y="2055"/>
                  </a:cubicBezTo>
                  <a:cubicBezTo>
                    <a:pt x="1734" y="2024"/>
                    <a:pt x="1718" y="1989"/>
                    <a:pt x="1703" y="1953"/>
                  </a:cubicBezTo>
                  <a:cubicBezTo>
                    <a:pt x="1688" y="1917"/>
                    <a:pt x="1673" y="1881"/>
                    <a:pt x="1659" y="1846"/>
                  </a:cubicBezTo>
                  <a:cubicBezTo>
                    <a:pt x="1644" y="1811"/>
                    <a:pt x="1632" y="1780"/>
                    <a:pt x="1621" y="1751"/>
                  </a:cubicBezTo>
                  <a:cubicBezTo>
                    <a:pt x="1610" y="1723"/>
                    <a:pt x="1600" y="1700"/>
                    <a:pt x="1592" y="1682"/>
                  </a:cubicBezTo>
                  <a:cubicBezTo>
                    <a:pt x="1580" y="1657"/>
                    <a:pt x="1559" y="1643"/>
                    <a:pt x="1529" y="1639"/>
                  </a:cubicBezTo>
                  <a:cubicBezTo>
                    <a:pt x="1500" y="1636"/>
                    <a:pt x="1471" y="1641"/>
                    <a:pt x="1444" y="1652"/>
                  </a:cubicBezTo>
                  <a:cubicBezTo>
                    <a:pt x="1416" y="1664"/>
                    <a:pt x="1393" y="1683"/>
                    <a:pt x="1375" y="1708"/>
                  </a:cubicBezTo>
                  <a:cubicBezTo>
                    <a:pt x="1357" y="1734"/>
                    <a:pt x="1354" y="1761"/>
                    <a:pt x="1366" y="1791"/>
                  </a:cubicBezTo>
                  <a:cubicBezTo>
                    <a:pt x="1378" y="1823"/>
                    <a:pt x="1390" y="1859"/>
                    <a:pt x="1405" y="1898"/>
                  </a:cubicBezTo>
                  <a:cubicBezTo>
                    <a:pt x="1419" y="1938"/>
                    <a:pt x="1434" y="1978"/>
                    <a:pt x="1450" y="2020"/>
                  </a:cubicBezTo>
                  <a:cubicBezTo>
                    <a:pt x="1465" y="2061"/>
                    <a:pt x="1481" y="2101"/>
                    <a:pt x="1495" y="2141"/>
                  </a:cubicBezTo>
                  <a:cubicBezTo>
                    <a:pt x="1509" y="2180"/>
                    <a:pt x="1522" y="2214"/>
                    <a:pt x="1533" y="2243"/>
                  </a:cubicBezTo>
                  <a:cubicBezTo>
                    <a:pt x="1557" y="2303"/>
                    <a:pt x="1593" y="2348"/>
                    <a:pt x="1641" y="2378"/>
                  </a:cubicBezTo>
                  <a:cubicBezTo>
                    <a:pt x="1689" y="2408"/>
                    <a:pt x="1740" y="2424"/>
                    <a:pt x="1793" y="2426"/>
                  </a:cubicBezTo>
                  <a:cubicBezTo>
                    <a:pt x="1846" y="2427"/>
                    <a:pt x="1897" y="2416"/>
                    <a:pt x="1945" y="2390"/>
                  </a:cubicBezTo>
                  <a:cubicBezTo>
                    <a:pt x="1993" y="2365"/>
                    <a:pt x="2029" y="2327"/>
                    <a:pt x="2051" y="2276"/>
                  </a:cubicBezTo>
                  <a:cubicBezTo>
                    <a:pt x="2068" y="2235"/>
                    <a:pt x="2086" y="2192"/>
                    <a:pt x="2104" y="2147"/>
                  </a:cubicBezTo>
                  <a:cubicBezTo>
                    <a:pt x="2122" y="2102"/>
                    <a:pt x="2140" y="2058"/>
                    <a:pt x="2157" y="2015"/>
                  </a:cubicBezTo>
                  <a:cubicBezTo>
                    <a:pt x="2173" y="1972"/>
                    <a:pt x="2189" y="1931"/>
                    <a:pt x="2203" y="1891"/>
                  </a:cubicBezTo>
                  <a:cubicBezTo>
                    <a:pt x="2217" y="1852"/>
                    <a:pt x="2229" y="1818"/>
                    <a:pt x="2238" y="1789"/>
                  </a:cubicBezTo>
                  <a:cubicBezTo>
                    <a:pt x="2238" y="1789"/>
                    <a:pt x="2238" y="1789"/>
                    <a:pt x="2238" y="1789"/>
                  </a:cubicBezTo>
                  <a:cubicBezTo>
                    <a:pt x="2238" y="1789"/>
                    <a:pt x="2238" y="1789"/>
                    <a:pt x="2238" y="1789"/>
                  </a:cubicBezTo>
                  <a:cubicBezTo>
                    <a:pt x="2238" y="1789"/>
                    <a:pt x="2238" y="1789"/>
                    <a:pt x="2238" y="1789"/>
                  </a:cubicBezTo>
                  <a:moveTo>
                    <a:pt x="2238" y="1789"/>
                  </a:moveTo>
                  <a:cubicBezTo>
                    <a:pt x="2238" y="1789"/>
                    <a:pt x="2238" y="1789"/>
                    <a:pt x="2238" y="1789"/>
                  </a:cubicBezTo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70210" y="762001"/>
            <a:ext cx="5320990" cy="5488844"/>
            <a:chOff x="727728" y="1498310"/>
            <a:chExt cx="3273328" cy="4260489"/>
          </a:xfrm>
        </p:grpSpPr>
        <p:grpSp>
          <p:nvGrpSpPr>
            <p:cNvPr id="93" name="组合 92"/>
            <p:cNvGrpSpPr/>
            <p:nvPr/>
          </p:nvGrpSpPr>
          <p:grpSpPr>
            <a:xfrm>
              <a:off x="727728" y="1498310"/>
              <a:ext cx="661336" cy="657220"/>
              <a:chOff x="1240991" y="1633275"/>
              <a:chExt cx="878400" cy="872933"/>
            </a:xfrm>
          </p:grpSpPr>
          <p:cxnSp>
            <p:nvCxnSpPr>
              <p:cNvPr id="103" name="直接连接符 102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组合 93"/>
            <p:cNvGrpSpPr/>
            <p:nvPr/>
          </p:nvGrpSpPr>
          <p:grpSpPr>
            <a:xfrm flipH="1">
              <a:off x="3339720" y="1498310"/>
              <a:ext cx="661336" cy="657220"/>
              <a:chOff x="1240991" y="1633275"/>
              <a:chExt cx="878400" cy="872933"/>
            </a:xfrm>
          </p:grpSpPr>
          <p:cxnSp>
            <p:nvCxnSpPr>
              <p:cNvPr id="101" name="直接连接符 100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合 94"/>
            <p:cNvGrpSpPr/>
            <p:nvPr/>
          </p:nvGrpSpPr>
          <p:grpSpPr>
            <a:xfrm flipH="1" flipV="1">
              <a:off x="3339720" y="5101579"/>
              <a:ext cx="661336" cy="657220"/>
              <a:chOff x="1240991" y="1633275"/>
              <a:chExt cx="878400" cy="872933"/>
            </a:xfrm>
          </p:grpSpPr>
          <p:cxnSp>
            <p:nvCxnSpPr>
              <p:cNvPr id="99" name="直接连接符 98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组合 95"/>
            <p:cNvGrpSpPr/>
            <p:nvPr/>
          </p:nvGrpSpPr>
          <p:grpSpPr>
            <a:xfrm flipV="1">
              <a:off x="727728" y="5101579"/>
              <a:ext cx="661336" cy="657220"/>
              <a:chOff x="1240991" y="1633275"/>
              <a:chExt cx="878400" cy="872933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240991" y="1647564"/>
                <a:ext cx="878400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1250517" y="1633275"/>
                <a:ext cx="0" cy="872933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矩形 104"/>
          <p:cNvSpPr/>
          <p:nvPr/>
        </p:nvSpPr>
        <p:spPr>
          <a:xfrm>
            <a:off x="6302659" y="1926865"/>
            <a:ext cx="51793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背</a:t>
            </a:r>
            <a:endParaRPr lang="en-US" altLang="zh-CN" sz="6600" b="1" dirty="0">
              <a:solidFill>
                <a:schemeClr val="bg1"/>
              </a:solidFill>
            </a:endParaRPr>
          </a:p>
          <a:p>
            <a:endParaRPr lang="en-US" altLang="zh-CN" sz="6600" b="1" dirty="0">
              <a:solidFill>
                <a:schemeClr val="bg1"/>
              </a:solidFill>
            </a:endParaRPr>
          </a:p>
          <a:p>
            <a:r>
              <a:rPr lang="zh-CN" altLang="en-US" sz="6600" b="1" dirty="0">
                <a:solidFill>
                  <a:schemeClr val="bg1"/>
                </a:solidFill>
              </a:rPr>
              <a:t>景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25181" y="5541053"/>
            <a:ext cx="453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联合办公空间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创业加速器</a:t>
            </a:r>
          </a:p>
        </p:txBody>
      </p:sp>
    </p:spTree>
    <p:extLst>
      <p:ext uri="{BB962C8B-B14F-4D97-AF65-F5344CB8AC3E}">
        <p14:creationId xmlns:p14="http://schemas.microsoft.com/office/powerpoint/2010/main" val="18397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556000" y="1346200"/>
            <a:ext cx="1080000" cy="1080000"/>
            <a:chOff x="5556000" y="1346200"/>
            <a:chExt cx="1080000" cy="1080000"/>
          </a:xfrm>
        </p:grpSpPr>
        <p:sp>
          <p:nvSpPr>
            <p:cNvPr id="13" name="矩形 12"/>
            <p:cNvSpPr/>
            <p:nvPr/>
          </p:nvSpPr>
          <p:spPr>
            <a:xfrm>
              <a:off x="5556000" y="1346200"/>
              <a:ext cx="1080000" cy="1080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26100" y="1435099"/>
              <a:ext cx="939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优创空间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521329" y="2595611"/>
            <a:ext cx="3308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优创空间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67943" y="3449234"/>
            <a:ext cx="605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优化服务 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· 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创领未来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736350" y="3655639"/>
            <a:ext cx="6719300" cy="0"/>
            <a:chOff x="2679700" y="3655639"/>
            <a:chExt cx="6719300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679700" y="3655639"/>
              <a:ext cx="216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239000" y="3655639"/>
              <a:ext cx="216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/>
          <p:cNvSpPr/>
          <p:nvPr/>
        </p:nvSpPr>
        <p:spPr>
          <a:xfrm>
            <a:off x="-483705" y="5932508"/>
            <a:ext cx="13159409" cy="2629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02089" y="54968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031567" y="5496892"/>
            <a:ext cx="144000" cy="14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361045" y="54968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617843" y="6276636"/>
            <a:ext cx="495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以个性化服务驱动双创企业加速成长</a:t>
            </a:r>
          </a:p>
        </p:txBody>
      </p:sp>
    </p:spTree>
    <p:extLst>
      <p:ext uri="{BB962C8B-B14F-4D97-AF65-F5344CB8AC3E}">
        <p14:creationId xmlns:p14="http://schemas.microsoft.com/office/powerpoint/2010/main" val="39464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6" b="22328"/>
          <a:stretch/>
        </p:blipFill>
        <p:spPr>
          <a:xfrm>
            <a:off x="0" y="0"/>
            <a:ext cx="12192000" cy="314960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695700" y="889000"/>
            <a:ext cx="4800600" cy="1333500"/>
            <a:chOff x="3695700" y="908050"/>
            <a:chExt cx="4800600" cy="1333500"/>
          </a:xfrm>
        </p:grpSpPr>
        <p:sp>
          <p:nvSpPr>
            <p:cNvPr id="5" name="文本框 4"/>
            <p:cNvSpPr txBox="1"/>
            <p:nvPr/>
          </p:nvSpPr>
          <p:spPr>
            <a:xfrm>
              <a:off x="3794238" y="1097002"/>
              <a:ext cx="46035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CONTENTS</a:t>
              </a:r>
              <a:endParaRPr lang="zh-CN" altLang="en-US" sz="66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695700" y="908050"/>
              <a:ext cx="4800600" cy="13335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42036" y="3314648"/>
            <a:ext cx="2923027" cy="862257"/>
            <a:chOff x="4642036" y="3075944"/>
            <a:chExt cx="2923027" cy="862257"/>
          </a:xfrm>
        </p:grpSpPr>
        <p:sp>
          <p:nvSpPr>
            <p:cNvPr id="40" name="文本框 39"/>
            <p:cNvSpPr txBox="1"/>
            <p:nvPr/>
          </p:nvSpPr>
          <p:spPr>
            <a:xfrm>
              <a:off x="5149393" y="3075944"/>
              <a:ext cx="19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造字工房尚黑（非商用）粗体" pitchFamily="50" charset="-122"/>
                  <a:ea typeface="造字工房尚黑（非商用）粗体" pitchFamily="50" charset="-122"/>
                </a:rPr>
                <a:t>PART  01</a:t>
              </a:r>
              <a:endParaRPr lang="zh-CN" altLang="en-US" sz="3200" dirty="0">
                <a:latin typeface="造字工房尚黑（非商用）粗体" pitchFamily="50" charset="-122"/>
                <a:ea typeface="造字工房尚黑（非商用）粗体" pitchFamily="50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642036" y="3538091"/>
              <a:ext cx="2923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优创空间在做些什么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11444" y="4488750"/>
            <a:ext cx="3184210" cy="884858"/>
            <a:chOff x="4511444" y="4124778"/>
            <a:chExt cx="3184210" cy="884858"/>
          </a:xfrm>
        </p:grpSpPr>
        <p:sp>
          <p:nvSpPr>
            <p:cNvPr id="41" name="文本框 40"/>
            <p:cNvSpPr txBox="1"/>
            <p:nvPr/>
          </p:nvSpPr>
          <p:spPr>
            <a:xfrm>
              <a:off x="5149393" y="4124778"/>
              <a:ext cx="19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造字工房尚黑（非商用）粗体" pitchFamily="50" charset="-122"/>
                  <a:ea typeface="造字工房尚黑（非商用）粗体" pitchFamily="50" charset="-122"/>
                </a:rPr>
                <a:t>PART  02</a:t>
              </a:r>
              <a:endParaRPr lang="zh-CN" altLang="en-US" sz="3200" dirty="0">
                <a:latin typeface="造字工房尚黑（非商用）粗体" pitchFamily="50" charset="-122"/>
                <a:ea typeface="造字工房尚黑（非商用）粗体" pitchFamily="50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511444" y="4609526"/>
              <a:ext cx="3184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我们能为优创空间做什么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511444" y="5685453"/>
            <a:ext cx="3184210" cy="891236"/>
            <a:chOff x="4511444" y="5520561"/>
            <a:chExt cx="3184210" cy="891236"/>
          </a:xfrm>
        </p:grpSpPr>
        <p:sp>
          <p:nvSpPr>
            <p:cNvPr id="42" name="文本框 41"/>
            <p:cNvSpPr txBox="1"/>
            <p:nvPr/>
          </p:nvSpPr>
          <p:spPr>
            <a:xfrm>
              <a:off x="5149393" y="5520561"/>
              <a:ext cx="19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造字工房尚黑（非商用）粗体" pitchFamily="50" charset="-122"/>
                  <a:ea typeface="造字工房尚黑（非商用）粗体" pitchFamily="50" charset="-122"/>
                </a:rPr>
                <a:t>PART  03</a:t>
              </a:r>
              <a:endParaRPr lang="zh-CN" altLang="en-US" sz="3200" dirty="0">
                <a:latin typeface="造字工房尚黑（非商用）粗体" pitchFamily="50" charset="-122"/>
                <a:ea typeface="造字工房尚黑（非商用）粗体" pitchFamily="50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511444" y="6011687"/>
              <a:ext cx="3184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发布会总结暨未来展望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24194" y="4574877"/>
            <a:ext cx="11143612" cy="511900"/>
            <a:chOff x="531743" y="4561625"/>
            <a:chExt cx="11143612" cy="511900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43" y="4561625"/>
              <a:ext cx="511900" cy="51190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3455" y="4561625"/>
              <a:ext cx="511900" cy="51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63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5504117" y="3511867"/>
                </a:moveTo>
                <a:lnTo>
                  <a:pt x="5671102" y="3511867"/>
                </a:lnTo>
                <a:lnTo>
                  <a:pt x="5671102" y="3602318"/>
                </a:lnTo>
                <a:lnTo>
                  <a:pt x="5504117" y="3602318"/>
                </a:lnTo>
                <a:close/>
                <a:moveTo>
                  <a:pt x="3161414" y="3381308"/>
                </a:moveTo>
                <a:cubicBezTo>
                  <a:pt x="3162505" y="3414596"/>
                  <a:pt x="3163051" y="3446656"/>
                  <a:pt x="3163051" y="3477488"/>
                </a:cubicBezTo>
                <a:lnTo>
                  <a:pt x="3163051" y="3709548"/>
                </a:lnTo>
                <a:cubicBezTo>
                  <a:pt x="3161959" y="3743109"/>
                  <a:pt x="3168099" y="3765210"/>
                  <a:pt x="3181468" y="3775851"/>
                </a:cubicBezTo>
                <a:cubicBezTo>
                  <a:pt x="3193201" y="3787584"/>
                  <a:pt x="3218985" y="3793996"/>
                  <a:pt x="3258822" y="3795087"/>
                </a:cubicBezTo>
                <a:cubicBezTo>
                  <a:pt x="3274101" y="3795633"/>
                  <a:pt x="3288290" y="3795906"/>
                  <a:pt x="3301387" y="3795906"/>
                </a:cubicBezTo>
                <a:cubicBezTo>
                  <a:pt x="3327580" y="3795906"/>
                  <a:pt x="3349136" y="3794815"/>
                  <a:pt x="3366052" y="3792632"/>
                </a:cubicBezTo>
                <a:cubicBezTo>
                  <a:pt x="3426352" y="3793177"/>
                  <a:pt x="3462915" y="3750749"/>
                  <a:pt x="3475739" y="3665347"/>
                </a:cubicBezTo>
                <a:cubicBezTo>
                  <a:pt x="3453911" y="3659071"/>
                  <a:pt x="3424306" y="3644200"/>
                  <a:pt x="3386926" y="3620735"/>
                </a:cubicBezTo>
                <a:cubicBezTo>
                  <a:pt x="3386926" y="3661663"/>
                  <a:pt x="3384334" y="3687993"/>
                  <a:pt x="3379149" y="3699726"/>
                </a:cubicBezTo>
                <a:cubicBezTo>
                  <a:pt x="3374784" y="3712004"/>
                  <a:pt x="3365097" y="3719780"/>
                  <a:pt x="3350091" y="3723055"/>
                </a:cubicBezTo>
                <a:cubicBezTo>
                  <a:pt x="3335902" y="3726329"/>
                  <a:pt x="3319258" y="3727966"/>
                  <a:pt x="3300159" y="3727966"/>
                </a:cubicBezTo>
                <a:cubicBezTo>
                  <a:pt x="3291973" y="3727966"/>
                  <a:pt x="3283651" y="3727693"/>
                  <a:pt x="3275193" y="3727147"/>
                </a:cubicBezTo>
                <a:cubicBezTo>
                  <a:pt x="3250363" y="3727693"/>
                  <a:pt x="3237949" y="3719371"/>
                  <a:pt x="3237949" y="3702181"/>
                </a:cubicBezTo>
                <a:cubicBezTo>
                  <a:pt x="3237949" y="3699726"/>
                  <a:pt x="3238085" y="3697543"/>
                  <a:pt x="3238358" y="3695633"/>
                </a:cubicBezTo>
                <a:lnTo>
                  <a:pt x="3238358" y="3471758"/>
                </a:lnTo>
                <a:cubicBezTo>
                  <a:pt x="3238358" y="3449930"/>
                  <a:pt x="3242587" y="3434241"/>
                  <a:pt x="3251045" y="3424691"/>
                </a:cubicBezTo>
                <a:cubicBezTo>
                  <a:pt x="3258958" y="3415142"/>
                  <a:pt x="3262369" y="3407911"/>
                  <a:pt x="3261277" y="3403000"/>
                </a:cubicBezTo>
                <a:cubicBezTo>
                  <a:pt x="3259640" y="3397270"/>
                  <a:pt x="3253774" y="3393859"/>
                  <a:pt x="3243678" y="3392768"/>
                </a:cubicBezTo>
                <a:close/>
                <a:moveTo>
                  <a:pt x="5504117" y="3353478"/>
                </a:moveTo>
                <a:lnTo>
                  <a:pt x="5671102" y="3353478"/>
                </a:lnTo>
                <a:lnTo>
                  <a:pt x="5671102" y="3450885"/>
                </a:lnTo>
                <a:lnTo>
                  <a:pt x="5504117" y="3450885"/>
                </a:lnTo>
                <a:close/>
                <a:moveTo>
                  <a:pt x="5752958" y="3284719"/>
                </a:moveTo>
                <a:cubicBezTo>
                  <a:pt x="5721853" y="3289630"/>
                  <a:pt x="5688429" y="3292222"/>
                  <a:pt x="5652685" y="3292495"/>
                </a:cubicBezTo>
                <a:lnTo>
                  <a:pt x="5520079" y="3292495"/>
                </a:lnTo>
                <a:cubicBezTo>
                  <a:pt x="5490611" y="3292495"/>
                  <a:pt x="5458415" y="3290176"/>
                  <a:pt x="5423490" y="3285537"/>
                </a:cubicBezTo>
                <a:cubicBezTo>
                  <a:pt x="5428128" y="3316369"/>
                  <a:pt x="5430447" y="3349931"/>
                  <a:pt x="5430447" y="3386220"/>
                </a:cubicBezTo>
                <a:lnTo>
                  <a:pt x="5430447" y="3579808"/>
                </a:lnTo>
                <a:cubicBezTo>
                  <a:pt x="5430447" y="3595087"/>
                  <a:pt x="5428538" y="3625237"/>
                  <a:pt x="5424718" y="3670258"/>
                </a:cubicBezTo>
                <a:cubicBezTo>
                  <a:pt x="5452276" y="3666711"/>
                  <a:pt x="5484063" y="3664528"/>
                  <a:pt x="5520079" y="3663709"/>
                </a:cubicBezTo>
                <a:lnTo>
                  <a:pt x="5657596" y="3663709"/>
                </a:lnTo>
                <a:cubicBezTo>
                  <a:pt x="5686792" y="3663709"/>
                  <a:pt x="5718579" y="3666165"/>
                  <a:pt x="5752958" y="3671076"/>
                </a:cubicBezTo>
                <a:cubicBezTo>
                  <a:pt x="5748319" y="3639153"/>
                  <a:pt x="5745864" y="3604228"/>
                  <a:pt x="5745591" y="3566301"/>
                </a:cubicBezTo>
                <a:lnTo>
                  <a:pt x="5745591" y="3385401"/>
                </a:lnTo>
                <a:cubicBezTo>
                  <a:pt x="5746137" y="3350749"/>
                  <a:pt x="5748593" y="3317188"/>
                  <a:pt x="5752958" y="3284719"/>
                </a:cubicBezTo>
                <a:close/>
                <a:moveTo>
                  <a:pt x="4636449" y="3276533"/>
                </a:moveTo>
                <a:cubicBezTo>
                  <a:pt x="4576422" y="3355660"/>
                  <a:pt x="4501388" y="3410913"/>
                  <a:pt x="4411347" y="3442290"/>
                </a:cubicBezTo>
                <a:cubicBezTo>
                  <a:pt x="4439723" y="3463846"/>
                  <a:pt x="4461960" y="3484037"/>
                  <a:pt x="4478059" y="3502863"/>
                </a:cubicBezTo>
                <a:cubicBezTo>
                  <a:pt x="4479969" y="3501772"/>
                  <a:pt x="4482697" y="3500135"/>
                  <a:pt x="4486244" y="3497952"/>
                </a:cubicBezTo>
                <a:cubicBezTo>
                  <a:pt x="4491156" y="3494678"/>
                  <a:pt x="4494839" y="3492359"/>
                  <a:pt x="4497295" y="3490994"/>
                </a:cubicBezTo>
                <a:lnTo>
                  <a:pt x="4497295" y="3566301"/>
                </a:lnTo>
                <a:cubicBezTo>
                  <a:pt x="4536586" y="3561390"/>
                  <a:pt x="4564280" y="3558934"/>
                  <a:pt x="4580378" y="3558934"/>
                </a:cubicBezTo>
                <a:lnTo>
                  <a:pt x="4718714" y="3558934"/>
                </a:lnTo>
                <a:lnTo>
                  <a:pt x="4718714" y="3730012"/>
                </a:lnTo>
                <a:lnTo>
                  <a:pt x="4473148" y="3730012"/>
                </a:lnTo>
                <a:cubicBezTo>
                  <a:pt x="4460869" y="3730285"/>
                  <a:pt x="4433448" y="3727966"/>
                  <a:pt x="4390883" y="3723055"/>
                </a:cubicBezTo>
                <a:lnTo>
                  <a:pt x="4390883" y="3799589"/>
                </a:lnTo>
                <a:cubicBezTo>
                  <a:pt x="4431265" y="3794405"/>
                  <a:pt x="4458686" y="3791813"/>
                  <a:pt x="4473148" y="3791813"/>
                </a:cubicBezTo>
                <a:lnTo>
                  <a:pt x="5023216" y="3791813"/>
                </a:lnTo>
                <a:cubicBezTo>
                  <a:pt x="5041770" y="3791813"/>
                  <a:pt x="5070420" y="3794405"/>
                  <a:pt x="5109165" y="3799589"/>
                </a:cubicBezTo>
                <a:lnTo>
                  <a:pt x="5109165" y="3723055"/>
                </a:lnTo>
                <a:cubicBezTo>
                  <a:pt x="5074239" y="3727693"/>
                  <a:pt x="5045590" y="3730012"/>
                  <a:pt x="5023216" y="3730012"/>
                </a:cubicBezTo>
                <a:lnTo>
                  <a:pt x="4794021" y="3730012"/>
                </a:lnTo>
                <a:lnTo>
                  <a:pt x="4794021" y="3558934"/>
                </a:lnTo>
                <a:lnTo>
                  <a:pt x="4938496" y="3558934"/>
                </a:lnTo>
                <a:cubicBezTo>
                  <a:pt x="4957595" y="3558934"/>
                  <a:pt x="4983243" y="3561663"/>
                  <a:pt x="5015440" y="3567120"/>
                </a:cubicBezTo>
                <a:lnTo>
                  <a:pt x="5015440" y="3488539"/>
                </a:lnTo>
                <a:cubicBezTo>
                  <a:pt x="4981606" y="3493450"/>
                  <a:pt x="4955958" y="3495906"/>
                  <a:pt x="4938496" y="3495906"/>
                </a:cubicBezTo>
                <a:lnTo>
                  <a:pt x="4580378" y="3495906"/>
                </a:lnTo>
                <a:cubicBezTo>
                  <a:pt x="4561551" y="3495906"/>
                  <a:pt x="4534539" y="3493996"/>
                  <a:pt x="4499341" y="3490176"/>
                </a:cubicBezTo>
                <a:cubicBezTo>
                  <a:pt x="4558004" y="3452522"/>
                  <a:pt x="4610801" y="3412550"/>
                  <a:pt x="4657732" y="3370258"/>
                </a:cubicBezTo>
                <a:cubicBezTo>
                  <a:pt x="4672193" y="3356888"/>
                  <a:pt x="4685835" y="3349657"/>
                  <a:pt x="4698659" y="3348566"/>
                </a:cubicBezTo>
                <a:cubicBezTo>
                  <a:pt x="4709573" y="3346929"/>
                  <a:pt x="4716395" y="3342973"/>
                  <a:pt x="4719123" y="3336697"/>
                </a:cubicBezTo>
                <a:cubicBezTo>
                  <a:pt x="4719669" y="3335060"/>
                  <a:pt x="4719942" y="3333696"/>
                  <a:pt x="4719942" y="3332604"/>
                </a:cubicBezTo>
                <a:cubicBezTo>
                  <a:pt x="4719942" y="3327693"/>
                  <a:pt x="4716531" y="3323191"/>
                  <a:pt x="4709710" y="3319098"/>
                </a:cubicBezTo>
                <a:close/>
                <a:moveTo>
                  <a:pt x="4841906" y="3275714"/>
                </a:moveTo>
                <a:lnTo>
                  <a:pt x="4796886" y="3335878"/>
                </a:lnTo>
                <a:cubicBezTo>
                  <a:pt x="4888564" y="3387720"/>
                  <a:pt x="4970147" y="3442290"/>
                  <a:pt x="5041634" y="3499589"/>
                </a:cubicBezTo>
                <a:lnTo>
                  <a:pt x="5088291" y="3438198"/>
                </a:lnTo>
                <a:cubicBezTo>
                  <a:pt x="5008892" y="3379535"/>
                  <a:pt x="4926763" y="3325373"/>
                  <a:pt x="4841906" y="3275714"/>
                </a:cubicBezTo>
                <a:close/>
                <a:moveTo>
                  <a:pt x="5256095" y="3206956"/>
                </a:moveTo>
                <a:cubicBezTo>
                  <a:pt x="5260734" y="3243518"/>
                  <a:pt x="5262916" y="3274760"/>
                  <a:pt x="5262644" y="3300680"/>
                </a:cubicBezTo>
                <a:lnTo>
                  <a:pt x="5262644" y="3726738"/>
                </a:lnTo>
                <a:cubicBezTo>
                  <a:pt x="5262644" y="3770122"/>
                  <a:pt x="5260461" y="3806956"/>
                  <a:pt x="5256095" y="3837243"/>
                </a:cubicBezTo>
                <a:lnTo>
                  <a:pt x="5344908" y="3837243"/>
                </a:lnTo>
                <a:cubicBezTo>
                  <a:pt x="5340816" y="3807229"/>
                  <a:pt x="5338633" y="3769712"/>
                  <a:pt x="5338360" y="3724692"/>
                </a:cubicBezTo>
                <a:lnTo>
                  <a:pt x="5338360" y="3296588"/>
                </a:lnTo>
                <a:cubicBezTo>
                  <a:pt x="5338087" y="3270940"/>
                  <a:pt x="5340816" y="3254705"/>
                  <a:pt x="5346546" y="3247884"/>
                </a:cubicBezTo>
                <a:cubicBezTo>
                  <a:pt x="5353367" y="3238061"/>
                  <a:pt x="5356300" y="3230967"/>
                  <a:pt x="5355345" y="3226601"/>
                </a:cubicBezTo>
                <a:cubicBezTo>
                  <a:pt x="5354390" y="3222236"/>
                  <a:pt x="5349001" y="3219235"/>
                  <a:pt x="5339179" y="3217597"/>
                </a:cubicBezTo>
                <a:close/>
                <a:moveTo>
                  <a:pt x="4025398" y="3154159"/>
                </a:moveTo>
                <a:cubicBezTo>
                  <a:pt x="4029764" y="3201090"/>
                  <a:pt x="4032083" y="3231240"/>
                  <a:pt x="4032356" y="3244609"/>
                </a:cubicBezTo>
                <a:lnTo>
                  <a:pt x="4032356" y="3539698"/>
                </a:lnTo>
                <a:cubicBezTo>
                  <a:pt x="4032083" y="3559071"/>
                  <a:pt x="4030037" y="3586765"/>
                  <a:pt x="4026217" y="3622782"/>
                </a:cubicBezTo>
                <a:lnTo>
                  <a:pt x="4113393" y="3622782"/>
                </a:lnTo>
                <a:cubicBezTo>
                  <a:pt x="4109573" y="3582945"/>
                  <a:pt x="4107663" y="3555251"/>
                  <a:pt x="4107663" y="3539698"/>
                </a:cubicBezTo>
                <a:lnTo>
                  <a:pt x="4107663" y="3242154"/>
                </a:lnTo>
                <a:cubicBezTo>
                  <a:pt x="4107663" y="3221144"/>
                  <a:pt x="4110801" y="3207365"/>
                  <a:pt x="4117076" y="3200817"/>
                </a:cubicBezTo>
                <a:cubicBezTo>
                  <a:pt x="4125535" y="3192358"/>
                  <a:pt x="4129764" y="3185810"/>
                  <a:pt x="4129764" y="3181172"/>
                </a:cubicBezTo>
                <a:cubicBezTo>
                  <a:pt x="4129764" y="3180353"/>
                  <a:pt x="4129355" y="3178648"/>
                  <a:pt x="4128536" y="3176056"/>
                </a:cubicBezTo>
                <a:cubicBezTo>
                  <a:pt x="4127718" y="3173464"/>
                  <a:pt x="4120487" y="3170940"/>
                  <a:pt x="4106844" y="3168484"/>
                </a:cubicBezTo>
                <a:close/>
                <a:moveTo>
                  <a:pt x="5531130" y="3100544"/>
                </a:moveTo>
                <a:lnTo>
                  <a:pt x="5531130" y="3177488"/>
                </a:lnTo>
                <a:cubicBezTo>
                  <a:pt x="5567692" y="3173122"/>
                  <a:pt x="5606164" y="3170940"/>
                  <a:pt x="5646546" y="3170940"/>
                </a:cubicBezTo>
                <a:lnTo>
                  <a:pt x="5836041" y="3170940"/>
                </a:lnTo>
                <a:lnTo>
                  <a:pt x="5836041" y="3723873"/>
                </a:lnTo>
                <a:cubicBezTo>
                  <a:pt x="5837405" y="3743518"/>
                  <a:pt x="5827855" y="3752795"/>
                  <a:pt x="5807392" y="3751704"/>
                </a:cubicBezTo>
                <a:cubicBezTo>
                  <a:pt x="5797023" y="3751704"/>
                  <a:pt x="5776423" y="3749521"/>
                  <a:pt x="5745591" y="3745156"/>
                </a:cubicBezTo>
                <a:cubicBezTo>
                  <a:pt x="5758688" y="3770804"/>
                  <a:pt x="5767555" y="3800135"/>
                  <a:pt x="5772194" y="3833150"/>
                </a:cubicBezTo>
                <a:cubicBezTo>
                  <a:pt x="5829765" y="3827966"/>
                  <a:pt x="5867419" y="3818826"/>
                  <a:pt x="5885154" y="3805729"/>
                </a:cubicBezTo>
                <a:cubicBezTo>
                  <a:pt x="5903708" y="3794542"/>
                  <a:pt x="5912439" y="3772031"/>
                  <a:pt x="5911348" y="3738198"/>
                </a:cubicBezTo>
                <a:lnTo>
                  <a:pt x="5911348" y="3206956"/>
                </a:lnTo>
                <a:cubicBezTo>
                  <a:pt x="5911348" y="3181581"/>
                  <a:pt x="5913940" y="3146110"/>
                  <a:pt x="5919124" y="3100544"/>
                </a:cubicBezTo>
                <a:cubicBezTo>
                  <a:pt x="5882289" y="3105182"/>
                  <a:pt x="5846819" y="3107638"/>
                  <a:pt x="5812712" y="3107911"/>
                </a:cubicBezTo>
                <a:lnTo>
                  <a:pt x="5649002" y="3107911"/>
                </a:lnTo>
                <a:cubicBezTo>
                  <a:pt x="5603981" y="3108184"/>
                  <a:pt x="5564690" y="3105728"/>
                  <a:pt x="5531130" y="3100544"/>
                </a:cubicBezTo>
                <a:close/>
                <a:moveTo>
                  <a:pt x="3251045" y="3075987"/>
                </a:moveTo>
                <a:lnTo>
                  <a:pt x="3196612" y="3128784"/>
                </a:lnTo>
                <a:cubicBezTo>
                  <a:pt x="3230718" y="3155524"/>
                  <a:pt x="3272874" y="3195769"/>
                  <a:pt x="3323078" y="3249521"/>
                </a:cubicBezTo>
                <a:lnTo>
                  <a:pt x="3377512" y="3193450"/>
                </a:lnTo>
                <a:cubicBezTo>
                  <a:pt x="3345861" y="3159889"/>
                  <a:pt x="3303706" y="3120735"/>
                  <a:pt x="3251045" y="3075987"/>
                </a:cubicBezTo>
                <a:close/>
                <a:moveTo>
                  <a:pt x="4171510" y="3060025"/>
                </a:moveTo>
                <a:cubicBezTo>
                  <a:pt x="4175330" y="3106956"/>
                  <a:pt x="4177513" y="3139152"/>
                  <a:pt x="4178059" y="3156615"/>
                </a:cubicBezTo>
                <a:lnTo>
                  <a:pt x="4178059" y="3704637"/>
                </a:lnTo>
                <a:cubicBezTo>
                  <a:pt x="4179696" y="3724828"/>
                  <a:pt x="4165507" y="3734651"/>
                  <a:pt x="4135494" y="3734105"/>
                </a:cubicBezTo>
                <a:cubicBezTo>
                  <a:pt x="4117486" y="3734105"/>
                  <a:pt x="4088154" y="3730694"/>
                  <a:pt x="4047499" y="3723873"/>
                </a:cubicBezTo>
                <a:cubicBezTo>
                  <a:pt x="4064143" y="3753887"/>
                  <a:pt x="4075876" y="3784992"/>
                  <a:pt x="4082697" y="3817188"/>
                </a:cubicBezTo>
                <a:cubicBezTo>
                  <a:pt x="4157185" y="3809821"/>
                  <a:pt x="4204116" y="3799862"/>
                  <a:pt x="4223488" y="3787311"/>
                </a:cubicBezTo>
                <a:cubicBezTo>
                  <a:pt x="4244771" y="3776670"/>
                  <a:pt x="4254730" y="3753887"/>
                  <a:pt x="4253366" y="3718962"/>
                </a:cubicBezTo>
                <a:lnTo>
                  <a:pt x="4253366" y="3148839"/>
                </a:lnTo>
                <a:cubicBezTo>
                  <a:pt x="4253093" y="3126465"/>
                  <a:pt x="4256776" y="3112277"/>
                  <a:pt x="4264416" y="3106274"/>
                </a:cubicBezTo>
                <a:cubicBezTo>
                  <a:pt x="4273966" y="3097542"/>
                  <a:pt x="4278263" y="3090312"/>
                  <a:pt x="4277308" y="3084582"/>
                </a:cubicBezTo>
                <a:cubicBezTo>
                  <a:pt x="4276353" y="3078852"/>
                  <a:pt x="4270419" y="3075169"/>
                  <a:pt x="4259505" y="3073531"/>
                </a:cubicBezTo>
                <a:close/>
                <a:moveTo>
                  <a:pt x="4705208" y="3051022"/>
                </a:moveTo>
                <a:lnTo>
                  <a:pt x="4650774" y="3104636"/>
                </a:lnTo>
                <a:cubicBezTo>
                  <a:pt x="4684880" y="3128921"/>
                  <a:pt x="4717895" y="3154568"/>
                  <a:pt x="4749819" y="3181581"/>
                </a:cubicBezTo>
                <a:lnTo>
                  <a:pt x="4513257" y="3181581"/>
                </a:lnTo>
                <a:cubicBezTo>
                  <a:pt x="4487609" y="3181035"/>
                  <a:pt x="4454730" y="3178852"/>
                  <a:pt x="4414621" y="3175033"/>
                </a:cubicBezTo>
                <a:cubicBezTo>
                  <a:pt x="4418714" y="3211049"/>
                  <a:pt x="4420896" y="3239016"/>
                  <a:pt x="4421169" y="3258934"/>
                </a:cubicBezTo>
                <a:lnTo>
                  <a:pt x="4421169" y="3275714"/>
                </a:lnTo>
                <a:cubicBezTo>
                  <a:pt x="4421169" y="3294815"/>
                  <a:pt x="4418986" y="3320189"/>
                  <a:pt x="4414621" y="3351840"/>
                </a:cubicBezTo>
                <a:lnTo>
                  <a:pt x="4503434" y="3351840"/>
                </a:lnTo>
                <a:cubicBezTo>
                  <a:pt x="4498523" y="3319371"/>
                  <a:pt x="4496203" y="3293995"/>
                  <a:pt x="4496476" y="3275714"/>
                </a:cubicBezTo>
                <a:lnTo>
                  <a:pt x="4496476" y="3244609"/>
                </a:lnTo>
                <a:lnTo>
                  <a:pt x="4999478" y="3244609"/>
                </a:lnTo>
                <a:lnTo>
                  <a:pt x="4999478" y="3270394"/>
                </a:lnTo>
                <a:cubicBezTo>
                  <a:pt x="4999478" y="3293041"/>
                  <a:pt x="4997568" y="3318007"/>
                  <a:pt x="4993748" y="3345292"/>
                </a:cubicBezTo>
                <a:lnTo>
                  <a:pt x="5082562" y="3345292"/>
                </a:lnTo>
                <a:cubicBezTo>
                  <a:pt x="5078469" y="3316642"/>
                  <a:pt x="5076286" y="3291676"/>
                  <a:pt x="5076013" y="3270394"/>
                </a:cubicBezTo>
                <a:lnTo>
                  <a:pt x="5076013" y="3257297"/>
                </a:lnTo>
                <a:cubicBezTo>
                  <a:pt x="5076286" y="3235469"/>
                  <a:pt x="5078469" y="3208047"/>
                  <a:pt x="5082562" y="3175033"/>
                </a:cubicBezTo>
                <a:cubicBezTo>
                  <a:pt x="5042725" y="3179125"/>
                  <a:pt x="5009164" y="3181308"/>
                  <a:pt x="4981879" y="3181581"/>
                </a:cubicBezTo>
                <a:lnTo>
                  <a:pt x="4784198" y="3181581"/>
                </a:lnTo>
                <a:lnTo>
                  <a:pt x="4825126" y="3141471"/>
                </a:lnTo>
                <a:cubicBezTo>
                  <a:pt x="4793475" y="3114732"/>
                  <a:pt x="4753503" y="3084582"/>
                  <a:pt x="4705208" y="3051022"/>
                </a:cubicBezTo>
                <a:close/>
                <a:moveTo>
                  <a:pt x="2849544" y="3051022"/>
                </a:moveTo>
                <a:cubicBezTo>
                  <a:pt x="2807525" y="3209548"/>
                  <a:pt x="2744360" y="3336697"/>
                  <a:pt x="2660049" y="3432468"/>
                </a:cubicBezTo>
                <a:cubicBezTo>
                  <a:pt x="2688698" y="3445837"/>
                  <a:pt x="2714483" y="3461390"/>
                  <a:pt x="2737402" y="3479125"/>
                </a:cubicBezTo>
                <a:cubicBezTo>
                  <a:pt x="2755138" y="3451840"/>
                  <a:pt x="2774101" y="3421690"/>
                  <a:pt x="2794292" y="3388675"/>
                </a:cubicBezTo>
                <a:lnTo>
                  <a:pt x="2794292" y="3723055"/>
                </a:lnTo>
                <a:cubicBezTo>
                  <a:pt x="2794292" y="3751704"/>
                  <a:pt x="2792382" y="3785810"/>
                  <a:pt x="2788562" y="3825374"/>
                </a:cubicBezTo>
                <a:lnTo>
                  <a:pt x="2876557" y="3825374"/>
                </a:lnTo>
                <a:cubicBezTo>
                  <a:pt x="2873010" y="3787448"/>
                  <a:pt x="2870963" y="3753341"/>
                  <a:pt x="2870418" y="3723055"/>
                </a:cubicBezTo>
                <a:lnTo>
                  <a:pt x="2870418" y="3238470"/>
                </a:lnTo>
                <a:cubicBezTo>
                  <a:pt x="2877239" y="3221827"/>
                  <a:pt x="2885424" y="3202318"/>
                  <a:pt x="2894974" y="3179944"/>
                </a:cubicBezTo>
                <a:cubicBezTo>
                  <a:pt x="2899886" y="3166574"/>
                  <a:pt x="2903978" y="3156479"/>
                  <a:pt x="2907253" y="3149657"/>
                </a:cubicBezTo>
                <a:cubicBezTo>
                  <a:pt x="2912982" y="3136287"/>
                  <a:pt x="2920895" y="3127147"/>
                  <a:pt x="2930991" y="3122235"/>
                </a:cubicBezTo>
                <a:cubicBezTo>
                  <a:pt x="2941086" y="3116506"/>
                  <a:pt x="2946680" y="3110639"/>
                  <a:pt x="2947771" y="3104636"/>
                </a:cubicBezTo>
                <a:cubicBezTo>
                  <a:pt x="2947771" y="3097816"/>
                  <a:pt x="2942450" y="3092222"/>
                  <a:pt x="2931809" y="3087856"/>
                </a:cubicBezTo>
                <a:close/>
                <a:moveTo>
                  <a:pt x="3746271" y="3048565"/>
                </a:moveTo>
                <a:cubicBezTo>
                  <a:pt x="3690609" y="3175714"/>
                  <a:pt x="3609709" y="3278716"/>
                  <a:pt x="3503570" y="3357570"/>
                </a:cubicBezTo>
                <a:cubicBezTo>
                  <a:pt x="3533856" y="3369575"/>
                  <a:pt x="3560595" y="3384719"/>
                  <a:pt x="3583788" y="3403000"/>
                </a:cubicBezTo>
                <a:cubicBezTo>
                  <a:pt x="3604797" y="3381990"/>
                  <a:pt x="3620214" y="3366028"/>
                  <a:pt x="3630036" y="3355115"/>
                </a:cubicBezTo>
                <a:cubicBezTo>
                  <a:pt x="3632492" y="3378034"/>
                  <a:pt x="3633856" y="3398225"/>
                  <a:pt x="3634129" y="3415688"/>
                </a:cubicBezTo>
                <a:lnTo>
                  <a:pt x="3634129" y="3699726"/>
                </a:lnTo>
                <a:cubicBezTo>
                  <a:pt x="3631400" y="3751022"/>
                  <a:pt x="3661551" y="3778171"/>
                  <a:pt x="3724579" y="3781172"/>
                </a:cubicBezTo>
                <a:cubicBezTo>
                  <a:pt x="3746953" y="3782809"/>
                  <a:pt x="3768508" y="3783628"/>
                  <a:pt x="3789245" y="3783628"/>
                </a:cubicBezTo>
                <a:cubicBezTo>
                  <a:pt x="3814347" y="3783628"/>
                  <a:pt x="3839723" y="3782809"/>
                  <a:pt x="3865371" y="3781172"/>
                </a:cubicBezTo>
                <a:cubicBezTo>
                  <a:pt x="3931674" y="3780353"/>
                  <a:pt x="3978058" y="3743382"/>
                  <a:pt x="4004525" y="3670258"/>
                </a:cubicBezTo>
                <a:cubicBezTo>
                  <a:pt x="3979422" y="3661799"/>
                  <a:pt x="3952410" y="3642290"/>
                  <a:pt x="3923488" y="3611731"/>
                </a:cubicBezTo>
                <a:cubicBezTo>
                  <a:pt x="3916121" y="3680217"/>
                  <a:pt x="3893475" y="3714460"/>
                  <a:pt x="3855548" y="3714460"/>
                </a:cubicBezTo>
                <a:cubicBezTo>
                  <a:pt x="3852819" y="3714460"/>
                  <a:pt x="3850227" y="3714323"/>
                  <a:pt x="3847772" y="3714051"/>
                </a:cubicBezTo>
                <a:cubicBezTo>
                  <a:pt x="3845316" y="3714051"/>
                  <a:pt x="3841633" y="3714187"/>
                  <a:pt x="3836721" y="3714460"/>
                </a:cubicBezTo>
                <a:cubicBezTo>
                  <a:pt x="3820623" y="3715278"/>
                  <a:pt x="3808754" y="3715688"/>
                  <a:pt x="3801114" y="3715688"/>
                </a:cubicBezTo>
                <a:cubicBezTo>
                  <a:pt x="3791292" y="3715688"/>
                  <a:pt x="3778058" y="3715278"/>
                  <a:pt x="3761414" y="3714460"/>
                </a:cubicBezTo>
                <a:cubicBezTo>
                  <a:pt x="3758959" y="3714187"/>
                  <a:pt x="3757049" y="3714051"/>
                  <a:pt x="3755684" y="3714051"/>
                </a:cubicBezTo>
                <a:cubicBezTo>
                  <a:pt x="3734948" y="3712959"/>
                  <a:pt x="3721851" y="3710503"/>
                  <a:pt x="3716394" y="3706684"/>
                </a:cubicBezTo>
                <a:cubicBezTo>
                  <a:pt x="3710391" y="3703409"/>
                  <a:pt x="3707526" y="3696042"/>
                  <a:pt x="3707799" y="3684583"/>
                </a:cubicBezTo>
                <a:lnTo>
                  <a:pt x="3707799" y="3399726"/>
                </a:lnTo>
                <a:lnTo>
                  <a:pt x="3853092" y="3399726"/>
                </a:lnTo>
                <a:cubicBezTo>
                  <a:pt x="3850637" y="3437379"/>
                  <a:pt x="3849136" y="3457979"/>
                  <a:pt x="3848590" y="3461526"/>
                </a:cubicBezTo>
                <a:cubicBezTo>
                  <a:pt x="3846953" y="3481172"/>
                  <a:pt x="3843543" y="3494269"/>
                  <a:pt x="3838358" y="3500817"/>
                </a:cubicBezTo>
                <a:cubicBezTo>
                  <a:pt x="3833174" y="3507911"/>
                  <a:pt x="3823215" y="3512140"/>
                  <a:pt x="3808481" y="3513505"/>
                </a:cubicBezTo>
                <a:cubicBezTo>
                  <a:pt x="3804115" y="3514050"/>
                  <a:pt x="3796135" y="3514323"/>
                  <a:pt x="3784538" y="3514323"/>
                </a:cubicBezTo>
                <a:cubicBezTo>
                  <a:pt x="3772942" y="3514323"/>
                  <a:pt x="3753229" y="3512413"/>
                  <a:pt x="3725398" y="3508593"/>
                </a:cubicBezTo>
                <a:cubicBezTo>
                  <a:pt x="3745862" y="3536151"/>
                  <a:pt x="3757867" y="3563846"/>
                  <a:pt x="3761414" y="3591677"/>
                </a:cubicBezTo>
                <a:cubicBezTo>
                  <a:pt x="3802888" y="3589221"/>
                  <a:pt x="3833720" y="3584719"/>
                  <a:pt x="3853911" y="3578170"/>
                </a:cubicBezTo>
                <a:cubicBezTo>
                  <a:pt x="3897840" y="3566983"/>
                  <a:pt x="3920350" y="3533150"/>
                  <a:pt x="3921442" y="3476670"/>
                </a:cubicBezTo>
                <a:cubicBezTo>
                  <a:pt x="3923351" y="3458661"/>
                  <a:pt x="3926216" y="3426329"/>
                  <a:pt x="3930037" y="3379671"/>
                </a:cubicBezTo>
                <a:cubicBezTo>
                  <a:pt x="3931946" y="3355387"/>
                  <a:pt x="3933311" y="3338880"/>
                  <a:pt x="3934129" y="3330149"/>
                </a:cubicBezTo>
                <a:cubicBezTo>
                  <a:pt x="3896203" y="3334241"/>
                  <a:pt x="3868236" y="3336424"/>
                  <a:pt x="3850227" y="3336697"/>
                </a:cubicBezTo>
                <a:lnTo>
                  <a:pt x="3717212" y="3336697"/>
                </a:lnTo>
                <a:cubicBezTo>
                  <a:pt x="3703843" y="3336697"/>
                  <a:pt x="3681742" y="3335060"/>
                  <a:pt x="3650909" y="3331785"/>
                </a:cubicBezTo>
                <a:cubicBezTo>
                  <a:pt x="3682833" y="3296315"/>
                  <a:pt x="3723079" y="3244882"/>
                  <a:pt x="3771646" y="3177488"/>
                </a:cubicBezTo>
                <a:cubicBezTo>
                  <a:pt x="3826762" y="3214323"/>
                  <a:pt x="3891564" y="3266574"/>
                  <a:pt x="3966053" y="3334241"/>
                </a:cubicBezTo>
                <a:cubicBezTo>
                  <a:pt x="3981333" y="3305319"/>
                  <a:pt x="3998386" y="3281854"/>
                  <a:pt x="4017213" y="3263845"/>
                </a:cubicBezTo>
                <a:cubicBezTo>
                  <a:pt x="4005480" y="3255387"/>
                  <a:pt x="3988700" y="3243109"/>
                  <a:pt x="3966872" y="3227011"/>
                </a:cubicBezTo>
                <a:cubicBezTo>
                  <a:pt x="3900842" y="3178443"/>
                  <a:pt x="3849955" y="3141881"/>
                  <a:pt x="3814211" y="3117324"/>
                </a:cubicBezTo>
                <a:cubicBezTo>
                  <a:pt x="3818849" y="3111867"/>
                  <a:pt x="3822533" y="3108729"/>
                  <a:pt x="3825262" y="3107911"/>
                </a:cubicBezTo>
                <a:cubicBezTo>
                  <a:pt x="3836448" y="3103546"/>
                  <a:pt x="3842110" y="3098157"/>
                  <a:pt x="3842247" y="3091744"/>
                </a:cubicBezTo>
                <a:cubicBezTo>
                  <a:pt x="3842383" y="3085332"/>
                  <a:pt x="3836994" y="3080080"/>
                  <a:pt x="3826080" y="3075987"/>
                </a:cubicBezTo>
                <a:close/>
                <a:moveTo>
                  <a:pt x="3076693" y="3045701"/>
                </a:moveTo>
                <a:cubicBezTo>
                  <a:pt x="3080513" y="3077079"/>
                  <a:pt x="3082423" y="3110639"/>
                  <a:pt x="3082423" y="3146383"/>
                </a:cubicBezTo>
                <a:lnTo>
                  <a:pt x="3082423" y="3276533"/>
                </a:lnTo>
                <a:lnTo>
                  <a:pt x="2965370" y="3276533"/>
                </a:lnTo>
                <a:cubicBezTo>
                  <a:pt x="2954183" y="3276533"/>
                  <a:pt x="2928399" y="3273941"/>
                  <a:pt x="2888016" y="3268757"/>
                </a:cubicBezTo>
                <a:lnTo>
                  <a:pt x="2888016" y="3346929"/>
                </a:lnTo>
                <a:cubicBezTo>
                  <a:pt x="2921577" y="3341745"/>
                  <a:pt x="2947362" y="3339153"/>
                  <a:pt x="2965370" y="3339153"/>
                </a:cubicBezTo>
                <a:lnTo>
                  <a:pt x="3079968" y="3339153"/>
                </a:lnTo>
                <a:cubicBezTo>
                  <a:pt x="3080513" y="3528511"/>
                  <a:pt x="3012164" y="3669303"/>
                  <a:pt x="2874920" y="3761527"/>
                </a:cubicBezTo>
                <a:cubicBezTo>
                  <a:pt x="2907116" y="3775715"/>
                  <a:pt x="2934947" y="3791950"/>
                  <a:pt x="2958412" y="3810231"/>
                </a:cubicBezTo>
                <a:cubicBezTo>
                  <a:pt x="3029354" y="3745019"/>
                  <a:pt x="3081605" y="3670940"/>
                  <a:pt x="3115165" y="3587993"/>
                </a:cubicBezTo>
                <a:cubicBezTo>
                  <a:pt x="3145452" y="3512140"/>
                  <a:pt x="3159777" y="3429193"/>
                  <a:pt x="3158139" y="3339153"/>
                </a:cubicBezTo>
                <a:lnTo>
                  <a:pt x="3352546" y="3339153"/>
                </a:lnTo>
                <a:cubicBezTo>
                  <a:pt x="3367007" y="3338607"/>
                  <a:pt x="3393474" y="3341199"/>
                  <a:pt x="3431946" y="3346929"/>
                </a:cubicBezTo>
                <a:lnTo>
                  <a:pt x="3431946" y="3268757"/>
                </a:lnTo>
                <a:cubicBezTo>
                  <a:pt x="3395657" y="3273941"/>
                  <a:pt x="3369190" y="3276533"/>
                  <a:pt x="3352546" y="3276533"/>
                </a:cubicBezTo>
                <a:lnTo>
                  <a:pt x="3159777" y="3276533"/>
                </a:lnTo>
                <a:lnTo>
                  <a:pt x="3159777" y="3139016"/>
                </a:lnTo>
                <a:cubicBezTo>
                  <a:pt x="3159777" y="3115551"/>
                  <a:pt x="3164279" y="3099862"/>
                  <a:pt x="3173283" y="3091949"/>
                </a:cubicBezTo>
                <a:cubicBezTo>
                  <a:pt x="3181468" y="3083491"/>
                  <a:pt x="3185561" y="3076533"/>
                  <a:pt x="3185561" y="3071076"/>
                </a:cubicBezTo>
                <a:cubicBezTo>
                  <a:pt x="3185015" y="3064255"/>
                  <a:pt x="3179968" y="3060299"/>
                  <a:pt x="3170418" y="3059207"/>
                </a:cubicBezTo>
                <a:close/>
                <a:moveTo>
                  <a:pt x="5337541" y="3043245"/>
                </a:moveTo>
                <a:lnTo>
                  <a:pt x="5281880" y="3097269"/>
                </a:lnTo>
                <a:cubicBezTo>
                  <a:pt x="5330993" y="3132467"/>
                  <a:pt x="5371784" y="3171485"/>
                  <a:pt x="5404254" y="3214323"/>
                </a:cubicBezTo>
                <a:lnTo>
                  <a:pt x="5463190" y="3159071"/>
                </a:lnTo>
                <a:cubicBezTo>
                  <a:pt x="5433722" y="3126055"/>
                  <a:pt x="5391839" y="3087447"/>
                  <a:pt x="5337541" y="3043245"/>
                </a:cubicBezTo>
                <a:close/>
                <a:moveTo>
                  <a:pt x="5573005" y="1757022"/>
                </a:moveTo>
                <a:cubicBezTo>
                  <a:pt x="5623772" y="1757022"/>
                  <a:pt x="5664760" y="1782499"/>
                  <a:pt x="5695967" y="1833452"/>
                </a:cubicBezTo>
                <a:cubicBezTo>
                  <a:pt x="5727174" y="1884406"/>
                  <a:pt x="5742777" y="1959180"/>
                  <a:pt x="5742777" y="2057774"/>
                </a:cubicBezTo>
                <a:cubicBezTo>
                  <a:pt x="5742777" y="2154150"/>
                  <a:pt x="5727604" y="2228372"/>
                  <a:pt x="5697257" y="2280440"/>
                </a:cubicBezTo>
                <a:cubicBezTo>
                  <a:pt x="5666910" y="2332508"/>
                  <a:pt x="5625492" y="2358542"/>
                  <a:pt x="5573005" y="2358542"/>
                </a:cubicBezTo>
                <a:cubicBezTo>
                  <a:pt x="5463146" y="2358542"/>
                  <a:pt x="5408217" y="2258286"/>
                  <a:pt x="5408217" y="2057774"/>
                </a:cubicBezTo>
                <a:cubicBezTo>
                  <a:pt x="5408217" y="1958861"/>
                  <a:pt x="5422822" y="1884008"/>
                  <a:pt x="5452034" y="1833213"/>
                </a:cubicBezTo>
                <a:cubicBezTo>
                  <a:pt x="5481245" y="1782419"/>
                  <a:pt x="5521568" y="1757022"/>
                  <a:pt x="5573005" y="1757022"/>
                </a:cubicBezTo>
                <a:close/>
                <a:moveTo>
                  <a:pt x="5570998" y="1669675"/>
                </a:moveTo>
                <a:cubicBezTo>
                  <a:pt x="5489762" y="1669675"/>
                  <a:pt x="5427595" y="1702602"/>
                  <a:pt x="5384497" y="1768456"/>
                </a:cubicBezTo>
                <a:cubicBezTo>
                  <a:pt x="5341400" y="1834309"/>
                  <a:pt x="5319851" y="1930085"/>
                  <a:pt x="5319851" y="2055784"/>
                </a:cubicBezTo>
                <a:cubicBezTo>
                  <a:pt x="5319851" y="2181960"/>
                  <a:pt x="5341432" y="2278022"/>
                  <a:pt x="5384593" y="2343972"/>
                </a:cubicBezTo>
                <a:cubicBezTo>
                  <a:pt x="5427754" y="2409921"/>
                  <a:pt x="5489889" y="2442895"/>
                  <a:pt x="5570998" y="2442895"/>
                </a:cubicBezTo>
                <a:cubicBezTo>
                  <a:pt x="5649846" y="2442895"/>
                  <a:pt x="5712749" y="2409228"/>
                  <a:pt x="5759705" y="2341893"/>
                </a:cubicBezTo>
                <a:cubicBezTo>
                  <a:pt x="5806661" y="2274559"/>
                  <a:pt x="5830139" y="2179189"/>
                  <a:pt x="5830139" y="2055784"/>
                </a:cubicBezTo>
                <a:cubicBezTo>
                  <a:pt x="5830139" y="1932877"/>
                  <a:pt x="5806863" y="1837800"/>
                  <a:pt x="5760310" y="1770550"/>
                </a:cubicBezTo>
                <a:cubicBezTo>
                  <a:pt x="5713757" y="1703300"/>
                  <a:pt x="5650653" y="1669675"/>
                  <a:pt x="5570998" y="166967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38048" y="2884847"/>
            <a:ext cx="5179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在做什么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6000" y="1398105"/>
            <a:ext cx="1033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80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56115" y="3934983"/>
            <a:ext cx="354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打破传统孵化模式的新型加速器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142428" y="4683919"/>
            <a:ext cx="1907143" cy="359060"/>
          </a:xfrm>
          <a:prstGeom prst="roundRect">
            <a:avLst>
              <a:gd name="adj" fmla="val 50000"/>
            </a:avLst>
          </a:prstGeom>
          <a:solidFill>
            <a:srgbClr val="FFBA02"/>
          </a:solidFill>
          <a:ln w="28575">
            <a:solidFill>
              <a:srgbClr val="FFBA0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WHAT WE 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934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2252280" y="2986387"/>
            <a:ext cx="8217522" cy="7630511"/>
            <a:chOff x="4836585" y="2895600"/>
            <a:chExt cx="1534584" cy="1534584"/>
          </a:xfrm>
        </p:grpSpPr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4836585" y="2895600"/>
              <a:ext cx="1534584" cy="1534584"/>
            </a:xfrm>
            <a:custGeom>
              <a:avLst/>
              <a:gdLst>
                <a:gd name="T0" fmla="*/ 2 w 276"/>
                <a:gd name="T1" fmla="*/ 117 h 276"/>
                <a:gd name="T2" fmla="*/ 0 w 276"/>
                <a:gd name="T3" fmla="*/ 138 h 276"/>
                <a:gd name="T4" fmla="*/ 2 w 276"/>
                <a:gd name="T5" fmla="*/ 159 h 276"/>
                <a:gd name="T6" fmla="*/ 4 w 276"/>
                <a:gd name="T7" fmla="*/ 173 h 276"/>
                <a:gd name="T8" fmla="*/ 11 w 276"/>
                <a:gd name="T9" fmla="*/ 192 h 276"/>
                <a:gd name="T10" fmla="*/ 15 w 276"/>
                <a:gd name="T11" fmla="*/ 201 h 276"/>
                <a:gd name="T12" fmla="*/ 29 w 276"/>
                <a:gd name="T13" fmla="*/ 223 h 276"/>
                <a:gd name="T14" fmla="*/ 40 w 276"/>
                <a:gd name="T15" fmla="*/ 236 h 276"/>
                <a:gd name="T16" fmla="*/ 69 w 276"/>
                <a:gd name="T17" fmla="*/ 258 h 276"/>
                <a:gd name="T18" fmla="*/ 87 w 276"/>
                <a:gd name="T19" fmla="*/ 267 h 276"/>
                <a:gd name="T20" fmla="*/ 138 w 276"/>
                <a:gd name="T21" fmla="*/ 276 h 276"/>
                <a:gd name="T22" fmla="*/ 182 w 276"/>
                <a:gd name="T23" fmla="*/ 269 h 276"/>
                <a:gd name="T24" fmla="*/ 201 w 276"/>
                <a:gd name="T25" fmla="*/ 261 h 276"/>
                <a:gd name="T26" fmla="*/ 231 w 276"/>
                <a:gd name="T27" fmla="*/ 240 h 276"/>
                <a:gd name="T28" fmla="*/ 240 w 276"/>
                <a:gd name="T29" fmla="*/ 231 h 276"/>
                <a:gd name="T30" fmla="*/ 255 w 276"/>
                <a:gd name="T31" fmla="*/ 210 h 276"/>
                <a:gd name="T32" fmla="*/ 261 w 276"/>
                <a:gd name="T33" fmla="*/ 201 h 276"/>
                <a:gd name="T34" fmla="*/ 265 w 276"/>
                <a:gd name="T35" fmla="*/ 192 h 276"/>
                <a:gd name="T36" fmla="*/ 271 w 276"/>
                <a:gd name="T37" fmla="*/ 173 h 276"/>
                <a:gd name="T38" fmla="*/ 274 w 276"/>
                <a:gd name="T39" fmla="*/ 159 h 276"/>
                <a:gd name="T40" fmla="*/ 276 w 276"/>
                <a:gd name="T41" fmla="*/ 138 h 276"/>
                <a:gd name="T42" fmla="*/ 274 w 276"/>
                <a:gd name="T43" fmla="*/ 117 h 276"/>
                <a:gd name="T44" fmla="*/ 271 w 276"/>
                <a:gd name="T45" fmla="*/ 104 h 276"/>
                <a:gd name="T46" fmla="*/ 266 w 276"/>
                <a:gd name="T47" fmla="*/ 88 h 276"/>
                <a:gd name="T48" fmla="*/ 261 w 276"/>
                <a:gd name="T49" fmla="*/ 75 h 276"/>
                <a:gd name="T50" fmla="*/ 246 w 276"/>
                <a:gd name="T51" fmla="*/ 53 h 276"/>
                <a:gd name="T52" fmla="*/ 235 w 276"/>
                <a:gd name="T53" fmla="*/ 41 h 276"/>
                <a:gd name="T54" fmla="*/ 221 w 276"/>
                <a:gd name="T55" fmla="*/ 28 h 276"/>
                <a:gd name="T56" fmla="*/ 201 w 276"/>
                <a:gd name="T57" fmla="*/ 15 h 276"/>
                <a:gd name="T58" fmla="*/ 195 w 276"/>
                <a:gd name="T59" fmla="*/ 13 h 276"/>
                <a:gd name="T60" fmla="*/ 188 w 276"/>
                <a:gd name="T61" fmla="*/ 10 h 276"/>
                <a:gd name="T62" fmla="*/ 183 w 276"/>
                <a:gd name="T63" fmla="*/ 8 h 276"/>
                <a:gd name="T64" fmla="*/ 170 w 276"/>
                <a:gd name="T65" fmla="*/ 4 h 276"/>
                <a:gd name="T66" fmla="*/ 163 w 276"/>
                <a:gd name="T67" fmla="*/ 3 h 276"/>
                <a:gd name="T68" fmla="*/ 138 w 276"/>
                <a:gd name="T69" fmla="*/ 0 h 276"/>
                <a:gd name="T70" fmla="*/ 94 w 276"/>
                <a:gd name="T71" fmla="*/ 8 h 276"/>
                <a:gd name="T72" fmla="*/ 85 w 276"/>
                <a:gd name="T73" fmla="*/ 11 h 276"/>
                <a:gd name="T74" fmla="*/ 75 w 276"/>
                <a:gd name="T75" fmla="*/ 15 h 276"/>
                <a:gd name="T76" fmla="*/ 48 w 276"/>
                <a:gd name="T77" fmla="*/ 34 h 276"/>
                <a:gd name="T78" fmla="*/ 40 w 276"/>
                <a:gd name="T79" fmla="*/ 41 h 276"/>
                <a:gd name="T80" fmla="*/ 29 w 276"/>
                <a:gd name="T81" fmla="*/ 53 h 276"/>
                <a:gd name="T82" fmla="*/ 15 w 276"/>
                <a:gd name="T83" fmla="*/ 75 h 276"/>
                <a:gd name="T84" fmla="*/ 10 w 276"/>
                <a:gd name="T85" fmla="*/ 88 h 276"/>
                <a:gd name="T86" fmla="*/ 4 w 276"/>
                <a:gd name="T87" fmla="*/ 10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276">
                  <a:moveTo>
                    <a:pt x="3" y="110"/>
                  </a:moveTo>
                  <a:cubicBezTo>
                    <a:pt x="2" y="113"/>
                    <a:pt x="2" y="115"/>
                    <a:pt x="2" y="117"/>
                  </a:cubicBezTo>
                  <a:cubicBezTo>
                    <a:pt x="1" y="120"/>
                    <a:pt x="1" y="122"/>
                    <a:pt x="1" y="124"/>
                  </a:cubicBezTo>
                  <a:cubicBezTo>
                    <a:pt x="0" y="129"/>
                    <a:pt x="0" y="133"/>
                    <a:pt x="0" y="138"/>
                  </a:cubicBezTo>
                  <a:cubicBezTo>
                    <a:pt x="0" y="143"/>
                    <a:pt x="0" y="148"/>
                    <a:pt x="1" y="152"/>
                  </a:cubicBezTo>
                  <a:cubicBezTo>
                    <a:pt x="1" y="155"/>
                    <a:pt x="1" y="157"/>
                    <a:pt x="2" y="159"/>
                  </a:cubicBezTo>
                  <a:cubicBezTo>
                    <a:pt x="2" y="162"/>
                    <a:pt x="2" y="164"/>
                    <a:pt x="3" y="166"/>
                  </a:cubicBezTo>
                  <a:cubicBezTo>
                    <a:pt x="3" y="168"/>
                    <a:pt x="4" y="170"/>
                    <a:pt x="4" y="173"/>
                  </a:cubicBezTo>
                  <a:cubicBezTo>
                    <a:pt x="5" y="177"/>
                    <a:pt x="7" y="181"/>
                    <a:pt x="8" y="186"/>
                  </a:cubicBezTo>
                  <a:cubicBezTo>
                    <a:pt x="9" y="188"/>
                    <a:pt x="10" y="190"/>
                    <a:pt x="11" y="192"/>
                  </a:cubicBezTo>
                  <a:cubicBezTo>
                    <a:pt x="12" y="194"/>
                    <a:pt x="13" y="196"/>
                    <a:pt x="14" y="198"/>
                  </a:cubicBezTo>
                  <a:cubicBezTo>
                    <a:pt x="14" y="199"/>
                    <a:pt x="15" y="200"/>
                    <a:pt x="15" y="201"/>
                  </a:cubicBezTo>
                  <a:cubicBezTo>
                    <a:pt x="16" y="203"/>
                    <a:pt x="17" y="205"/>
                    <a:pt x="18" y="207"/>
                  </a:cubicBezTo>
                  <a:cubicBezTo>
                    <a:pt x="22" y="213"/>
                    <a:pt x="25" y="218"/>
                    <a:pt x="29" y="223"/>
                  </a:cubicBezTo>
                  <a:cubicBezTo>
                    <a:pt x="31" y="226"/>
                    <a:pt x="34" y="228"/>
                    <a:pt x="36" y="231"/>
                  </a:cubicBezTo>
                  <a:cubicBezTo>
                    <a:pt x="37" y="233"/>
                    <a:pt x="39" y="234"/>
                    <a:pt x="40" y="236"/>
                  </a:cubicBezTo>
                  <a:cubicBezTo>
                    <a:pt x="42" y="237"/>
                    <a:pt x="44" y="239"/>
                    <a:pt x="45" y="240"/>
                  </a:cubicBezTo>
                  <a:cubicBezTo>
                    <a:pt x="52" y="247"/>
                    <a:pt x="61" y="253"/>
                    <a:pt x="69" y="258"/>
                  </a:cubicBezTo>
                  <a:cubicBezTo>
                    <a:pt x="71" y="259"/>
                    <a:pt x="73" y="260"/>
                    <a:pt x="75" y="261"/>
                  </a:cubicBezTo>
                  <a:cubicBezTo>
                    <a:pt x="79" y="263"/>
                    <a:pt x="83" y="265"/>
                    <a:pt x="87" y="267"/>
                  </a:cubicBezTo>
                  <a:cubicBezTo>
                    <a:pt x="89" y="267"/>
                    <a:pt x="91" y="268"/>
                    <a:pt x="94" y="269"/>
                  </a:cubicBezTo>
                  <a:cubicBezTo>
                    <a:pt x="108" y="274"/>
                    <a:pt x="122" y="276"/>
                    <a:pt x="138" y="276"/>
                  </a:cubicBezTo>
                  <a:cubicBezTo>
                    <a:pt x="148" y="276"/>
                    <a:pt x="159" y="275"/>
                    <a:pt x="169" y="273"/>
                  </a:cubicBezTo>
                  <a:cubicBezTo>
                    <a:pt x="173" y="272"/>
                    <a:pt x="178" y="270"/>
                    <a:pt x="182" y="269"/>
                  </a:cubicBezTo>
                  <a:cubicBezTo>
                    <a:pt x="184" y="268"/>
                    <a:pt x="186" y="267"/>
                    <a:pt x="188" y="267"/>
                  </a:cubicBezTo>
                  <a:cubicBezTo>
                    <a:pt x="193" y="265"/>
                    <a:pt x="197" y="263"/>
                    <a:pt x="201" y="261"/>
                  </a:cubicBezTo>
                  <a:cubicBezTo>
                    <a:pt x="203" y="260"/>
                    <a:pt x="205" y="259"/>
                    <a:pt x="206" y="258"/>
                  </a:cubicBezTo>
                  <a:cubicBezTo>
                    <a:pt x="215" y="253"/>
                    <a:pt x="223" y="247"/>
                    <a:pt x="231" y="240"/>
                  </a:cubicBezTo>
                  <a:cubicBezTo>
                    <a:pt x="232" y="239"/>
                    <a:pt x="234" y="237"/>
                    <a:pt x="235" y="236"/>
                  </a:cubicBezTo>
                  <a:cubicBezTo>
                    <a:pt x="237" y="234"/>
                    <a:pt x="238" y="233"/>
                    <a:pt x="240" y="231"/>
                  </a:cubicBezTo>
                  <a:cubicBezTo>
                    <a:pt x="242" y="228"/>
                    <a:pt x="244" y="226"/>
                    <a:pt x="246" y="223"/>
                  </a:cubicBezTo>
                  <a:cubicBezTo>
                    <a:pt x="250" y="219"/>
                    <a:pt x="253" y="215"/>
                    <a:pt x="255" y="210"/>
                  </a:cubicBezTo>
                  <a:cubicBezTo>
                    <a:pt x="256" y="209"/>
                    <a:pt x="257" y="208"/>
                    <a:pt x="257" y="207"/>
                  </a:cubicBezTo>
                  <a:cubicBezTo>
                    <a:pt x="259" y="205"/>
                    <a:pt x="260" y="203"/>
                    <a:pt x="261" y="201"/>
                  </a:cubicBezTo>
                  <a:cubicBezTo>
                    <a:pt x="261" y="200"/>
                    <a:pt x="262" y="199"/>
                    <a:pt x="262" y="198"/>
                  </a:cubicBezTo>
                  <a:cubicBezTo>
                    <a:pt x="263" y="196"/>
                    <a:pt x="264" y="194"/>
                    <a:pt x="265" y="192"/>
                  </a:cubicBezTo>
                  <a:cubicBezTo>
                    <a:pt x="266" y="190"/>
                    <a:pt x="267" y="188"/>
                    <a:pt x="267" y="186"/>
                  </a:cubicBezTo>
                  <a:cubicBezTo>
                    <a:pt x="269" y="181"/>
                    <a:pt x="270" y="177"/>
                    <a:pt x="271" y="173"/>
                  </a:cubicBezTo>
                  <a:cubicBezTo>
                    <a:pt x="272" y="170"/>
                    <a:pt x="272" y="168"/>
                    <a:pt x="273" y="166"/>
                  </a:cubicBezTo>
                  <a:cubicBezTo>
                    <a:pt x="273" y="164"/>
                    <a:pt x="274" y="162"/>
                    <a:pt x="274" y="159"/>
                  </a:cubicBezTo>
                  <a:cubicBezTo>
                    <a:pt x="274" y="157"/>
                    <a:pt x="275" y="155"/>
                    <a:pt x="275" y="152"/>
                  </a:cubicBezTo>
                  <a:cubicBezTo>
                    <a:pt x="275" y="148"/>
                    <a:pt x="276" y="143"/>
                    <a:pt x="276" y="138"/>
                  </a:cubicBezTo>
                  <a:cubicBezTo>
                    <a:pt x="276" y="133"/>
                    <a:pt x="275" y="129"/>
                    <a:pt x="275" y="124"/>
                  </a:cubicBezTo>
                  <a:cubicBezTo>
                    <a:pt x="275" y="122"/>
                    <a:pt x="274" y="120"/>
                    <a:pt x="274" y="117"/>
                  </a:cubicBezTo>
                  <a:cubicBezTo>
                    <a:pt x="274" y="115"/>
                    <a:pt x="273" y="113"/>
                    <a:pt x="273" y="110"/>
                  </a:cubicBezTo>
                  <a:cubicBezTo>
                    <a:pt x="272" y="108"/>
                    <a:pt x="272" y="106"/>
                    <a:pt x="271" y="104"/>
                  </a:cubicBezTo>
                  <a:cubicBezTo>
                    <a:pt x="270" y="99"/>
                    <a:pt x="269" y="95"/>
                    <a:pt x="267" y="91"/>
                  </a:cubicBezTo>
                  <a:cubicBezTo>
                    <a:pt x="267" y="90"/>
                    <a:pt x="267" y="89"/>
                    <a:pt x="266" y="88"/>
                  </a:cubicBezTo>
                  <a:cubicBezTo>
                    <a:pt x="265" y="85"/>
                    <a:pt x="264" y="81"/>
                    <a:pt x="262" y="78"/>
                  </a:cubicBezTo>
                  <a:cubicBezTo>
                    <a:pt x="262" y="77"/>
                    <a:pt x="261" y="76"/>
                    <a:pt x="261" y="75"/>
                  </a:cubicBezTo>
                  <a:cubicBezTo>
                    <a:pt x="260" y="73"/>
                    <a:pt x="259" y="72"/>
                    <a:pt x="257" y="70"/>
                  </a:cubicBezTo>
                  <a:cubicBezTo>
                    <a:pt x="254" y="64"/>
                    <a:pt x="250" y="58"/>
                    <a:pt x="246" y="53"/>
                  </a:cubicBezTo>
                  <a:cubicBezTo>
                    <a:pt x="244" y="51"/>
                    <a:pt x="242" y="48"/>
                    <a:pt x="240" y="46"/>
                  </a:cubicBezTo>
                  <a:cubicBezTo>
                    <a:pt x="238" y="44"/>
                    <a:pt x="237" y="42"/>
                    <a:pt x="235" y="41"/>
                  </a:cubicBezTo>
                  <a:cubicBezTo>
                    <a:pt x="234" y="39"/>
                    <a:pt x="232" y="38"/>
                    <a:pt x="231" y="36"/>
                  </a:cubicBezTo>
                  <a:cubicBezTo>
                    <a:pt x="227" y="33"/>
                    <a:pt x="224" y="31"/>
                    <a:pt x="221" y="28"/>
                  </a:cubicBezTo>
                  <a:cubicBezTo>
                    <a:pt x="216" y="25"/>
                    <a:pt x="211" y="21"/>
                    <a:pt x="206" y="19"/>
                  </a:cubicBezTo>
                  <a:cubicBezTo>
                    <a:pt x="205" y="18"/>
                    <a:pt x="203" y="16"/>
                    <a:pt x="201" y="15"/>
                  </a:cubicBezTo>
                  <a:cubicBezTo>
                    <a:pt x="200" y="15"/>
                    <a:pt x="199" y="15"/>
                    <a:pt x="198" y="14"/>
                  </a:cubicBezTo>
                  <a:cubicBezTo>
                    <a:pt x="197" y="14"/>
                    <a:pt x="196" y="13"/>
                    <a:pt x="195" y="13"/>
                  </a:cubicBezTo>
                  <a:cubicBezTo>
                    <a:pt x="194" y="12"/>
                    <a:pt x="194" y="12"/>
                    <a:pt x="193" y="12"/>
                  </a:cubicBezTo>
                  <a:cubicBezTo>
                    <a:pt x="192" y="11"/>
                    <a:pt x="190" y="11"/>
                    <a:pt x="188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7" y="9"/>
                    <a:pt x="185" y="9"/>
                    <a:pt x="183" y="8"/>
                  </a:cubicBezTo>
                  <a:cubicBezTo>
                    <a:pt x="183" y="8"/>
                    <a:pt x="182" y="8"/>
                    <a:pt x="182" y="8"/>
                  </a:cubicBezTo>
                  <a:cubicBezTo>
                    <a:pt x="178" y="6"/>
                    <a:pt x="174" y="5"/>
                    <a:pt x="170" y="4"/>
                  </a:cubicBezTo>
                  <a:cubicBezTo>
                    <a:pt x="168" y="4"/>
                    <a:pt x="167" y="3"/>
                    <a:pt x="166" y="3"/>
                  </a:cubicBezTo>
                  <a:cubicBezTo>
                    <a:pt x="165" y="3"/>
                    <a:pt x="164" y="3"/>
                    <a:pt x="163" y="3"/>
                  </a:cubicBezTo>
                  <a:cubicBezTo>
                    <a:pt x="155" y="1"/>
                    <a:pt x="148" y="1"/>
                    <a:pt x="140" y="0"/>
                  </a:cubicBezTo>
                  <a:cubicBezTo>
                    <a:pt x="140" y="0"/>
                    <a:pt x="139" y="0"/>
                    <a:pt x="138" y="0"/>
                  </a:cubicBezTo>
                  <a:cubicBezTo>
                    <a:pt x="136" y="0"/>
                    <a:pt x="135" y="0"/>
                    <a:pt x="134" y="0"/>
                  </a:cubicBezTo>
                  <a:cubicBezTo>
                    <a:pt x="120" y="1"/>
                    <a:pt x="106" y="3"/>
                    <a:pt x="94" y="8"/>
                  </a:cubicBezTo>
                  <a:cubicBezTo>
                    <a:pt x="91" y="8"/>
                    <a:pt x="89" y="9"/>
                    <a:pt x="87" y="10"/>
                  </a:cubicBezTo>
                  <a:cubicBezTo>
                    <a:pt x="87" y="10"/>
                    <a:pt x="86" y="10"/>
                    <a:pt x="85" y="11"/>
                  </a:cubicBezTo>
                  <a:cubicBezTo>
                    <a:pt x="84" y="11"/>
                    <a:pt x="83" y="12"/>
                    <a:pt x="81" y="13"/>
                  </a:cubicBezTo>
                  <a:cubicBezTo>
                    <a:pt x="79" y="13"/>
                    <a:pt x="77" y="14"/>
                    <a:pt x="75" y="15"/>
                  </a:cubicBezTo>
                  <a:cubicBezTo>
                    <a:pt x="73" y="16"/>
                    <a:pt x="71" y="18"/>
                    <a:pt x="69" y="19"/>
                  </a:cubicBezTo>
                  <a:cubicBezTo>
                    <a:pt x="61" y="23"/>
                    <a:pt x="54" y="28"/>
                    <a:pt x="48" y="34"/>
                  </a:cubicBezTo>
                  <a:cubicBezTo>
                    <a:pt x="47" y="35"/>
                    <a:pt x="46" y="35"/>
                    <a:pt x="45" y="36"/>
                  </a:cubicBezTo>
                  <a:cubicBezTo>
                    <a:pt x="44" y="38"/>
                    <a:pt x="42" y="39"/>
                    <a:pt x="40" y="41"/>
                  </a:cubicBezTo>
                  <a:cubicBezTo>
                    <a:pt x="39" y="42"/>
                    <a:pt x="37" y="44"/>
                    <a:pt x="36" y="46"/>
                  </a:cubicBezTo>
                  <a:cubicBezTo>
                    <a:pt x="34" y="48"/>
                    <a:pt x="31" y="51"/>
                    <a:pt x="29" y="53"/>
                  </a:cubicBezTo>
                  <a:cubicBezTo>
                    <a:pt x="25" y="58"/>
                    <a:pt x="22" y="64"/>
                    <a:pt x="18" y="70"/>
                  </a:cubicBezTo>
                  <a:cubicBezTo>
                    <a:pt x="17" y="72"/>
                    <a:pt x="16" y="73"/>
                    <a:pt x="15" y="75"/>
                  </a:cubicBezTo>
                  <a:cubicBezTo>
                    <a:pt x="15" y="76"/>
                    <a:pt x="14" y="77"/>
                    <a:pt x="14" y="78"/>
                  </a:cubicBezTo>
                  <a:cubicBezTo>
                    <a:pt x="12" y="81"/>
                    <a:pt x="11" y="85"/>
                    <a:pt x="10" y="88"/>
                  </a:cubicBezTo>
                  <a:cubicBezTo>
                    <a:pt x="9" y="89"/>
                    <a:pt x="9" y="90"/>
                    <a:pt x="8" y="91"/>
                  </a:cubicBezTo>
                  <a:cubicBezTo>
                    <a:pt x="7" y="95"/>
                    <a:pt x="5" y="99"/>
                    <a:pt x="4" y="104"/>
                  </a:cubicBezTo>
                  <a:cubicBezTo>
                    <a:pt x="4" y="106"/>
                    <a:pt x="3" y="108"/>
                    <a:pt x="3" y="1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" name="Freeform 134"/>
            <p:cNvSpPr>
              <a:spLocks noEditPoints="1"/>
            </p:cNvSpPr>
            <p:nvPr/>
          </p:nvSpPr>
          <p:spPr bwMode="auto">
            <a:xfrm>
              <a:off x="4836585" y="2895601"/>
              <a:ext cx="1534584" cy="1475317"/>
            </a:xfrm>
            <a:custGeom>
              <a:avLst/>
              <a:gdLst>
                <a:gd name="T0" fmla="*/ 239 w 276"/>
                <a:gd name="T1" fmla="*/ 115 h 265"/>
                <a:gd name="T2" fmla="*/ 241 w 276"/>
                <a:gd name="T3" fmla="*/ 108 h 265"/>
                <a:gd name="T4" fmla="*/ 226 w 276"/>
                <a:gd name="T5" fmla="*/ 71 h 265"/>
                <a:gd name="T6" fmla="*/ 240 w 276"/>
                <a:gd name="T7" fmla="*/ 46 h 265"/>
                <a:gd name="T8" fmla="*/ 274 w 276"/>
                <a:gd name="T9" fmla="*/ 117 h 265"/>
                <a:gd name="T10" fmla="*/ 252 w 276"/>
                <a:gd name="T11" fmla="*/ 136 h 265"/>
                <a:gd name="T12" fmla="*/ 255 w 276"/>
                <a:gd name="T13" fmla="*/ 210 h 265"/>
                <a:gd name="T14" fmla="*/ 219 w 276"/>
                <a:gd name="T15" fmla="*/ 112 h 265"/>
                <a:gd name="T16" fmla="*/ 233 w 276"/>
                <a:gd name="T17" fmla="*/ 38 h 265"/>
                <a:gd name="T18" fmla="*/ 204 w 276"/>
                <a:gd name="T19" fmla="*/ 62 h 265"/>
                <a:gd name="T20" fmla="*/ 188 w 276"/>
                <a:gd name="T21" fmla="*/ 83 h 265"/>
                <a:gd name="T22" fmla="*/ 214 w 276"/>
                <a:gd name="T23" fmla="*/ 70 h 265"/>
                <a:gd name="T24" fmla="*/ 188 w 276"/>
                <a:gd name="T25" fmla="*/ 186 h 265"/>
                <a:gd name="T26" fmla="*/ 188 w 276"/>
                <a:gd name="T27" fmla="*/ 77 h 265"/>
                <a:gd name="T28" fmla="*/ 185 w 276"/>
                <a:gd name="T29" fmla="*/ 83 h 265"/>
                <a:gd name="T30" fmla="*/ 185 w 276"/>
                <a:gd name="T31" fmla="*/ 65 h 265"/>
                <a:gd name="T32" fmla="*/ 185 w 276"/>
                <a:gd name="T33" fmla="*/ 111 h 265"/>
                <a:gd name="T34" fmla="*/ 185 w 276"/>
                <a:gd name="T35" fmla="*/ 186 h 265"/>
                <a:gd name="T36" fmla="*/ 177 w 276"/>
                <a:gd name="T37" fmla="*/ 62 h 265"/>
                <a:gd name="T38" fmla="*/ 177 w 276"/>
                <a:gd name="T39" fmla="*/ 119 h 265"/>
                <a:gd name="T40" fmla="*/ 168 w 276"/>
                <a:gd name="T41" fmla="*/ 188 h 265"/>
                <a:gd name="T42" fmla="*/ 168 w 276"/>
                <a:gd name="T43" fmla="*/ 21 h 265"/>
                <a:gd name="T44" fmla="*/ 168 w 276"/>
                <a:gd name="T45" fmla="*/ 82 h 265"/>
                <a:gd name="T46" fmla="*/ 168 w 276"/>
                <a:gd name="T47" fmla="*/ 124 h 265"/>
                <a:gd name="T48" fmla="*/ 153 w 276"/>
                <a:gd name="T49" fmla="*/ 127 h 265"/>
                <a:gd name="T50" fmla="*/ 150 w 276"/>
                <a:gd name="T51" fmla="*/ 47 h 265"/>
                <a:gd name="T52" fmla="*/ 152 w 276"/>
                <a:gd name="T53" fmla="*/ 173 h 265"/>
                <a:gd name="T54" fmla="*/ 151 w 276"/>
                <a:gd name="T55" fmla="*/ 135 h 265"/>
                <a:gd name="T56" fmla="*/ 150 w 276"/>
                <a:gd name="T57" fmla="*/ 37 h 265"/>
                <a:gd name="T58" fmla="*/ 150 w 276"/>
                <a:gd name="T59" fmla="*/ 152 h 265"/>
                <a:gd name="T60" fmla="*/ 142 w 276"/>
                <a:gd name="T61" fmla="*/ 3 h 265"/>
                <a:gd name="T62" fmla="*/ 70 w 276"/>
                <a:gd name="T63" fmla="*/ 81 h 265"/>
                <a:gd name="T64" fmla="*/ 93 w 276"/>
                <a:gd name="T65" fmla="*/ 58 h 265"/>
                <a:gd name="T66" fmla="*/ 85 w 276"/>
                <a:gd name="T67" fmla="*/ 11 h 265"/>
                <a:gd name="T68" fmla="*/ 70 w 276"/>
                <a:gd name="T69" fmla="*/ 258 h 265"/>
                <a:gd name="T70" fmla="*/ 87 w 276"/>
                <a:gd name="T71" fmla="*/ 254 h 265"/>
                <a:gd name="T72" fmla="*/ 73 w 276"/>
                <a:gd name="T73" fmla="*/ 94 h 265"/>
                <a:gd name="T74" fmla="*/ 58 w 276"/>
                <a:gd name="T75" fmla="*/ 86 h 265"/>
                <a:gd name="T76" fmla="*/ 58 w 276"/>
                <a:gd name="T77" fmla="*/ 176 h 265"/>
                <a:gd name="T78" fmla="*/ 58 w 276"/>
                <a:gd name="T79" fmla="*/ 39 h 265"/>
                <a:gd name="T80" fmla="*/ 56 w 276"/>
                <a:gd name="T81" fmla="*/ 56 h 265"/>
                <a:gd name="T82" fmla="*/ 58 w 276"/>
                <a:gd name="T83" fmla="*/ 34 h 265"/>
                <a:gd name="T84" fmla="*/ 58 w 276"/>
                <a:gd name="T85" fmla="*/ 176 h 265"/>
                <a:gd name="T86" fmla="*/ 54 w 276"/>
                <a:gd name="T87" fmla="*/ 44 h 265"/>
                <a:gd name="T88" fmla="*/ 48 w 276"/>
                <a:gd name="T89" fmla="*/ 60 h 265"/>
                <a:gd name="T90" fmla="*/ 48 w 276"/>
                <a:gd name="T91" fmla="*/ 34 h 265"/>
                <a:gd name="T92" fmla="*/ 52 w 276"/>
                <a:gd name="T93" fmla="*/ 162 h 265"/>
                <a:gd name="T94" fmla="*/ 42 w 276"/>
                <a:gd name="T95" fmla="*/ 107 h 265"/>
                <a:gd name="T96" fmla="*/ 42 w 276"/>
                <a:gd name="T97" fmla="*/ 47 h 265"/>
                <a:gd name="T98" fmla="*/ 42 w 276"/>
                <a:gd name="T99" fmla="*/ 176 h 265"/>
                <a:gd name="T100" fmla="*/ 38 w 276"/>
                <a:gd name="T101" fmla="*/ 110 h 265"/>
                <a:gd name="T102" fmla="*/ 40 w 276"/>
                <a:gd name="T103" fmla="*/ 41 h 265"/>
                <a:gd name="T104" fmla="*/ 36 w 276"/>
                <a:gd name="T105" fmla="*/ 231 h 265"/>
                <a:gd name="T106" fmla="*/ 31 w 276"/>
                <a:gd name="T107" fmla="*/ 156 h 265"/>
                <a:gd name="T108" fmla="*/ 31 w 276"/>
                <a:gd name="T109" fmla="*/ 51 h 265"/>
                <a:gd name="T110" fmla="*/ 31 w 276"/>
                <a:gd name="T111" fmla="*/ 147 h 265"/>
                <a:gd name="T112" fmla="*/ 31 w 276"/>
                <a:gd name="T113" fmla="*/ 225 h 265"/>
                <a:gd name="T114" fmla="*/ 22 w 276"/>
                <a:gd name="T115" fmla="*/ 177 h 265"/>
                <a:gd name="T116" fmla="*/ 1 w 276"/>
                <a:gd name="T117" fmla="*/ 124 h 265"/>
                <a:gd name="T118" fmla="*/ 14 w 276"/>
                <a:gd name="T119" fmla="*/ 78 h 265"/>
                <a:gd name="T120" fmla="*/ 22 w 276"/>
                <a:gd name="T121" fmla="*/ 177 h 265"/>
                <a:gd name="T122" fmla="*/ 17 w 276"/>
                <a:gd name="T123" fmla="*/ 18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65">
                  <a:moveTo>
                    <a:pt x="214" y="250"/>
                  </a:moveTo>
                  <a:cubicBezTo>
                    <a:pt x="214" y="128"/>
                    <a:pt x="214" y="128"/>
                    <a:pt x="214" y="128"/>
                  </a:cubicBezTo>
                  <a:cubicBezTo>
                    <a:pt x="215" y="128"/>
                    <a:pt x="215" y="128"/>
                    <a:pt x="216" y="128"/>
                  </a:cubicBezTo>
                  <a:cubicBezTo>
                    <a:pt x="219" y="131"/>
                    <a:pt x="224" y="133"/>
                    <a:pt x="225" y="130"/>
                  </a:cubicBezTo>
                  <a:cubicBezTo>
                    <a:pt x="227" y="127"/>
                    <a:pt x="231" y="128"/>
                    <a:pt x="235" y="129"/>
                  </a:cubicBezTo>
                  <a:cubicBezTo>
                    <a:pt x="239" y="130"/>
                    <a:pt x="246" y="131"/>
                    <a:pt x="249" y="131"/>
                  </a:cubicBezTo>
                  <a:cubicBezTo>
                    <a:pt x="253" y="130"/>
                    <a:pt x="256" y="127"/>
                    <a:pt x="257" y="124"/>
                  </a:cubicBezTo>
                  <a:cubicBezTo>
                    <a:pt x="257" y="121"/>
                    <a:pt x="252" y="120"/>
                    <a:pt x="246" y="120"/>
                  </a:cubicBezTo>
                  <a:cubicBezTo>
                    <a:pt x="240" y="120"/>
                    <a:pt x="238" y="119"/>
                    <a:pt x="239" y="115"/>
                  </a:cubicBezTo>
                  <a:cubicBezTo>
                    <a:pt x="240" y="112"/>
                    <a:pt x="242" y="109"/>
                    <a:pt x="245" y="107"/>
                  </a:cubicBezTo>
                  <a:cubicBezTo>
                    <a:pt x="248" y="106"/>
                    <a:pt x="251" y="105"/>
                    <a:pt x="254" y="105"/>
                  </a:cubicBezTo>
                  <a:cubicBezTo>
                    <a:pt x="257" y="105"/>
                    <a:pt x="261" y="108"/>
                    <a:pt x="265" y="107"/>
                  </a:cubicBezTo>
                  <a:cubicBezTo>
                    <a:pt x="269" y="107"/>
                    <a:pt x="268" y="104"/>
                    <a:pt x="264" y="101"/>
                  </a:cubicBezTo>
                  <a:cubicBezTo>
                    <a:pt x="260" y="99"/>
                    <a:pt x="259" y="96"/>
                    <a:pt x="261" y="94"/>
                  </a:cubicBezTo>
                  <a:cubicBezTo>
                    <a:pt x="263" y="93"/>
                    <a:pt x="262" y="91"/>
                    <a:pt x="258" y="93"/>
                  </a:cubicBezTo>
                  <a:cubicBezTo>
                    <a:pt x="255" y="94"/>
                    <a:pt x="251" y="99"/>
                    <a:pt x="250" y="96"/>
                  </a:cubicBezTo>
                  <a:cubicBezTo>
                    <a:pt x="249" y="93"/>
                    <a:pt x="241" y="96"/>
                    <a:pt x="241" y="100"/>
                  </a:cubicBezTo>
                  <a:cubicBezTo>
                    <a:pt x="241" y="104"/>
                    <a:pt x="242" y="105"/>
                    <a:pt x="241" y="108"/>
                  </a:cubicBezTo>
                  <a:cubicBezTo>
                    <a:pt x="239" y="111"/>
                    <a:pt x="236" y="113"/>
                    <a:pt x="233" y="112"/>
                  </a:cubicBezTo>
                  <a:cubicBezTo>
                    <a:pt x="230" y="112"/>
                    <a:pt x="234" y="117"/>
                    <a:pt x="231" y="119"/>
                  </a:cubicBezTo>
                  <a:cubicBezTo>
                    <a:pt x="228" y="120"/>
                    <a:pt x="226" y="117"/>
                    <a:pt x="225" y="113"/>
                  </a:cubicBezTo>
                  <a:cubicBezTo>
                    <a:pt x="223" y="109"/>
                    <a:pt x="222" y="107"/>
                    <a:pt x="220" y="105"/>
                  </a:cubicBezTo>
                  <a:cubicBezTo>
                    <a:pt x="218" y="103"/>
                    <a:pt x="217" y="102"/>
                    <a:pt x="215" y="100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4" y="70"/>
                    <a:pt x="214" y="70"/>
                    <a:pt x="214" y="70"/>
                  </a:cubicBezTo>
                  <a:cubicBezTo>
                    <a:pt x="215" y="70"/>
                    <a:pt x="216" y="70"/>
                    <a:pt x="217" y="70"/>
                  </a:cubicBezTo>
                  <a:cubicBezTo>
                    <a:pt x="221" y="70"/>
                    <a:pt x="223" y="73"/>
                    <a:pt x="226" y="71"/>
                  </a:cubicBezTo>
                  <a:cubicBezTo>
                    <a:pt x="229" y="68"/>
                    <a:pt x="224" y="64"/>
                    <a:pt x="228" y="64"/>
                  </a:cubicBezTo>
                  <a:cubicBezTo>
                    <a:pt x="232" y="64"/>
                    <a:pt x="236" y="65"/>
                    <a:pt x="233" y="61"/>
                  </a:cubicBezTo>
                  <a:cubicBezTo>
                    <a:pt x="230" y="58"/>
                    <a:pt x="234" y="60"/>
                    <a:pt x="237" y="58"/>
                  </a:cubicBezTo>
                  <a:cubicBezTo>
                    <a:pt x="241" y="56"/>
                    <a:pt x="241" y="54"/>
                    <a:pt x="236" y="54"/>
                  </a:cubicBezTo>
                  <a:cubicBezTo>
                    <a:pt x="232" y="55"/>
                    <a:pt x="229" y="57"/>
                    <a:pt x="227" y="53"/>
                  </a:cubicBezTo>
                  <a:cubicBezTo>
                    <a:pt x="225" y="49"/>
                    <a:pt x="230" y="44"/>
                    <a:pt x="233" y="41"/>
                  </a:cubicBezTo>
                  <a:cubicBezTo>
                    <a:pt x="234" y="40"/>
                    <a:pt x="234" y="40"/>
                    <a:pt x="234" y="39"/>
                  </a:cubicBezTo>
                  <a:cubicBezTo>
                    <a:pt x="234" y="40"/>
                    <a:pt x="235" y="40"/>
                    <a:pt x="235" y="41"/>
                  </a:cubicBezTo>
                  <a:cubicBezTo>
                    <a:pt x="237" y="42"/>
                    <a:pt x="238" y="44"/>
                    <a:pt x="240" y="46"/>
                  </a:cubicBezTo>
                  <a:cubicBezTo>
                    <a:pt x="242" y="48"/>
                    <a:pt x="244" y="51"/>
                    <a:pt x="246" y="53"/>
                  </a:cubicBezTo>
                  <a:cubicBezTo>
                    <a:pt x="250" y="58"/>
                    <a:pt x="254" y="64"/>
                    <a:pt x="257" y="70"/>
                  </a:cubicBezTo>
                  <a:cubicBezTo>
                    <a:pt x="259" y="72"/>
                    <a:pt x="260" y="73"/>
                    <a:pt x="261" y="75"/>
                  </a:cubicBezTo>
                  <a:cubicBezTo>
                    <a:pt x="261" y="76"/>
                    <a:pt x="262" y="77"/>
                    <a:pt x="262" y="78"/>
                  </a:cubicBezTo>
                  <a:cubicBezTo>
                    <a:pt x="264" y="81"/>
                    <a:pt x="265" y="85"/>
                    <a:pt x="266" y="88"/>
                  </a:cubicBezTo>
                  <a:cubicBezTo>
                    <a:pt x="267" y="89"/>
                    <a:pt x="267" y="90"/>
                    <a:pt x="267" y="91"/>
                  </a:cubicBezTo>
                  <a:cubicBezTo>
                    <a:pt x="269" y="95"/>
                    <a:pt x="270" y="99"/>
                    <a:pt x="271" y="104"/>
                  </a:cubicBezTo>
                  <a:cubicBezTo>
                    <a:pt x="272" y="106"/>
                    <a:pt x="272" y="108"/>
                    <a:pt x="273" y="110"/>
                  </a:cubicBezTo>
                  <a:cubicBezTo>
                    <a:pt x="273" y="113"/>
                    <a:pt x="274" y="115"/>
                    <a:pt x="274" y="117"/>
                  </a:cubicBezTo>
                  <a:cubicBezTo>
                    <a:pt x="274" y="120"/>
                    <a:pt x="275" y="122"/>
                    <a:pt x="275" y="124"/>
                  </a:cubicBezTo>
                  <a:cubicBezTo>
                    <a:pt x="275" y="129"/>
                    <a:pt x="276" y="133"/>
                    <a:pt x="276" y="138"/>
                  </a:cubicBezTo>
                  <a:cubicBezTo>
                    <a:pt x="276" y="143"/>
                    <a:pt x="275" y="148"/>
                    <a:pt x="275" y="152"/>
                  </a:cubicBezTo>
                  <a:cubicBezTo>
                    <a:pt x="275" y="155"/>
                    <a:pt x="274" y="157"/>
                    <a:pt x="274" y="159"/>
                  </a:cubicBezTo>
                  <a:cubicBezTo>
                    <a:pt x="274" y="162"/>
                    <a:pt x="273" y="164"/>
                    <a:pt x="273" y="166"/>
                  </a:cubicBezTo>
                  <a:cubicBezTo>
                    <a:pt x="273" y="167"/>
                    <a:pt x="273" y="168"/>
                    <a:pt x="272" y="169"/>
                  </a:cubicBezTo>
                  <a:cubicBezTo>
                    <a:pt x="272" y="169"/>
                    <a:pt x="272" y="169"/>
                    <a:pt x="272" y="169"/>
                  </a:cubicBezTo>
                  <a:cubicBezTo>
                    <a:pt x="269" y="161"/>
                    <a:pt x="262" y="153"/>
                    <a:pt x="260" y="146"/>
                  </a:cubicBezTo>
                  <a:cubicBezTo>
                    <a:pt x="257" y="140"/>
                    <a:pt x="255" y="135"/>
                    <a:pt x="252" y="136"/>
                  </a:cubicBezTo>
                  <a:cubicBezTo>
                    <a:pt x="250" y="136"/>
                    <a:pt x="255" y="149"/>
                    <a:pt x="258" y="153"/>
                  </a:cubicBezTo>
                  <a:cubicBezTo>
                    <a:pt x="260" y="158"/>
                    <a:pt x="263" y="165"/>
                    <a:pt x="267" y="170"/>
                  </a:cubicBezTo>
                  <a:cubicBezTo>
                    <a:pt x="269" y="171"/>
                    <a:pt x="270" y="172"/>
                    <a:pt x="271" y="173"/>
                  </a:cubicBezTo>
                  <a:cubicBezTo>
                    <a:pt x="270" y="177"/>
                    <a:pt x="269" y="181"/>
                    <a:pt x="267" y="186"/>
                  </a:cubicBezTo>
                  <a:cubicBezTo>
                    <a:pt x="267" y="188"/>
                    <a:pt x="266" y="190"/>
                    <a:pt x="265" y="192"/>
                  </a:cubicBezTo>
                  <a:cubicBezTo>
                    <a:pt x="264" y="194"/>
                    <a:pt x="263" y="196"/>
                    <a:pt x="262" y="198"/>
                  </a:cubicBezTo>
                  <a:cubicBezTo>
                    <a:pt x="262" y="199"/>
                    <a:pt x="261" y="200"/>
                    <a:pt x="261" y="201"/>
                  </a:cubicBezTo>
                  <a:cubicBezTo>
                    <a:pt x="260" y="203"/>
                    <a:pt x="259" y="205"/>
                    <a:pt x="257" y="207"/>
                  </a:cubicBezTo>
                  <a:cubicBezTo>
                    <a:pt x="257" y="208"/>
                    <a:pt x="256" y="209"/>
                    <a:pt x="255" y="210"/>
                  </a:cubicBezTo>
                  <a:cubicBezTo>
                    <a:pt x="253" y="215"/>
                    <a:pt x="250" y="219"/>
                    <a:pt x="246" y="223"/>
                  </a:cubicBezTo>
                  <a:cubicBezTo>
                    <a:pt x="244" y="226"/>
                    <a:pt x="242" y="228"/>
                    <a:pt x="240" y="231"/>
                  </a:cubicBezTo>
                  <a:cubicBezTo>
                    <a:pt x="238" y="233"/>
                    <a:pt x="237" y="234"/>
                    <a:pt x="235" y="236"/>
                  </a:cubicBezTo>
                  <a:cubicBezTo>
                    <a:pt x="234" y="237"/>
                    <a:pt x="232" y="239"/>
                    <a:pt x="231" y="240"/>
                  </a:cubicBezTo>
                  <a:cubicBezTo>
                    <a:pt x="226" y="245"/>
                    <a:pt x="220" y="249"/>
                    <a:pt x="215" y="253"/>
                  </a:cubicBezTo>
                  <a:cubicBezTo>
                    <a:pt x="214" y="252"/>
                    <a:pt x="214" y="251"/>
                    <a:pt x="214" y="250"/>
                  </a:cubicBezTo>
                  <a:close/>
                  <a:moveTo>
                    <a:pt x="214" y="110"/>
                  </a:moveTo>
                  <a:cubicBezTo>
                    <a:pt x="214" y="112"/>
                    <a:pt x="215" y="114"/>
                    <a:pt x="215" y="116"/>
                  </a:cubicBezTo>
                  <a:cubicBezTo>
                    <a:pt x="215" y="121"/>
                    <a:pt x="218" y="114"/>
                    <a:pt x="219" y="112"/>
                  </a:cubicBezTo>
                  <a:cubicBezTo>
                    <a:pt x="220" y="110"/>
                    <a:pt x="221" y="105"/>
                    <a:pt x="218" y="105"/>
                  </a:cubicBezTo>
                  <a:cubicBezTo>
                    <a:pt x="216" y="105"/>
                    <a:pt x="215" y="105"/>
                    <a:pt x="214" y="103"/>
                  </a:cubicBezTo>
                  <a:cubicBezTo>
                    <a:pt x="214" y="110"/>
                    <a:pt x="214" y="110"/>
                    <a:pt x="214" y="110"/>
                  </a:cubicBezTo>
                  <a:close/>
                  <a:moveTo>
                    <a:pt x="214" y="67"/>
                  </a:moveTo>
                  <a:cubicBezTo>
                    <a:pt x="214" y="66"/>
                    <a:pt x="215" y="66"/>
                    <a:pt x="216" y="66"/>
                  </a:cubicBezTo>
                  <a:cubicBezTo>
                    <a:pt x="218" y="66"/>
                    <a:pt x="219" y="63"/>
                    <a:pt x="222" y="60"/>
                  </a:cubicBezTo>
                  <a:cubicBezTo>
                    <a:pt x="225" y="57"/>
                    <a:pt x="219" y="54"/>
                    <a:pt x="221" y="50"/>
                  </a:cubicBezTo>
                  <a:cubicBezTo>
                    <a:pt x="222" y="46"/>
                    <a:pt x="226" y="44"/>
                    <a:pt x="228" y="40"/>
                  </a:cubicBezTo>
                  <a:cubicBezTo>
                    <a:pt x="228" y="38"/>
                    <a:pt x="231" y="38"/>
                    <a:pt x="233" y="38"/>
                  </a:cubicBezTo>
                  <a:cubicBezTo>
                    <a:pt x="232" y="38"/>
                    <a:pt x="231" y="37"/>
                    <a:pt x="231" y="36"/>
                  </a:cubicBezTo>
                  <a:cubicBezTo>
                    <a:pt x="227" y="33"/>
                    <a:pt x="224" y="31"/>
                    <a:pt x="221" y="28"/>
                  </a:cubicBezTo>
                  <a:cubicBezTo>
                    <a:pt x="220" y="27"/>
                    <a:pt x="219" y="27"/>
                    <a:pt x="218" y="26"/>
                  </a:cubicBezTo>
                  <a:cubicBezTo>
                    <a:pt x="217" y="27"/>
                    <a:pt x="215" y="29"/>
                    <a:pt x="214" y="31"/>
                  </a:cubicBezTo>
                  <a:lnTo>
                    <a:pt x="214" y="67"/>
                  </a:lnTo>
                  <a:close/>
                  <a:moveTo>
                    <a:pt x="214" y="31"/>
                  </a:moveTo>
                  <a:cubicBezTo>
                    <a:pt x="214" y="67"/>
                    <a:pt x="214" y="67"/>
                    <a:pt x="214" y="67"/>
                  </a:cubicBezTo>
                  <a:cubicBezTo>
                    <a:pt x="212" y="68"/>
                    <a:pt x="211" y="70"/>
                    <a:pt x="210" y="68"/>
                  </a:cubicBezTo>
                  <a:cubicBezTo>
                    <a:pt x="209" y="64"/>
                    <a:pt x="207" y="60"/>
                    <a:pt x="204" y="62"/>
                  </a:cubicBezTo>
                  <a:cubicBezTo>
                    <a:pt x="202" y="64"/>
                    <a:pt x="202" y="70"/>
                    <a:pt x="199" y="65"/>
                  </a:cubicBezTo>
                  <a:cubicBezTo>
                    <a:pt x="196" y="60"/>
                    <a:pt x="193" y="53"/>
                    <a:pt x="197" y="49"/>
                  </a:cubicBezTo>
                  <a:cubicBezTo>
                    <a:pt x="200" y="45"/>
                    <a:pt x="205" y="42"/>
                    <a:pt x="208" y="38"/>
                  </a:cubicBezTo>
                  <a:cubicBezTo>
                    <a:pt x="209" y="36"/>
                    <a:pt x="211" y="33"/>
                    <a:pt x="214" y="31"/>
                  </a:cubicBezTo>
                  <a:close/>
                  <a:moveTo>
                    <a:pt x="214" y="70"/>
                  </a:moveTo>
                  <a:cubicBezTo>
                    <a:pt x="212" y="71"/>
                    <a:pt x="210" y="72"/>
                    <a:pt x="207" y="72"/>
                  </a:cubicBezTo>
                  <a:cubicBezTo>
                    <a:pt x="203" y="72"/>
                    <a:pt x="204" y="69"/>
                    <a:pt x="202" y="69"/>
                  </a:cubicBezTo>
                  <a:cubicBezTo>
                    <a:pt x="199" y="69"/>
                    <a:pt x="199" y="74"/>
                    <a:pt x="197" y="76"/>
                  </a:cubicBezTo>
                  <a:cubicBezTo>
                    <a:pt x="195" y="79"/>
                    <a:pt x="191" y="81"/>
                    <a:pt x="188" y="83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90" y="107"/>
                    <a:pt x="189" y="104"/>
                  </a:cubicBezTo>
                  <a:cubicBezTo>
                    <a:pt x="188" y="100"/>
                    <a:pt x="195" y="101"/>
                    <a:pt x="200" y="101"/>
                  </a:cubicBezTo>
                  <a:cubicBezTo>
                    <a:pt x="206" y="101"/>
                    <a:pt x="206" y="105"/>
                    <a:pt x="210" y="106"/>
                  </a:cubicBezTo>
                  <a:cubicBezTo>
                    <a:pt x="212" y="107"/>
                    <a:pt x="213" y="108"/>
                    <a:pt x="214" y="110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3" y="103"/>
                    <a:pt x="213" y="102"/>
                    <a:pt x="212" y="102"/>
                  </a:cubicBezTo>
                  <a:cubicBezTo>
                    <a:pt x="210" y="100"/>
                    <a:pt x="212" y="98"/>
                    <a:pt x="214" y="100"/>
                  </a:cubicBezTo>
                  <a:cubicBezTo>
                    <a:pt x="214" y="70"/>
                    <a:pt x="214" y="70"/>
                    <a:pt x="214" y="70"/>
                  </a:cubicBezTo>
                  <a:close/>
                  <a:moveTo>
                    <a:pt x="214" y="128"/>
                  </a:moveTo>
                  <a:cubicBezTo>
                    <a:pt x="214" y="250"/>
                    <a:pt x="214" y="250"/>
                    <a:pt x="214" y="250"/>
                  </a:cubicBezTo>
                  <a:cubicBezTo>
                    <a:pt x="214" y="248"/>
                    <a:pt x="213" y="245"/>
                    <a:pt x="212" y="243"/>
                  </a:cubicBezTo>
                  <a:cubicBezTo>
                    <a:pt x="209" y="238"/>
                    <a:pt x="205" y="230"/>
                    <a:pt x="209" y="226"/>
                  </a:cubicBezTo>
                  <a:cubicBezTo>
                    <a:pt x="212" y="222"/>
                    <a:pt x="213" y="218"/>
                    <a:pt x="210" y="217"/>
                  </a:cubicBezTo>
                  <a:cubicBezTo>
                    <a:pt x="208" y="216"/>
                    <a:pt x="212" y="211"/>
                    <a:pt x="208" y="209"/>
                  </a:cubicBezTo>
                  <a:cubicBezTo>
                    <a:pt x="204" y="206"/>
                    <a:pt x="202" y="200"/>
                    <a:pt x="203" y="197"/>
                  </a:cubicBezTo>
                  <a:cubicBezTo>
                    <a:pt x="204" y="193"/>
                    <a:pt x="205" y="188"/>
                    <a:pt x="200" y="188"/>
                  </a:cubicBezTo>
                  <a:cubicBezTo>
                    <a:pt x="197" y="188"/>
                    <a:pt x="192" y="186"/>
                    <a:pt x="188" y="186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90" y="118"/>
                    <a:pt x="192" y="117"/>
                    <a:pt x="195" y="117"/>
                  </a:cubicBezTo>
                  <a:cubicBezTo>
                    <a:pt x="202" y="117"/>
                    <a:pt x="207" y="115"/>
                    <a:pt x="206" y="120"/>
                  </a:cubicBezTo>
                  <a:cubicBezTo>
                    <a:pt x="206" y="125"/>
                    <a:pt x="210" y="126"/>
                    <a:pt x="214" y="128"/>
                  </a:cubicBezTo>
                  <a:close/>
                  <a:moveTo>
                    <a:pt x="188" y="80"/>
                  </a:moveTo>
                  <a:cubicBezTo>
                    <a:pt x="188" y="77"/>
                    <a:pt x="188" y="77"/>
                    <a:pt x="188" y="77"/>
                  </a:cubicBezTo>
                  <a:cubicBezTo>
                    <a:pt x="189" y="77"/>
                    <a:pt x="189" y="77"/>
                    <a:pt x="189" y="78"/>
                  </a:cubicBezTo>
                  <a:cubicBezTo>
                    <a:pt x="189" y="79"/>
                    <a:pt x="188" y="80"/>
                    <a:pt x="188" y="80"/>
                  </a:cubicBezTo>
                  <a:close/>
                  <a:moveTo>
                    <a:pt x="188" y="77"/>
                  </a:moveTo>
                  <a:cubicBezTo>
                    <a:pt x="188" y="80"/>
                    <a:pt x="188" y="80"/>
                    <a:pt x="188" y="80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6" y="78"/>
                    <a:pt x="186" y="77"/>
                    <a:pt x="187" y="77"/>
                  </a:cubicBezTo>
                  <a:cubicBezTo>
                    <a:pt x="187" y="77"/>
                    <a:pt x="188" y="77"/>
                    <a:pt x="188" y="77"/>
                  </a:cubicBezTo>
                  <a:close/>
                  <a:moveTo>
                    <a:pt x="188" y="83"/>
                  </a:moveTo>
                  <a:cubicBezTo>
                    <a:pt x="188" y="111"/>
                    <a:pt x="188" y="111"/>
                    <a:pt x="188" y="111"/>
                  </a:cubicBezTo>
                  <a:cubicBezTo>
                    <a:pt x="188" y="111"/>
                    <a:pt x="187" y="111"/>
                    <a:pt x="187" y="111"/>
                  </a:cubicBezTo>
                  <a:cubicBezTo>
                    <a:pt x="187" y="111"/>
                    <a:pt x="186" y="111"/>
                    <a:pt x="185" y="111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7" y="83"/>
                    <a:pt x="187" y="83"/>
                    <a:pt x="188" y="83"/>
                  </a:cubicBezTo>
                  <a:close/>
                  <a:moveTo>
                    <a:pt x="188" y="119"/>
                  </a:moveTo>
                  <a:cubicBezTo>
                    <a:pt x="188" y="186"/>
                    <a:pt x="188" y="186"/>
                    <a:pt x="188" y="186"/>
                  </a:cubicBezTo>
                  <a:cubicBezTo>
                    <a:pt x="187" y="186"/>
                    <a:pt x="186" y="186"/>
                    <a:pt x="185" y="186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7" y="119"/>
                    <a:pt x="188" y="119"/>
                  </a:cubicBezTo>
                  <a:close/>
                  <a:moveTo>
                    <a:pt x="185" y="68"/>
                  </a:moveTo>
                  <a:cubicBezTo>
                    <a:pt x="185" y="65"/>
                    <a:pt x="185" y="65"/>
                    <a:pt x="185" y="65"/>
                  </a:cubicBezTo>
                  <a:cubicBezTo>
                    <a:pt x="186" y="65"/>
                    <a:pt x="187" y="65"/>
                    <a:pt x="187" y="66"/>
                  </a:cubicBezTo>
                  <a:cubicBezTo>
                    <a:pt x="187" y="67"/>
                    <a:pt x="186" y="68"/>
                    <a:pt x="185" y="68"/>
                  </a:cubicBezTo>
                  <a:close/>
                  <a:moveTo>
                    <a:pt x="185" y="65"/>
                  </a:moveTo>
                  <a:cubicBezTo>
                    <a:pt x="185" y="68"/>
                    <a:pt x="185" y="68"/>
                    <a:pt x="185" y="68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4" y="66"/>
                    <a:pt x="184" y="66"/>
                    <a:pt x="185" y="65"/>
                  </a:cubicBezTo>
                  <a:cubicBezTo>
                    <a:pt x="185" y="65"/>
                    <a:pt x="185" y="65"/>
                    <a:pt x="185" y="65"/>
                  </a:cubicBezTo>
                  <a:close/>
                  <a:moveTo>
                    <a:pt x="185" y="83"/>
                  </a:moveTo>
                  <a:cubicBezTo>
                    <a:pt x="185" y="111"/>
                    <a:pt x="185" y="111"/>
                    <a:pt x="185" y="111"/>
                  </a:cubicBezTo>
                  <a:cubicBezTo>
                    <a:pt x="184" y="111"/>
                    <a:pt x="183" y="112"/>
                    <a:pt x="183" y="114"/>
                  </a:cubicBezTo>
                  <a:cubicBezTo>
                    <a:pt x="183" y="116"/>
                    <a:pt x="182" y="116"/>
                    <a:pt x="180" y="117"/>
                  </a:cubicBezTo>
                  <a:cubicBezTo>
                    <a:pt x="180" y="118"/>
                    <a:pt x="179" y="119"/>
                    <a:pt x="177" y="119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80" y="101"/>
                    <a:pt x="182" y="98"/>
                    <a:pt x="179" y="96"/>
                  </a:cubicBezTo>
                  <a:cubicBezTo>
                    <a:pt x="176" y="93"/>
                    <a:pt x="177" y="89"/>
                    <a:pt x="179" y="86"/>
                  </a:cubicBezTo>
                  <a:cubicBezTo>
                    <a:pt x="181" y="83"/>
                    <a:pt x="182" y="84"/>
                    <a:pt x="185" y="83"/>
                  </a:cubicBezTo>
                  <a:close/>
                  <a:moveTo>
                    <a:pt x="185" y="120"/>
                  </a:moveTo>
                  <a:cubicBezTo>
                    <a:pt x="185" y="186"/>
                    <a:pt x="185" y="186"/>
                    <a:pt x="185" y="186"/>
                  </a:cubicBezTo>
                  <a:cubicBezTo>
                    <a:pt x="185" y="186"/>
                    <a:pt x="184" y="186"/>
                    <a:pt x="184" y="186"/>
                  </a:cubicBezTo>
                  <a:cubicBezTo>
                    <a:pt x="181" y="187"/>
                    <a:pt x="179" y="187"/>
                    <a:pt x="177" y="188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8" y="120"/>
                    <a:pt x="179" y="120"/>
                    <a:pt x="180" y="120"/>
                  </a:cubicBezTo>
                  <a:cubicBezTo>
                    <a:pt x="182" y="120"/>
                    <a:pt x="184" y="120"/>
                    <a:pt x="185" y="120"/>
                  </a:cubicBezTo>
                  <a:close/>
                  <a:moveTo>
                    <a:pt x="177" y="83"/>
                  </a:moveTo>
                  <a:cubicBezTo>
                    <a:pt x="179" y="83"/>
                    <a:pt x="180" y="82"/>
                    <a:pt x="181" y="82"/>
                  </a:cubicBezTo>
                  <a:cubicBezTo>
                    <a:pt x="187" y="82"/>
                    <a:pt x="181" y="74"/>
                    <a:pt x="182" y="71"/>
                  </a:cubicBezTo>
                  <a:cubicBezTo>
                    <a:pt x="183" y="68"/>
                    <a:pt x="182" y="62"/>
                    <a:pt x="177" y="62"/>
                  </a:cubicBezTo>
                  <a:lnTo>
                    <a:pt x="177" y="83"/>
                  </a:lnTo>
                  <a:close/>
                  <a:moveTo>
                    <a:pt x="177" y="62"/>
                  </a:moveTo>
                  <a:cubicBezTo>
                    <a:pt x="177" y="83"/>
                    <a:pt x="177" y="83"/>
                    <a:pt x="177" y="83"/>
                  </a:cubicBezTo>
                  <a:cubicBezTo>
                    <a:pt x="174" y="85"/>
                    <a:pt x="172" y="86"/>
                    <a:pt x="172" y="83"/>
                  </a:cubicBezTo>
                  <a:cubicBezTo>
                    <a:pt x="171" y="78"/>
                    <a:pt x="170" y="78"/>
                    <a:pt x="175" y="76"/>
                  </a:cubicBezTo>
                  <a:cubicBezTo>
                    <a:pt x="180" y="74"/>
                    <a:pt x="173" y="61"/>
                    <a:pt x="177" y="62"/>
                  </a:cubicBezTo>
                  <a:cubicBezTo>
                    <a:pt x="177" y="62"/>
                    <a:pt x="177" y="62"/>
                    <a:pt x="177" y="62"/>
                  </a:cubicBezTo>
                  <a:close/>
                  <a:moveTo>
                    <a:pt x="177" y="102"/>
                  </a:moveTo>
                  <a:cubicBezTo>
                    <a:pt x="177" y="119"/>
                    <a:pt x="177" y="119"/>
                    <a:pt x="177" y="119"/>
                  </a:cubicBezTo>
                  <a:cubicBezTo>
                    <a:pt x="176" y="120"/>
                    <a:pt x="175" y="120"/>
                    <a:pt x="173" y="119"/>
                  </a:cubicBezTo>
                  <a:cubicBezTo>
                    <a:pt x="172" y="118"/>
                    <a:pt x="170" y="118"/>
                    <a:pt x="168" y="118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71" y="102"/>
                    <a:pt x="172" y="102"/>
                    <a:pt x="176" y="102"/>
                  </a:cubicBezTo>
                  <a:cubicBezTo>
                    <a:pt x="176" y="102"/>
                    <a:pt x="177" y="102"/>
                    <a:pt x="177" y="102"/>
                  </a:cubicBezTo>
                  <a:close/>
                  <a:moveTo>
                    <a:pt x="177" y="121"/>
                  </a:moveTo>
                  <a:cubicBezTo>
                    <a:pt x="177" y="188"/>
                    <a:pt x="177" y="188"/>
                    <a:pt x="177" y="188"/>
                  </a:cubicBezTo>
                  <a:cubicBezTo>
                    <a:pt x="176" y="189"/>
                    <a:pt x="174" y="189"/>
                    <a:pt x="172" y="190"/>
                  </a:cubicBezTo>
                  <a:cubicBezTo>
                    <a:pt x="171" y="190"/>
                    <a:pt x="170" y="189"/>
                    <a:pt x="168" y="188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9" y="124"/>
                    <a:pt x="170" y="124"/>
                  </a:cubicBezTo>
                  <a:cubicBezTo>
                    <a:pt x="173" y="123"/>
                    <a:pt x="174" y="121"/>
                    <a:pt x="177" y="121"/>
                  </a:cubicBezTo>
                  <a:close/>
                  <a:moveTo>
                    <a:pt x="168" y="82"/>
                  </a:moveTo>
                  <a:cubicBezTo>
                    <a:pt x="169" y="81"/>
                    <a:pt x="169" y="81"/>
                    <a:pt x="170" y="80"/>
                  </a:cubicBezTo>
                  <a:cubicBezTo>
                    <a:pt x="172" y="76"/>
                    <a:pt x="172" y="70"/>
                    <a:pt x="168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82"/>
                    <a:pt x="168" y="82"/>
                    <a:pt x="168" y="82"/>
                  </a:cubicBezTo>
                  <a:close/>
                  <a:moveTo>
                    <a:pt x="168" y="21"/>
                  </a:move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9" y="17"/>
                  </a:cubicBezTo>
                  <a:cubicBezTo>
                    <a:pt x="172" y="17"/>
                    <a:pt x="174" y="22"/>
                    <a:pt x="170" y="22"/>
                  </a:cubicBezTo>
                  <a:cubicBezTo>
                    <a:pt x="169" y="22"/>
                    <a:pt x="168" y="22"/>
                    <a:pt x="168" y="21"/>
                  </a:cubicBezTo>
                  <a:close/>
                  <a:moveTo>
                    <a:pt x="168" y="17"/>
                  </a:moveTo>
                  <a:cubicBezTo>
                    <a:pt x="168" y="21"/>
                    <a:pt x="168" y="21"/>
                    <a:pt x="168" y="21"/>
                  </a:cubicBezTo>
                  <a:cubicBezTo>
                    <a:pt x="166" y="20"/>
                    <a:pt x="165" y="17"/>
                    <a:pt x="168" y="17"/>
                  </a:cubicBezTo>
                  <a:close/>
                  <a:moveTo>
                    <a:pt x="168" y="70"/>
                  </a:moveTo>
                  <a:cubicBezTo>
                    <a:pt x="168" y="82"/>
                    <a:pt x="168" y="82"/>
                    <a:pt x="168" y="82"/>
                  </a:cubicBezTo>
                  <a:cubicBezTo>
                    <a:pt x="166" y="82"/>
                    <a:pt x="164" y="81"/>
                    <a:pt x="165" y="78"/>
                  </a:cubicBezTo>
                  <a:cubicBezTo>
                    <a:pt x="166" y="75"/>
                    <a:pt x="163" y="70"/>
                    <a:pt x="168" y="70"/>
                  </a:cubicBezTo>
                  <a:close/>
                  <a:moveTo>
                    <a:pt x="168" y="102"/>
                  </a:moveTo>
                  <a:cubicBezTo>
                    <a:pt x="168" y="118"/>
                    <a:pt x="168" y="118"/>
                    <a:pt x="168" y="118"/>
                  </a:cubicBezTo>
                  <a:cubicBezTo>
                    <a:pt x="166" y="118"/>
                    <a:pt x="165" y="118"/>
                    <a:pt x="165" y="116"/>
                  </a:cubicBezTo>
                  <a:cubicBezTo>
                    <a:pt x="165" y="113"/>
                    <a:pt x="162" y="111"/>
                    <a:pt x="164" y="108"/>
                  </a:cubicBezTo>
                  <a:cubicBezTo>
                    <a:pt x="166" y="105"/>
                    <a:pt x="164" y="102"/>
                    <a:pt x="167" y="102"/>
                  </a:cubicBezTo>
                  <a:cubicBezTo>
                    <a:pt x="168" y="102"/>
                    <a:pt x="168" y="102"/>
                    <a:pt x="168" y="102"/>
                  </a:cubicBezTo>
                  <a:close/>
                  <a:moveTo>
                    <a:pt x="168" y="124"/>
                  </a:moveTo>
                  <a:cubicBezTo>
                    <a:pt x="168" y="188"/>
                    <a:pt x="168" y="188"/>
                    <a:pt x="168" y="188"/>
                  </a:cubicBezTo>
                  <a:cubicBezTo>
                    <a:pt x="165" y="186"/>
                    <a:pt x="162" y="183"/>
                    <a:pt x="159" y="180"/>
                  </a:cubicBezTo>
                  <a:cubicBezTo>
                    <a:pt x="157" y="178"/>
                    <a:pt x="154" y="175"/>
                    <a:pt x="152" y="173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4" y="145"/>
                    <a:pt x="155" y="138"/>
                    <a:pt x="158" y="138"/>
                  </a:cubicBezTo>
                  <a:cubicBezTo>
                    <a:pt x="161" y="137"/>
                    <a:pt x="164" y="133"/>
                    <a:pt x="164" y="130"/>
                  </a:cubicBezTo>
                  <a:cubicBezTo>
                    <a:pt x="164" y="128"/>
                    <a:pt x="165" y="125"/>
                    <a:pt x="168" y="124"/>
                  </a:cubicBezTo>
                  <a:close/>
                  <a:moveTo>
                    <a:pt x="152" y="129"/>
                  </a:moveTo>
                  <a:cubicBezTo>
                    <a:pt x="153" y="129"/>
                    <a:pt x="153" y="128"/>
                    <a:pt x="153" y="127"/>
                  </a:cubicBezTo>
                  <a:cubicBezTo>
                    <a:pt x="154" y="126"/>
                    <a:pt x="153" y="125"/>
                    <a:pt x="152" y="126"/>
                  </a:cubicBezTo>
                  <a:cubicBezTo>
                    <a:pt x="152" y="129"/>
                    <a:pt x="152" y="129"/>
                    <a:pt x="152" y="129"/>
                  </a:cubicBezTo>
                  <a:close/>
                  <a:moveTo>
                    <a:pt x="152" y="46"/>
                  </a:moveTo>
                  <a:cubicBezTo>
                    <a:pt x="152" y="37"/>
                    <a:pt x="152" y="37"/>
                    <a:pt x="152" y="37"/>
                  </a:cubicBezTo>
                  <a:cubicBezTo>
                    <a:pt x="156" y="37"/>
                    <a:pt x="157" y="40"/>
                    <a:pt x="155" y="43"/>
                  </a:cubicBezTo>
                  <a:cubicBezTo>
                    <a:pt x="154" y="44"/>
                    <a:pt x="153" y="45"/>
                    <a:pt x="152" y="46"/>
                  </a:cubicBezTo>
                  <a:close/>
                  <a:moveTo>
                    <a:pt x="152" y="37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0" y="4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1" y="37"/>
                    <a:pt x="151" y="37"/>
                    <a:pt x="152" y="37"/>
                  </a:cubicBezTo>
                  <a:close/>
                  <a:moveTo>
                    <a:pt x="152" y="126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9"/>
                    <a:pt x="151" y="128"/>
                    <a:pt x="151" y="128"/>
                  </a:cubicBezTo>
                  <a:cubicBezTo>
                    <a:pt x="150" y="127"/>
                    <a:pt x="150" y="126"/>
                    <a:pt x="152" y="126"/>
                  </a:cubicBezTo>
                  <a:cubicBezTo>
                    <a:pt x="152" y="126"/>
                    <a:pt x="152" y="126"/>
                    <a:pt x="152" y="126"/>
                  </a:cubicBezTo>
                  <a:close/>
                  <a:moveTo>
                    <a:pt x="152" y="148"/>
                  </a:moveTo>
                  <a:cubicBezTo>
                    <a:pt x="152" y="173"/>
                    <a:pt x="152" y="173"/>
                    <a:pt x="152" y="173"/>
                  </a:cubicBezTo>
                  <a:cubicBezTo>
                    <a:pt x="151" y="172"/>
                    <a:pt x="150" y="171"/>
                    <a:pt x="150" y="170"/>
                  </a:cubicBezTo>
                  <a:cubicBezTo>
                    <a:pt x="150" y="165"/>
                    <a:pt x="150" y="165"/>
                    <a:pt x="150" y="165"/>
                  </a:cubicBezTo>
                  <a:cubicBezTo>
                    <a:pt x="153" y="162"/>
                    <a:pt x="151" y="161"/>
                    <a:pt x="150" y="159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150" y="151"/>
                    <a:pt x="151" y="150"/>
                    <a:pt x="152" y="149"/>
                  </a:cubicBezTo>
                  <a:cubicBezTo>
                    <a:pt x="152" y="149"/>
                    <a:pt x="152" y="149"/>
                    <a:pt x="152" y="148"/>
                  </a:cubicBezTo>
                  <a:close/>
                  <a:moveTo>
                    <a:pt x="150" y="137"/>
                  </a:moveTo>
                  <a:cubicBezTo>
                    <a:pt x="150" y="134"/>
                    <a:pt x="150" y="134"/>
                    <a:pt x="150" y="134"/>
                  </a:cubicBezTo>
                  <a:cubicBezTo>
                    <a:pt x="151" y="134"/>
                    <a:pt x="151" y="135"/>
                    <a:pt x="151" y="135"/>
                  </a:cubicBezTo>
                  <a:cubicBezTo>
                    <a:pt x="151" y="136"/>
                    <a:pt x="150" y="137"/>
                    <a:pt x="150" y="137"/>
                  </a:cubicBezTo>
                  <a:close/>
                  <a:moveTo>
                    <a:pt x="150" y="37"/>
                  </a:moveTo>
                  <a:cubicBezTo>
                    <a:pt x="150" y="47"/>
                    <a:pt x="150" y="47"/>
                    <a:pt x="150" y="47"/>
                  </a:cubicBezTo>
                  <a:cubicBezTo>
                    <a:pt x="147" y="48"/>
                    <a:pt x="144" y="48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1" y="36"/>
                    <a:pt x="141" y="36"/>
                    <a:pt x="142" y="36"/>
                  </a:cubicBezTo>
                  <a:cubicBezTo>
                    <a:pt x="146" y="38"/>
                    <a:pt x="147" y="37"/>
                    <a:pt x="150" y="38"/>
                  </a:cubicBezTo>
                  <a:cubicBezTo>
                    <a:pt x="150" y="37"/>
                    <a:pt x="150" y="37"/>
                    <a:pt x="150" y="37"/>
                  </a:cubicBezTo>
                  <a:close/>
                  <a:moveTo>
                    <a:pt x="150" y="134"/>
                  </a:moveTo>
                  <a:cubicBezTo>
                    <a:pt x="150" y="137"/>
                    <a:pt x="150" y="137"/>
                    <a:pt x="150" y="137"/>
                  </a:cubicBezTo>
                  <a:cubicBezTo>
                    <a:pt x="150" y="137"/>
                    <a:pt x="149" y="137"/>
                    <a:pt x="149" y="137"/>
                  </a:cubicBezTo>
                  <a:cubicBezTo>
                    <a:pt x="148" y="136"/>
                    <a:pt x="148" y="135"/>
                    <a:pt x="149" y="134"/>
                  </a:cubicBezTo>
                  <a:cubicBezTo>
                    <a:pt x="149" y="134"/>
                    <a:pt x="150" y="134"/>
                    <a:pt x="150" y="134"/>
                  </a:cubicBezTo>
                  <a:close/>
                  <a:moveTo>
                    <a:pt x="150" y="152"/>
                  </a:moveTo>
                  <a:cubicBezTo>
                    <a:pt x="150" y="159"/>
                    <a:pt x="150" y="159"/>
                    <a:pt x="150" y="159"/>
                  </a:cubicBezTo>
                  <a:cubicBezTo>
                    <a:pt x="150" y="159"/>
                    <a:pt x="149" y="159"/>
                    <a:pt x="149" y="159"/>
                  </a:cubicBezTo>
                  <a:cubicBezTo>
                    <a:pt x="148" y="157"/>
                    <a:pt x="149" y="154"/>
                    <a:pt x="150" y="152"/>
                  </a:cubicBezTo>
                  <a:close/>
                  <a:moveTo>
                    <a:pt x="150" y="165"/>
                  </a:moveTo>
                  <a:cubicBezTo>
                    <a:pt x="150" y="170"/>
                    <a:pt x="150" y="170"/>
                    <a:pt x="150" y="170"/>
                  </a:cubicBezTo>
                  <a:cubicBezTo>
                    <a:pt x="149" y="168"/>
                    <a:pt x="148" y="166"/>
                    <a:pt x="150" y="165"/>
                  </a:cubicBezTo>
                  <a:cubicBezTo>
                    <a:pt x="150" y="165"/>
                    <a:pt x="150" y="165"/>
                    <a:pt x="150" y="165"/>
                  </a:cubicBezTo>
                  <a:close/>
                  <a:moveTo>
                    <a:pt x="140" y="5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2" y="0"/>
                    <a:pt x="143" y="0"/>
                  </a:cubicBezTo>
                  <a:cubicBezTo>
                    <a:pt x="143" y="1"/>
                    <a:pt x="143" y="2"/>
                    <a:pt x="142" y="3"/>
                  </a:cubicBezTo>
                  <a:cubicBezTo>
                    <a:pt x="141" y="4"/>
                    <a:pt x="141" y="5"/>
                    <a:pt x="140" y="5"/>
                  </a:cubicBezTo>
                  <a:close/>
                  <a:moveTo>
                    <a:pt x="145" y="127"/>
                  </a:moveTo>
                  <a:cubicBezTo>
                    <a:pt x="146" y="127"/>
                    <a:pt x="147" y="127"/>
                    <a:pt x="147" y="128"/>
                  </a:cubicBezTo>
                  <a:cubicBezTo>
                    <a:pt x="147" y="130"/>
                    <a:pt x="146" y="131"/>
                    <a:pt x="145" y="130"/>
                  </a:cubicBezTo>
                  <a:cubicBezTo>
                    <a:pt x="144" y="129"/>
                    <a:pt x="144" y="128"/>
                    <a:pt x="145" y="127"/>
                  </a:cubicBezTo>
                  <a:close/>
                  <a:moveTo>
                    <a:pt x="70" y="81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4" y="81"/>
                    <a:pt x="71" y="79"/>
                    <a:pt x="70" y="76"/>
                  </a:cubicBezTo>
                  <a:cubicBezTo>
                    <a:pt x="70" y="81"/>
                    <a:pt x="70" y="81"/>
                    <a:pt x="70" y="81"/>
                  </a:cubicBezTo>
                  <a:close/>
                  <a:moveTo>
                    <a:pt x="140" y="0"/>
                  </a:moveTo>
                  <a:cubicBezTo>
                    <a:pt x="140" y="5"/>
                    <a:pt x="140" y="5"/>
                    <a:pt x="140" y="5"/>
                  </a:cubicBezTo>
                  <a:cubicBezTo>
                    <a:pt x="138" y="8"/>
                    <a:pt x="139" y="9"/>
                    <a:pt x="135" y="9"/>
                  </a:cubicBezTo>
                  <a:cubicBezTo>
                    <a:pt x="130" y="9"/>
                    <a:pt x="140" y="16"/>
                    <a:pt x="135" y="16"/>
                  </a:cubicBezTo>
                  <a:cubicBezTo>
                    <a:pt x="130" y="16"/>
                    <a:pt x="128" y="23"/>
                    <a:pt x="133" y="22"/>
                  </a:cubicBezTo>
                  <a:cubicBezTo>
                    <a:pt x="139" y="22"/>
                    <a:pt x="138" y="24"/>
                    <a:pt x="133" y="27"/>
                  </a:cubicBezTo>
                  <a:cubicBezTo>
                    <a:pt x="127" y="29"/>
                    <a:pt x="118" y="29"/>
                    <a:pt x="115" y="34"/>
                  </a:cubicBezTo>
                  <a:cubicBezTo>
                    <a:pt x="113" y="38"/>
                    <a:pt x="103" y="38"/>
                    <a:pt x="103" y="42"/>
                  </a:cubicBezTo>
                  <a:cubicBezTo>
                    <a:pt x="103" y="46"/>
                    <a:pt x="101" y="60"/>
                    <a:pt x="93" y="58"/>
                  </a:cubicBezTo>
                  <a:cubicBezTo>
                    <a:pt x="86" y="55"/>
                    <a:pt x="84" y="47"/>
                    <a:pt x="81" y="43"/>
                  </a:cubicBezTo>
                  <a:cubicBezTo>
                    <a:pt x="78" y="38"/>
                    <a:pt x="83" y="33"/>
                    <a:pt x="80" y="31"/>
                  </a:cubicBezTo>
                  <a:cubicBezTo>
                    <a:pt x="77" y="30"/>
                    <a:pt x="86" y="22"/>
                    <a:pt x="83" y="24"/>
                  </a:cubicBezTo>
                  <a:cubicBezTo>
                    <a:pt x="80" y="27"/>
                    <a:pt x="74" y="23"/>
                    <a:pt x="79" y="22"/>
                  </a:cubicBezTo>
                  <a:cubicBezTo>
                    <a:pt x="84" y="21"/>
                    <a:pt x="82" y="17"/>
                    <a:pt x="79" y="18"/>
                  </a:cubicBezTo>
                  <a:cubicBezTo>
                    <a:pt x="76" y="19"/>
                    <a:pt x="73" y="18"/>
                    <a:pt x="74" y="16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7" y="14"/>
                    <a:pt x="79" y="13"/>
                    <a:pt x="81" y="13"/>
                  </a:cubicBezTo>
                  <a:cubicBezTo>
                    <a:pt x="83" y="12"/>
                    <a:pt x="84" y="11"/>
                    <a:pt x="85" y="11"/>
                  </a:cubicBezTo>
                  <a:cubicBezTo>
                    <a:pt x="86" y="10"/>
                    <a:pt x="87" y="10"/>
                    <a:pt x="87" y="10"/>
                  </a:cubicBezTo>
                  <a:cubicBezTo>
                    <a:pt x="89" y="9"/>
                    <a:pt x="91" y="8"/>
                    <a:pt x="94" y="8"/>
                  </a:cubicBezTo>
                  <a:cubicBezTo>
                    <a:pt x="106" y="3"/>
                    <a:pt x="120" y="1"/>
                    <a:pt x="134" y="0"/>
                  </a:cubicBezTo>
                  <a:cubicBezTo>
                    <a:pt x="135" y="0"/>
                    <a:pt x="136" y="0"/>
                    <a:pt x="138" y="0"/>
                  </a:cubicBezTo>
                  <a:cubicBezTo>
                    <a:pt x="139" y="0"/>
                    <a:pt x="139" y="0"/>
                    <a:pt x="140" y="0"/>
                  </a:cubicBezTo>
                  <a:close/>
                  <a:moveTo>
                    <a:pt x="140" y="36"/>
                  </a:moveTo>
                  <a:cubicBezTo>
                    <a:pt x="138" y="37"/>
                    <a:pt x="136" y="42"/>
                    <a:pt x="140" y="45"/>
                  </a:cubicBezTo>
                  <a:cubicBezTo>
                    <a:pt x="140" y="36"/>
                    <a:pt x="140" y="36"/>
                    <a:pt x="140" y="36"/>
                  </a:cubicBezTo>
                  <a:close/>
                  <a:moveTo>
                    <a:pt x="70" y="258"/>
                  </a:moveTo>
                  <a:cubicBezTo>
                    <a:pt x="70" y="182"/>
                    <a:pt x="70" y="182"/>
                    <a:pt x="70" y="182"/>
                  </a:cubicBezTo>
                  <a:cubicBezTo>
                    <a:pt x="73" y="184"/>
                    <a:pt x="77" y="187"/>
                    <a:pt x="80" y="187"/>
                  </a:cubicBezTo>
                  <a:cubicBezTo>
                    <a:pt x="84" y="187"/>
                    <a:pt x="83" y="191"/>
                    <a:pt x="83" y="195"/>
                  </a:cubicBezTo>
                  <a:cubicBezTo>
                    <a:pt x="83" y="200"/>
                    <a:pt x="89" y="200"/>
                    <a:pt x="95" y="202"/>
                  </a:cubicBezTo>
                  <a:cubicBezTo>
                    <a:pt x="101" y="204"/>
                    <a:pt x="104" y="203"/>
                    <a:pt x="110" y="207"/>
                  </a:cubicBezTo>
                  <a:cubicBezTo>
                    <a:pt x="116" y="211"/>
                    <a:pt x="117" y="213"/>
                    <a:pt x="114" y="217"/>
                  </a:cubicBezTo>
                  <a:cubicBezTo>
                    <a:pt x="111" y="221"/>
                    <a:pt x="105" y="228"/>
                    <a:pt x="104" y="234"/>
                  </a:cubicBezTo>
                  <a:cubicBezTo>
                    <a:pt x="104" y="241"/>
                    <a:pt x="100" y="247"/>
                    <a:pt x="96" y="247"/>
                  </a:cubicBezTo>
                  <a:cubicBezTo>
                    <a:pt x="91" y="248"/>
                    <a:pt x="87" y="251"/>
                    <a:pt x="87" y="254"/>
                  </a:cubicBezTo>
                  <a:cubicBezTo>
                    <a:pt x="87" y="257"/>
                    <a:pt x="83" y="256"/>
                    <a:pt x="83" y="262"/>
                  </a:cubicBezTo>
                  <a:cubicBezTo>
                    <a:pt x="83" y="263"/>
                    <a:pt x="83" y="264"/>
                    <a:pt x="82" y="265"/>
                  </a:cubicBezTo>
                  <a:cubicBezTo>
                    <a:pt x="80" y="263"/>
                    <a:pt x="78" y="262"/>
                    <a:pt x="75" y="261"/>
                  </a:cubicBezTo>
                  <a:cubicBezTo>
                    <a:pt x="73" y="260"/>
                    <a:pt x="71" y="259"/>
                    <a:pt x="70" y="258"/>
                  </a:cubicBezTo>
                  <a:close/>
                  <a:moveTo>
                    <a:pt x="70" y="93"/>
                  </a:moveTo>
                  <a:cubicBezTo>
                    <a:pt x="70" y="83"/>
                    <a:pt x="70" y="83"/>
                    <a:pt x="70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6" y="83"/>
                    <a:pt x="76" y="87"/>
                    <a:pt x="78" y="90"/>
                  </a:cubicBezTo>
                  <a:cubicBezTo>
                    <a:pt x="79" y="93"/>
                    <a:pt x="78" y="97"/>
                    <a:pt x="73" y="94"/>
                  </a:cubicBezTo>
                  <a:cubicBezTo>
                    <a:pt x="72" y="94"/>
                    <a:pt x="71" y="93"/>
                    <a:pt x="70" y="93"/>
                  </a:cubicBezTo>
                  <a:close/>
                  <a:moveTo>
                    <a:pt x="58" y="86"/>
                  </a:moveTo>
                  <a:cubicBezTo>
                    <a:pt x="59" y="87"/>
                    <a:pt x="60" y="87"/>
                    <a:pt x="61" y="85"/>
                  </a:cubicBezTo>
                  <a:cubicBezTo>
                    <a:pt x="62" y="83"/>
                    <a:pt x="64" y="82"/>
                    <a:pt x="70" y="81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69" y="75"/>
                    <a:pt x="68" y="74"/>
                    <a:pt x="69" y="73"/>
                  </a:cubicBezTo>
                  <a:cubicBezTo>
                    <a:pt x="70" y="71"/>
                    <a:pt x="65" y="70"/>
                    <a:pt x="62" y="67"/>
                  </a:cubicBezTo>
                  <a:cubicBezTo>
                    <a:pt x="60" y="66"/>
                    <a:pt x="60" y="61"/>
                    <a:pt x="58" y="58"/>
                  </a:cubicBezTo>
                  <a:cubicBezTo>
                    <a:pt x="58" y="86"/>
                    <a:pt x="58" y="86"/>
                    <a:pt x="58" y="86"/>
                  </a:cubicBezTo>
                  <a:close/>
                  <a:moveTo>
                    <a:pt x="70" y="83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67" y="92"/>
                    <a:pt x="66" y="91"/>
                    <a:pt x="68" y="87"/>
                  </a:cubicBezTo>
                  <a:cubicBezTo>
                    <a:pt x="69" y="83"/>
                    <a:pt x="67" y="83"/>
                    <a:pt x="70" y="83"/>
                  </a:cubicBezTo>
                  <a:close/>
                  <a:moveTo>
                    <a:pt x="70" y="182"/>
                  </a:moveTo>
                  <a:cubicBezTo>
                    <a:pt x="70" y="258"/>
                    <a:pt x="70" y="258"/>
                    <a:pt x="70" y="258"/>
                  </a:cubicBezTo>
                  <a:cubicBezTo>
                    <a:pt x="69" y="258"/>
                    <a:pt x="69" y="258"/>
                    <a:pt x="69" y="258"/>
                  </a:cubicBezTo>
                  <a:cubicBezTo>
                    <a:pt x="65" y="256"/>
                    <a:pt x="62" y="253"/>
                    <a:pt x="58" y="251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60" y="177"/>
                    <a:pt x="63" y="177"/>
                    <a:pt x="65" y="179"/>
                  </a:cubicBezTo>
                  <a:cubicBezTo>
                    <a:pt x="67" y="180"/>
                    <a:pt x="68" y="181"/>
                    <a:pt x="70" y="182"/>
                  </a:cubicBezTo>
                  <a:close/>
                  <a:moveTo>
                    <a:pt x="58" y="101"/>
                  </a:moveTo>
                  <a:cubicBezTo>
                    <a:pt x="58" y="97"/>
                    <a:pt x="58" y="97"/>
                    <a:pt x="58" y="97"/>
                  </a:cubicBezTo>
                  <a:cubicBezTo>
                    <a:pt x="61" y="96"/>
                    <a:pt x="61" y="101"/>
                    <a:pt x="59" y="101"/>
                  </a:cubicBezTo>
                  <a:cubicBezTo>
                    <a:pt x="59" y="101"/>
                    <a:pt x="58" y="101"/>
                    <a:pt x="58" y="101"/>
                  </a:cubicBezTo>
                  <a:close/>
                  <a:moveTo>
                    <a:pt x="58" y="39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9" y="36"/>
                    <a:pt x="60" y="38"/>
                    <a:pt x="58" y="39"/>
                  </a:cubicBezTo>
                  <a:close/>
                  <a:moveTo>
                    <a:pt x="54" y="97"/>
                  </a:moveTo>
                  <a:cubicBezTo>
                    <a:pt x="54" y="97"/>
                    <a:pt x="54" y="97"/>
                    <a:pt x="54" y="96"/>
                  </a:cubicBezTo>
                  <a:cubicBezTo>
                    <a:pt x="56" y="94"/>
                    <a:pt x="55" y="92"/>
                    <a:pt x="54" y="90"/>
                  </a:cubicBezTo>
                  <a:cubicBezTo>
                    <a:pt x="54" y="97"/>
                    <a:pt x="54" y="97"/>
                    <a:pt x="54" y="97"/>
                  </a:cubicBezTo>
                  <a:close/>
                  <a:moveTo>
                    <a:pt x="54" y="84"/>
                  </a:moveTo>
                  <a:cubicBezTo>
                    <a:pt x="55" y="84"/>
                    <a:pt x="56" y="84"/>
                    <a:pt x="56" y="84"/>
                  </a:cubicBezTo>
                  <a:cubicBezTo>
                    <a:pt x="57" y="85"/>
                    <a:pt x="58" y="85"/>
                    <a:pt x="58" y="8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7"/>
                    <a:pt x="57" y="57"/>
                    <a:pt x="56" y="56"/>
                  </a:cubicBezTo>
                  <a:cubicBezTo>
                    <a:pt x="55" y="56"/>
                    <a:pt x="54" y="56"/>
                    <a:pt x="54" y="57"/>
                  </a:cubicBezTo>
                  <a:cubicBezTo>
                    <a:pt x="54" y="84"/>
                    <a:pt x="54" y="84"/>
                    <a:pt x="54" y="84"/>
                  </a:cubicBezTo>
                  <a:close/>
                  <a:moveTo>
                    <a:pt x="58" y="3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7" y="39"/>
                    <a:pt x="57" y="38"/>
                  </a:cubicBezTo>
                  <a:cubicBezTo>
                    <a:pt x="56" y="38"/>
                    <a:pt x="55" y="38"/>
                    <a:pt x="54" y="3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7" y="33"/>
                    <a:pt x="58" y="34"/>
                  </a:cubicBezTo>
                  <a:close/>
                  <a:moveTo>
                    <a:pt x="58" y="97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6" y="100"/>
                    <a:pt x="55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lose/>
                  <a:moveTo>
                    <a:pt x="58" y="176"/>
                  </a:moveTo>
                  <a:cubicBezTo>
                    <a:pt x="58" y="251"/>
                    <a:pt x="58" y="251"/>
                    <a:pt x="58" y="251"/>
                  </a:cubicBezTo>
                  <a:cubicBezTo>
                    <a:pt x="57" y="250"/>
                    <a:pt x="55" y="249"/>
                    <a:pt x="54" y="248"/>
                  </a:cubicBezTo>
                  <a:cubicBezTo>
                    <a:pt x="54" y="176"/>
                    <a:pt x="54" y="176"/>
                    <a:pt x="54" y="176"/>
                  </a:cubicBezTo>
                  <a:cubicBezTo>
                    <a:pt x="55" y="176"/>
                    <a:pt x="57" y="176"/>
                    <a:pt x="58" y="176"/>
                  </a:cubicBezTo>
                  <a:close/>
                  <a:moveTo>
                    <a:pt x="54" y="162"/>
                  </a:moveTo>
                  <a:cubicBezTo>
                    <a:pt x="54" y="161"/>
                    <a:pt x="54" y="161"/>
                    <a:pt x="54" y="161"/>
                  </a:cubicBezTo>
                  <a:cubicBezTo>
                    <a:pt x="54" y="161"/>
                    <a:pt x="54" y="162"/>
                    <a:pt x="54" y="162"/>
                  </a:cubicBezTo>
                  <a:close/>
                  <a:moveTo>
                    <a:pt x="54" y="103"/>
                  </a:moveTo>
                  <a:cubicBezTo>
                    <a:pt x="54" y="103"/>
                    <a:pt x="54" y="103"/>
                    <a:pt x="54" y="103"/>
                  </a:cubicBezTo>
                  <a:cubicBezTo>
                    <a:pt x="56" y="103"/>
                    <a:pt x="56" y="99"/>
                    <a:pt x="54" y="99"/>
                  </a:cubicBezTo>
                  <a:cubicBezTo>
                    <a:pt x="54" y="103"/>
                    <a:pt x="54" y="103"/>
                    <a:pt x="54" y="103"/>
                  </a:cubicBezTo>
                  <a:close/>
                  <a:moveTo>
                    <a:pt x="54" y="50"/>
                  </a:moveTo>
                  <a:cubicBezTo>
                    <a:pt x="54" y="44"/>
                    <a:pt x="54" y="44"/>
                    <a:pt x="54" y="44"/>
                  </a:cubicBezTo>
                  <a:cubicBezTo>
                    <a:pt x="56" y="46"/>
                    <a:pt x="55" y="49"/>
                    <a:pt x="54" y="50"/>
                  </a:cubicBezTo>
                  <a:close/>
                  <a:moveTo>
                    <a:pt x="48" y="101"/>
                  </a:moveTo>
                  <a:cubicBezTo>
                    <a:pt x="49" y="101"/>
                    <a:pt x="52" y="100"/>
                    <a:pt x="54" y="97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2" y="88"/>
                    <a:pt x="50" y="87"/>
                    <a:pt x="48" y="87"/>
                  </a:cubicBezTo>
                  <a:cubicBezTo>
                    <a:pt x="46" y="87"/>
                    <a:pt x="51" y="84"/>
                    <a:pt x="54" y="84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2" y="57"/>
                    <a:pt x="54" y="60"/>
                    <a:pt x="51" y="60"/>
                  </a:cubicBezTo>
                  <a:cubicBezTo>
                    <a:pt x="49" y="61"/>
                    <a:pt x="48" y="61"/>
                    <a:pt x="48" y="60"/>
                  </a:cubicBezTo>
                  <a:cubicBezTo>
                    <a:pt x="48" y="101"/>
                    <a:pt x="48" y="101"/>
                    <a:pt x="48" y="101"/>
                  </a:cubicBezTo>
                  <a:close/>
                  <a:moveTo>
                    <a:pt x="54" y="31"/>
                  </a:moveTo>
                  <a:cubicBezTo>
                    <a:pt x="54" y="38"/>
                    <a:pt x="54" y="38"/>
                    <a:pt x="54" y="38"/>
                  </a:cubicBezTo>
                  <a:cubicBezTo>
                    <a:pt x="51" y="38"/>
                    <a:pt x="50" y="40"/>
                    <a:pt x="53" y="43"/>
                  </a:cubicBezTo>
                  <a:cubicBezTo>
                    <a:pt x="53" y="43"/>
                    <a:pt x="54" y="43"/>
                    <a:pt x="54" y="44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1"/>
                    <a:pt x="52" y="51"/>
                    <a:pt x="51" y="50"/>
                  </a:cubicBezTo>
                  <a:cubicBezTo>
                    <a:pt x="50" y="50"/>
                    <a:pt x="49" y="50"/>
                    <a:pt x="48" y="49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3"/>
                    <a:pt x="51" y="31"/>
                    <a:pt x="53" y="30"/>
                  </a:cubicBezTo>
                  <a:cubicBezTo>
                    <a:pt x="53" y="30"/>
                    <a:pt x="53" y="31"/>
                    <a:pt x="54" y="31"/>
                  </a:cubicBezTo>
                  <a:close/>
                  <a:moveTo>
                    <a:pt x="54" y="99"/>
                  </a:moveTo>
                  <a:cubicBezTo>
                    <a:pt x="54" y="103"/>
                    <a:pt x="54" y="103"/>
                    <a:pt x="54" y="103"/>
                  </a:cubicBezTo>
                  <a:cubicBezTo>
                    <a:pt x="52" y="102"/>
                    <a:pt x="51" y="100"/>
                    <a:pt x="53" y="99"/>
                  </a:cubicBezTo>
                  <a:cubicBezTo>
                    <a:pt x="54" y="99"/>
                    <a:pt x="54" y="99"/>
                    <a:pt x="54" y="99"/>
                  </a:cubicBezTo>
                  <a:close/>
                  <a:moveTo>
                    <a:pt x="54" y="161"/>
                  </a:moveTo>
                  <a:cubicBezTo>
                    <a:pt x="54" y="162"/>
                    <a:pt x="54" y="162"/>
                    <a:pt x="54" y="162"/>
                  </a:cubicBezTo>
                  <a:cubicBezTo>
                    <a:pt x="54" y="162"/>
                    <a:pt x="53" y="162"/>
                    <a:pt x="52" y="162"/>
                  </a:cubicBezTo>
                  <a:cubicBezTo>
                    <a:pt x="48" y="162"/>
                    <a:pt x="46" y="160"/>
                    <a:pt x="51" y="160"/>
                  </a:cubicBezTo>
                  <a:cubicBezTo>
                    <a:pt x="52" y="160"/>
                    <a:pt x="53" y="161"/>
                    <a:pt x="54" y="161"/>
                  </a:cubicBezTo>
                  <a:close/>
                  <a:moveTo>
                    <a:pt x="54" y="176"/>
                  </a:moveTo>
                  <a:cubicBezTo>
                    <a:pt x="54" y="248"/>
                    <a:pt x="54" y="248"/>
                    <a:pt x="54" y="248"/>
                  </a:cubicBezTo>
                  <a:cubicBezTo>
                    <a:pt x="52" y="246"/>
                    <a:pt x="50" y="244"/>
                    <a:pt x="48" y="242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9" y="177"/>
                    <a:pt x="50" y="176"/>
                    <a:pt x="51" y="176"/>
                  </a:cubicBezTo>
                  <a:cubicBezTo>
                    <a:pt x="52" y="176"/>
                    <a:pt x="53" y="176"/>
                    <a:pt x="54" y="176"/>
                  </a:cubicBezTo>
                  <a:close/>
                  <a:moveTo>
                    <a:pt x="42" y="107"/>
                  </a:moveTo>
                  <a:cubicBezTo>
                    <a:pt x="43" y="106"/>
                    <a:pt x="43" y="104"/>
                    <a:pt x="44" y="103"/>
                  </a:cubicBezTo>
                  <a:cubicBezTo>
                    <a:pt x="45" y="103"/>
                    <a:pt x="46" y="102"/>
                    <a:pt x="48" y="10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6" y="60"/>
                    <a:pt x="46" y="58"/>
                    <a:pt x="46" y="57"/>
                  </a:cubicBezTo>
                  <a:cubicBezTo>
                    <a:pt x="46" y="56"/>
                    <a:pt x="44" y="54"/>
                    <a:pt x="42" y="52"/>
                  </a:cubicBezTo>
                  <a:cubicBezTo>
                    <a:pt x="42" y="107"/>
                    <a:pt x="42" y="107"/>
                    <a:pt x="42" y="107"/>
                  </a:cubicBezTo>
                  <a:close/>
                  <a:moveTo>
                    <a:pt x="48" y="34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6" y="49"/>
                    <a:pt x="44" y="48"/>
                    <a:pt x="42" y="47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3" y="38"/>
                    <a:pt x="44" y="37"/>
                    <a:pt x="45" y="36"/>
                  </a:cubicBezTo>
                  <a:cubicBezTo>
                    <a:pt x="46" y="35"/>
                    <a:pt x="47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48" y="177"/>
                  </a:moveTo>
                  <a:cubicBezTo>
                    <a:pt x="48" y="242"/>
                    <a:pt x="48" y="242"/>
                    <a:pt x="48" y="242"/>
                  </a:cubicBezTo>
                  <a:cubicBezTo>
                    <a:pt x="47" y="242"/>
                    <a:pt x="46" y="241"/>
                    <a:pt x="45" y="240"/>
                  </a:cubicBezTo>
                  <a:cubicBezTo>
                    <a:pt x="44" y="239"/>
                    <a:pt x="43" y="238"/>
                    <a:pt x="42" y="237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3" y="177"/>
                    <a:pt x="45" y="177"/>
                    <a:pt x="48" y="177"/>
                  </a:cubicBezTo>
                  <a:close/>
                  <a:moveTo>
                    <a:pt x="42" y="162"/>
                  </a:moveTo>
                  <a:cubicBezTo>
                    <a:pt x="42" y="157"/>
                    <a:pt x="42" y="157"/>
                    <a:pt x="42" y="157"/>
                  </a:cubicBezTo>
                  <a:cubicBezTo>
                    <a:pt x="42" y="157"/>
                    <a:pt x="43" y="157"/>
                    <a:pt x="43" y="157"/>
                  </a:cubicBezTo>
                  <a:cubicBezTo>
                    <a:pt x="46" y="157"/>
                    <a:pt x="46" y="162"/>
                    <a:pt x="43" y="162"/>
                  </a:cubicBezTo>
                  <a:cubicBezTo>
                    <a:pt x="43" y="162"/>
                    <a:pt x="42" y="162"/>
                    <a:pt x="42" y="162"/>
                  </a:cubicBezTo>
                  <a:close/>
                  <a:moveTo>
                    <a:pt x="31" y="124"/>
                  </a:moveTo>
                  <a:cubicBezTo>
                    <a:pt x="32" y="123"/>
                    <a:pt x="32" y="122"/>
                    <a:pt x="32" y="121"/>
                  </a:cubicBezTo>
                  <a:cubicBezTo>
                    <a:pt x="32" y="118"/>
                    <a:pt x="34" y="110"/>
                    <a:pt x="38" y="110"/>
                  </a:cubicBezTo>
                  <a:cubicBezTo>
                    <a:pt x="40" y="110"/>
                    <a:pt x="41" y="108"/>
                    <a:pt x="42" y="107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50"/>
                    <a:pt x="36" y="49"/>
                    <a:pt x="33" y="48"/>
                  </a:cubicBezTo>
                  <a:cubicBezTo>
                    <a:pt x="32" y="49"/>
                    <a:pt x="32" y="50"/>
                    <a:pt x="31" y="51"/>
                  </a:cubicBezTo>
                  <a:cubicBezTo>
                    <a:pt x="31" y="124"/>
                    <a:pt x="31" y="124"/>
                    <a:pt x="31" y="124"/>
                  </a:cubicBezTo>
                  <a:close/>
                  <a:moveTo>
                    <a:pt x="42" y="39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0" y="47"/>
                    <a:pt x="38" y="46"/>
                    <a:pt x="36" y="45"/>
                  </a:cubicBezTo>
                  <a:cubicBezTo>
                    <a:pt x="37" y="44"/>
                    <a:pt x="39" y="42"/>
                    <a:pt x="40" y="41"/>
                  </a:cubicBezTo>
                  <a:cubicBezTo>
                    <a:pt x="41" y="40"/>
                    <a:pt x="42" y="40"/>
                    <a:pt x="42" y="39"/>
                  </a:cubicBezTo>
                  <a:close/>
                  <a:moveTo>
                    <a:pt x="42" y="157"/>
                  </a:moveTo>
                  <a:cubicBezTo>
                    <a:pt x="42" y="162"/>
                    <a:pt x="42" y="162"/>
                    <a:pt x="42" y="162"/>
                  </a:cubicBezTo>
                  <a:cubicBezTo>
                    <a:pt x="39" y="161"/>
                    <a:pt x="37" y="157"/>
                    <a:pt x="42" y="157"/>
                  </a:cubicBezTo>
                  <a:close/>
                  <a:moveTo>
                    <a:pt x="42" y="176"/>
                  </a:move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1" y="237"/>
                    <a:pt x="41" y="236"/>
                  </a:cubicBezTo>
                  <a:cubicBezTo>
                    <a:pt x="40" y="235"/>
                    <a:pt x="38" y="232"/>
                    <a:pt x="36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4" y="229"/>
                    <a:pt x="32" y="227"/>
                    <a:pt x="31" y="225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4" y="177"/>
                    <a:pt x="35" y="176"/>
                  </a:cubicBezTo>
                  <a:cubicBezTo>
                    <a:pt x="37" y="174"/>
                    <a:pt x="40" y="171"/>
                    <a:pt x="41" y="174"/>
                  </a:cubicBezTo>
                  <a:cubicBezTo>
                    <a:pt x="42" y="175"/>
                    <a:pt x="42" y="175"/>
                    <a:pt x="42" y="176"/>
                  </a:cubicBezTo>
                  <a:close/>
                  <a:moveTo>
                    <a:pt x="31" y="156"/>
                  </a:moveTo>
                  <a:cubicBezTo>
                    <a:pt x="31" y="153"/>
                    <a:pt x="31" y="153"/>
                    <a:pt x="31" y="153"/>
                  </a:cubicBezTo>
                  <a:cubicBezTo>
                    <a:pt x="34" y="153"/>
                    <a:pt x="35" y="156"/>
                    <a:pt x="32" y="156"/>
                  </a:cubicBezTo>
                  <a:cubicBezTo>
                    <a:pt x="32" y="156"/>
                    <a:pt x="31" y="156"/>
                    <a:pt x="31" y="156"/>
                  </a:cubicBezTo>
                  <a:close/>
                  <a:moveTo>
                    <a:pt x="31" y="147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34" y="145"/>
                    <a:pt x="36" y="149"/>
                    <a:pt x="33" y="148"/>
                  </a:cubicBezTo>
                  <a:cubicBezTo>
                    <a:pt x="32" y="147"/>
                    <a:pt x="32" y="147"/>
                    <a:pt x="31" y="147"/>
                  </a:cubicBezTo>
                  <a:close/>
                  <a:moveTo>
                    <a:pt x="22" y="142"/>
                  </a:moveTo>
                  <a:cubicBezTo>
                    <a:pt x="23" y="142"/>
                    <a:pt x="24" y="141"/>
                    <a:pt x="24" y="139"/>
                  </a:cubicBezTo>
                  <a:cubicBezTo>
                    <a:pt x="24" y="134"/>
                    <a:pt x="23" y="131"/>
                    <a:pt x="24" y="129"/>
                  </a:cubicBezTo>
                  <a:cubicBezTo>
                    <a:pt x="25" y="127"/>
                    <a:pt x="29" y="125"/>
                    <a:pt x="31" y="124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2"/>
                    <a:pt x="30" y="53"/>
                    <a:pt x="29" y="53"/>
                  </a:cubicBezTo>
                  <a:cubicBezTo>
                    <a:pt x="28" y="54"/>
                    <a:pt x="27" y="56"/>
                    <a:pt x="26" y="57"/>
                  </a:cubicBezTo>
                  <a:cubicBezTo>
                    <a:pt x="27" y="58"/>
                    <a:pt x="27" y="59"/>
                    <a:pt x="27" y="60"/>
                  </a:cubicBezTo>
                  <a:cubicBezTo>
                    <a:pt x="28" y="65"/>
                    <a:pt x="30" y="68"/>
                    <a:pt x="28" y="68"/>
                  </a:cubicBezTo>
                  <a:cubicBezTo>
                    <a:pt x="25" y="68"/>
                    <a:pt x="25" y="72"/>
                    <a:pt x="25" y="79"/>
                  </a:cubicBezTo>
                  <a:cubicBezTo>
                    <a:pt x="24" y="82"/>
                    <a:pt x="23" y="82"/>
                    <a:pt x="22" y="80"/>
                  </a:cubicBezTo>
                  <a:cubicBezTo>
                    <a:pt x="22" y="142"/>
                    <a:pt x="22" y="142"/>
                    <a:pt x="22" y="142"/>
                  </a:cubicBezTo>
                  <a:close/>
                  <a:moveTo>
                    <a:pt x="31" y="144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29" y="148"/>
                    <a:pt x="28" y="149"/>
                    <a:pt x="27" y="148"/>
                  </a:cubicBezTo>
                  <a:cubicBezTo>
                    <a:pt x="25" y="147"/>
                    <a:pt x="25" y="144"/>
                    <a:pt x="29" y="143"/>
                  </a:cubicBezTo>
                  <a:cubicBezTo>
                    <a:pt x="29" y="143"/>
                    <a:pt x="30" y="143"/>
                    <a:pt x="31" y="144"/>
                  </a:cubicBezTo>
                  <a:close/>
                  <a:moveTo>
                    <a:pt x="31" y="153"/>
                  </a:moveTo>
                  <a:cubicBezTo>
                    <a:pt x="31" y="156"/>
                    <a:pt x="31" y="156"/>
                    <a:pt x="31" y="156"/>
                  </a:cubicBezTo>
                  <a:cubicBezTo>
                    <a:pt x="28" y="155"/>
                    <a:pt x="26" y="153"/>
                    <a:pt x="29" y="153"/>
                  </a:cubicBezTo>
                  <a:cubicBezTo>
                    <a:pt x="30" y="153"/>
                    <a:pt x="30" y="153"/>
                    <a:pt x="31" y="153"/>
                  </a:cubicBezTo>
                  <a:close/>
                  <a:moveTo>
                    <a:pt x="31" y="177"/>
                  </a:moveTo>
                  <a:cubicBezTo>
                    <a:pt x="31" y="225"/>
                    <a:pt x="31" y="225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31" y="225"/>
                    <a:pt x="31" y="224"/>
                    <a:pt x="31" y="224"/>
                  </a:cubicBezTo>
                  <a:cubicBezTo>
                    <a:pt x="31" y="221"/>
                    <a:pt x="25" y="217"/>
                    <a:pt x="22" y="213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3" y="199"/>
                    <a:pt x="23" y="199"/>
                  </a:cubicBezTo>
                  <a:cubicBezTo>
                    <a:pt x="26" y="197"/>
                    <a:pt x="25" y="192"/>
                    <a:pt x="28" y="191"/>
                  </a:cubicBezTo>
                  <a:cubicBezTo>
                    <a:pt x="32" y="190"/>
                    <a:pt x="30" y="186"/>
                    <a:pt x="28" y="183"/>
                  </a:cubicBezTo>
                  <a:cubicBezTo>
                    <a:pt x="28" y="182"/>
                    <a:pt x="25" y="182"/>
                    <a:pt x="22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6" y="176"/>
                    <a:pt x="29" y="177"/>
                    <a:pt x="31" y="177"/>
                  </a:cubicBezTo>
                  <a:close/>
                  <a:moveTo>
                    <a:pt x="22" y="152"/>
                  </a:moveTo>
                  <a:cubicBezTo>
                    <a:pt x="22" y="149"/>
                    <a:pt x="22" y="149"/>
                    <a:pt x="22" y="149"/>
                  </a:cubicBezTo>
                  <a:cubicBezTo>
                    <a:pt x="25" y="149"/>
                    <a:pt x="27" y="153"/>
                    <a:pt x="24" y="153"/>
                  </a:cubicBezTo>
                  <a:cubicBezTo>
                    <a:pt x="23" y="152"/>
                    <a:pt x="23" y="152"/>
                    <a:pt x="22" y="152"/>
                  </a:cubicBezTo>
                  <a:close/>
                  <a:moveTo>
                    <a:pt x="3" y="110"/>
                  </a:moveTo>
                  <a:cubicBezTo>
                    <a:pt x="2" y="113"/>
                    <a:pt x="2" y="115"/>
                    <a:pt x="2" y="117"/>
                  </a:cubicBezTo>
                  <a:cubicBezTo>
                    <a:pt x="1" y="120"/>
                    <a:pt x="1" y="122"/>
                    <a:pt x="1" y="124"/>
                  </a:cubicBezTo>
                  <a:cubicBezTo>
                    <a:pt x="0" y="128"/>
                    <a:pt x="0" y="132"/>
                    <a:pt x="0" y="135"/>
                  </a:cubicBezTo>
                  <a:cubicBezTo>
                    <a:pt x="2" y="136"/>
                    <a:pt x="3" y="136"/>
                    <a:pt x="5" y="135"/>
                  </a:cubicBezTo>
                  <a:cubicBezTo>
                    <a:pt x="8" y="134"/>
                    <a:pt x="14" y="132"/>
                    <a:pt x="18" y="137"/>
                  </a:cubicBezTo>
                  <a:cubicBezTo>
                    <a:pt x="20" y="140"/>
                    <a:pt x="21" y="141"/>
                    <a:pt x="22" y="142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78"/>
                    <a:pt x="20" y="76"/>
                    <a:pt x="20" y="74"/>
                  </a:cubicBezTo>
                  <a:cubicBezTo>
                    <a:pt x="20" y="73"/>
                    <a:pt x="19" y="72"/>
                    <a:pt x="17" y="71"/>
                  </a:cubicBezTo>
                  <a:cubicBezTo>
                    <a:pt x="17" y="73"/>
                    <a:pt x="16" y="74"/>
                    <a:pt x="15" y="75"/>
                  </a:cubicBezTo>
                  <a:cubicBezTo>
                    <a:pt x="15" y="76"/>
                    <a:pt x="14" y="77"/>
                    <a:pt x="14" y="78"/>
                  </a:cubicBezTo>
                  <a:cubicBezTo>
                    <a:pt x="12" y="81"/>
                    <a:pt x="11" y="85"/>
                    <a:pt x="10" y="88"/>
                  </a:cubicBezTo>
                  <a:cubicBezTo>
                    <a:pt x="9" y="89"/>
                    <a:pt x="9" y="90"/>
                    <a:pt x="8" y="91"/>
                  </a:cubicBezTo>
                  <a:cubicBezTo>
                    <a:pt x="7" y="95"/>
                    <a:pt x="5" y="99"/>
                    <a:pt x="4" y="104"/>
                  </a:cubicBezTo>
                  <a:cubicBezTo>
                    <a:pt x="4" y="106"/>
                    <a:pt x="3" y="108"/>
                    <a:pt x="3" y="110"/>
                  </a:cubicBezTo>
                  <a:close/>
                  <a:moveTo>
                    <a:pt x="22" y="149"/>
                  </a:moveTo>
                  <a:cubicBezTo>
                    <a:pt x="22" y="152"/>
                    <a:pt x="22" y="152"/>
                    <a:pt x="22" y="152"/>
                  </a:cubicBezTo>
                  <a:cubicBezTo>
                    <a:pt x="19" y="151"/>
                    <a:pt x="18" y="148"/>
                    <a:pt x="21" y="149"/>
                  </a:cubicBezTo>
                  <a:cubicBezTo>
                    <a:pt x="22" y="149"/>
                    <a:pt x="22" y="149"/>
                    <a:pt x="22" y="149"/>
                  </a:cubicBezTo>
                  <a:close/>
                  <a:moveTo>
                    <a:pt x="22" y="177"/>
                  </a:moveTo>
                  <a:cubicBezTo>
                    <a:pt x="20" y="176"/>
                    <a:pt x="18" y="175"/>
                    <a:pt x="17" y="172"/>
                  </a:cubicBezTo>
                  <a:cubicBezTo>
                    <a:pt x="15" y="169"/>
                    <a:pt x="18" y="165"/>
                    <a:pt x="13" y="165"/>
                  </a:cubicBezTo>
                  <a:cubicBezTo>
                    <a:pt x="8" y="165"/>
                    <a:pt x="11" y="154"/>
                    <a:pt x="11" y="151"/>
                  </a:cubicBezTo>
                  <a:cubicBezTo>
                    <a:pt x="11" y="147"/>
                    <a:pt x="5" y="153"/>
                    <a:pt x="1" y="157"/>
                  </a:cubicBezTo>
                  <a:cubicBezTo>
                    <a:pt x="1" y="157"/>
                    <a:pt x="1" y="158"/>
                    <a:pt x="2" y="159"/>
                  </a:cubicBezTo>
                  <a:cubicBezTo>
                    <a:pt x="2" y="162"/>
                    <a:pt x="2" y="164"/>
                    <a:pt x="3" y="166"/>
                  </a:cubicBezTo>
                  <a:cubicBezTo>
                    <a:pt x="3" y="167"/>
                    <a:pt x="3" y="168"/>
                    <a:pt x="3" y="168"/>
                  </a:cubicBezTo>
                  <a:cubicBezTo>
                    <a:pt x="5" y="170"/>
                    <a:pt x="7" y="170"/>
                    <a:pt x="9" y="170"/>
                  </a:cubicBezTo>
                  <a:cubicBezTo>
                    <a:pt x="15" y="170"/>
                    <a:pt x="15" y="178"/>
                    <a:pt x="17" y="181"/>
                  </a:cubicBezTo>
                  <a:cubicBezTo>
                    <a:pt x="18" y="182"/>
                    <a:pt x="20" y="182"/>
                    <a:pt x="22" y="182"/>
                  </a:cubicBezTo>
                  <a:cubicBezTo>
                    <a:pt x="22" y="177"/>
                    <a:pt x="22" y="177"/>
                    <a:pt x="22" y="177"/>
                  </a:cubicBezTo>
                  <a:close/>
                  <a:moveTo>
                    <a:pt x="22" y="199"/>
                  </a:moveTo>
                  <a:cubicBezTo>
                    <a:pt x="22" y="213"/>
                    <a:pt x="22" y="213"/>
                    <a:pt x="22" y="213"/>
                  </a:cubicBezTo>
                  <a:cubicBezTo>
                    <a:pt x="22" y="212"/>
                    <a:pt x="22" y="212"/>
                    <a:pt x="21" y="211"/>
                  </a:cubicBezTo>
                  <a:cubicBezTo>
                    <a:pt x="19" y="208"/>
                    <a:pt x="19" y="201"/>
                    <a:pt x="22" y="1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042192" y="3179318"/>
            <a:ext cx="1155095" cy="1166516"/>
            <a:chOff x="1876116" y="4546801"/>
            <a:chExt cx="1655744" cy="1518261"/>
          </a:xfrm>
        </p:grpSpPr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81" b="100000" l="0" r="9895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91378">
              <a:off x="1876116" y="4546801"/>
              <a:ext cx="1214238" cy="1159669"/>
            </a:xfrm>
            <a:prstGeom prst="rect">
              <a:avLst/>
            </a:prstGeom>
          </p:spPr>
        </p:pic>
        <p:sp>
          <p:nvSpPr>
            <p:cNvPr id="147" name="文本框 146"/>
            <p:cNvSpPr txBox="1"/>
            <p:nvPr/>
          </p:nvSpPr>
          <p:spPr>
            <a:xfrm>
              <a:off x="2483235" y="5621156"/>
              <a:ext cx="1048625" cy="443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出租车</a:t>
              </a:r>
            </a:p>
          </p:txBody>
        </p:sp>
      </p:grpSp>
      <p:grpSp>
        <p:nvGrpSpPr>
          <p:cNvPr id="151" name="组合 150"/>
          <p:cNvGrpSpPr/>
          <p:nvPr/>
        </p:nvGrpSpPr>
        <p:grpSpPr>
          <a:xfrm rot="21367764">
            <a:off x="4821245" y="2259077"/>
            <a:ext cx="1152883" cy="1309360"/>
            <a:chOff x="7620428" y="1128048"/>
            <a:chExt cx="1441798" cy="1573736"/>
          </a:xfrm>
        </p:grpSpPr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3" b="100000" l="0" r="100000">
                          <a14:foregroundMark x1="34343" y1="46857" x2="62626" y2="46857"/>
                          <a14:foregroundMark x1="14646" y1="74857" x2="23737" y2="81714"/>
                          <a14:foregroundMark x1="44949" y1="73143" x2="54040" y2="72571"/>
                          <a14:foregroundMark x1="62121" y1="76571" x2="69697" y2="82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224616">
              <a:off x="7620428" y="1128048"/>
              <a:ext cx="1441798" cy="1274316"/>
            </a:xfrm>
            <a:prstGeom prst="rect">
              <a:avLst/>
            </a:prstGeom>
          </p:spPr>
        </p:pic>
        <p:sp>
          <p:nvSpPr>
            <p:cNvPr id="148" name="文本框 147"/>
            <p:cNvSpPr txBox="1"/>
            <p:nvPr/>
          </p:nvSpPr>
          <p:spPr>
            <a:xfrm>
              <a:off x="8087641" y="2290614"/>
              <a:ext cx="738035" cy="411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快车</a:t>
              </a: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7263777" y="2421532"/>
            <a:ext cx="1069235" cy="1183000"/>
            <a:chOff x="8497631" y="2887218"/>
            <a:chExt cx="1171770" cy="1254140"/>
          </a:xfrm>
        </p:grpSpPr>
        <p:pic>
          <p:nvPicPr>
            <p:cNvPr id="152" name="图片 15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13960">
              <a:off x="8589113" y="2887218"/>
              <a:ext cx="1080288" cy="1008622"/>
            </a:xfrm>
            <a:prstGeom prst="rect">
              <a:avLst/>
            </a:prstGeom>
          </p:spPr>
        </p:pic>
        <p:sp>
          <p:nvSpPr>
            <p:cNvPr id="156" name="文本框 155"/>
            <p:cNvSpPr txBox="1"/>
            <p:nvPr/>
          </p:nvSpPr>
          <p:spPr>
            <a:xfrm>
              <a:off x="8497631" y="3749816"/>
              <a:ext cx="711825" cy="39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巴士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8789614" y="3592183"/>
            <a:ext cx="1286558" cy="1004857"/>
            <a:chOff x="9930155" y="5017359"/>
            <a:chExt cx="1230890" cy="974323"/>
          </a:xfrm>
        </p:grpSpPr>
        <p:sp>
          <p:nvSpPr>
            <p:cNvPr id="149" name="文本框 148"/>
            <p:cNvSpPr txBox="1"/>
            <p:nvPr/>
          </p:nvSpPr>
          <p:spPr>
            <a:xfrm>
              <a:off x="9930155" y="5633573"/>
              <a:ext cx="621432" cy="35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租车</a:t>
              </a:r>
            </a:p>
          </p:txBody>
        </p:sp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309" b="100000" l="0" r="9904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625595">
              <a:off x="10278955" y="5017359"/>
              <a:ext cx="882090" cy="814884"/>
            </a:xfrm>
            <a:prstGeom prst="rect">
              <a:avLst/>
            </a:prstGeom>
          </p:spPr>
        </p:pic>
      </p:grpSp>
      <p:grpSp>
        <p:nvGrpSpPr>
          <p:cNvPr id="166" name="组合 165"/>
          <p:cNvGrpSpPr/>
          <p:nvPr/>
        </p:nvGrpSpPr>
        <p:grpSpPr>
          <a:xfrm>
            <a:off x="9551890" y="5428046"/>
            <a:ext cx="1542045" cy="1049878"/>
            <a:chOff x="9814897" y="1334564"/>
            <a:chExt cx="1634097" cy="1183936"/>
          </a:xfrm>
        </p:grpSpPr>
        <p:sp>
          <p:nvSpPr>
            <p:cNvPr id="162" name="文本框 161"/>
            <p:cNvSpPr txBox="1"/>
            <p:nvPr/>
          </p:nvSpPr>
          <p:spPr>
            <a:xfrm>
              <a:off x="9814897" y="1811855"/>
              <a:ext cx="688311" cy="416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代驾</a:t>
              </a:r>
            </a:p>
          </p:txBody>
        </p:sp>
        <p:pic>
          <p:nvPicPr>
            <p:cNvPr id="165" name="图片 164"/>
            <p:cNvPicPr>
              <a:picLocks noChangeAspect="1"/>
            </p:cNvPicPr>
            <p:nvPr/>
          </p:nvPicPr>
          <p:blipFill>
            <a:blip r:embed="rId10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7758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979017">
              <a:off x="10430401" y="1499906"/>
              <a:ext cx="1183936" cy="85325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861089" y="4855486"/>
            <a:ext cx="1279417" cy="1579781"/>
            <a:chOff x="5093596" y="1753945"/>
            <a:chExt cx="1302829" cy="1990725"/>
          </a:xfrm>
        </p:grpSpPr>
        <p:grpSp>
          <p:nvGrpSpPr>
            <p:cNvPr id="4" name="组合 3"/>
            <p:cNvGrpSpPr/>
            <p:nvPr/>
          </p:nvGrpSpPr>
          <p:grpSpPr>
            <a:xfrm>
              <a:off x="5093596" y="1753945"/>
              <a:ext cx="923925" cy="1990725"/>
              <a:chOff x="5093596" y="1753945"/>
              <a:chExt cx="923925" cy="199072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96651">
                            <a14:foregroundMark x1="21053" y1="62887" x2="26794" y2="69072"/>
                            <a14:foregroundMark x1="72727" y1="60825" x2="77512" y2="690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8137145">
                <a:off x="4560196" y="2287345"/>
                <a:ext cx="1990725" cy="923925"/>
              </a:xfrm>
              <a:prstGeom prst="rect">
                <a:avLst/>
              </a:prstGeom>
            </p:spPr>
          </p:pic>
          <p:sp>
            <p:nvSpPr>
              <p:cNvPr id="3" name="矩形 2"/>
              <p:cNvSpPr/>
              <p:nvPr/>
            </p:nvSpPr>
            <p:spPr>
              <a:xfrm rot="18099111">
                <a:off x="5289898" y="2500598"/>
                <a:ext cx="573617" cy="1428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5746888" y="2759157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专车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41975" y="4523845"/>
            <a:ext cx="4076156" cy="2476188"/>
            <a:chOff x="4341975" y="4523845"/>
            <a:chExt cx="4076156" cy="2476188"/>
          </a:xfrm>
        </p:grpSpPr>
        <p:grpSp>
          <p:nvGrpSpPr>
            <p:cNvPr id="113" name="组合 112"/>
            <p:cNvGrpSpPr/>
            <p:nvPr/>
          </p:nvGrpSpPr>
          <p:grpSpPr>
            <a:xfrm>
              <a:off x="4341975" y="4523845"/>
              <a:ext cx="4076156" cy="2476188"/>
              <a:chOff x="4457701" y="4756151"/>
              <a:chExt cx="3498851" cy="2101850"/>
            </a:xfrm>
          </p:grpSpPr>
          <p:sp>
            <p:nvSpPr>
              <p:cNvPr id="6" name="Freeform 135"/>
              <p:cNvSpPr>
                <a:spLocks/>
              </p:cNvSpPr>
              <p:nvPr/>
            </p:nvSpPr>
            <p:spPr bwMode="auto">
              <a:xfrm>
                <a:off x="6572251" y="5566833"/>
                <a:ext cx="711200" cy="685800"/>
              </a:xfrm>
              <a:custGeom>
                <a:avLst/>
                <a:gdLst>
                  <a:gd name="T0" fmla="*/ 75 w 128"/>
                  <a:gd name="T1" fmla="*/ 5 h 123"/>
                  <a:gd name="T2" fmla="*/ 125 w 128"/>
                  <a:gd name="T3" fmla="*/ 68 h 123"/>
                  <a:gd name="T4" fmla="*/ 67 w 128"/>
                  <a:gd name="T5" fmla="*/ 118 h 123"/>
                  <a:gd name="T6" fmla="*/ 12 w 128"/>
                  <a:gd name="T7" fmla="*/ 55 h 123"/>
                  <a:gd name="T8" fmla="*/ 75 w 128"/>
                  <a:gd name="T9" fmla="*/ 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23">
                    <a:moveTo>
                      <a:pt x="75" y="5"/>
                    </a:moveTo>
                    <a:cubicBezTo>
                      <a:pt x="101" y="9"/>
                      <a:pt x="121" y="37"/>
                      <a:pt x="125" y="68"/>
                    </a:cubicBezTo>
                    <a:cubicBezTo>
                      <a:pt x="128" y="98"/>
                      <a:pt x="98" y="123"/>
                      <a:pt x="67" y="118"/>
                    </a:cubicBezTo>
                    <a:cubicBezTo>
                      <a:pt x="26" y="111"/>
                      <a:pt x="0" y="73"/>
                      <a:pt x="12" y="55"/>
                    </a:cubicBezTo>
                    <a:cubicBezTo>
                      <a:pt x="15" y="24"/>
                      <a:pt x="48" y="0"/>
                      <a:pt x="75" y="5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7" name="Freeform 136"/>
              <p:cNvSpPr>
                <a:spLocks/>
              </p:cNvSpPr>
              <p:nvPr/>
            </p:nvSpPr>
            <p:spPr bwMode="auto">
              <a:xfrm>
                <a:off x="6822017" y="5412318"/>
                <a:ext cx="416984" cy="522817"/>
              </a:xfrm>
              <a:custGeom>
                <a:avLst/>
                <a:gdLst>
                  <a:gd name="T0" fmla="*/ 9 w 75"/>
                  <a:gd name="T1" fmla="*/ 3 h 94"/>
                  <a:gd name="T2" fmla="*/ 20 w 75"/>
                  <a:gd name="T3" fmla="*/ 4 h 94"/>
                  <a:gd name="T4" fmla="*/ 69 w 75"/>
                  <a:gd name="T5" fmla="*/ 67 h 94"/>
                  <a:gd name="T6" fmla="*/ 70 w 75"/>
                  <a:gd name="T7" fmla="*/ 90 h 94"/>
                  <a:gd name="T8" fmla="*/ 70 w 75"/>
                  <a:gd name="T9" fmla="*/ 90 h 94"/>
                  <a:gd name="T10" fmla="*/ 51 w 75"/>
                  <a:gd name="T11" fmla="*/ 87 h 94"/>
                  <a:gd name="T12" fmla="*/ 8 w 75"/>
                  <a:gd name="T13" fmla="*/ 32 h 94"/>
                  <a:gd name="T14" fmla="*/ 9 w 75"/>
                  <a:gd name="T15" fmla="*/ 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4">
                    <a:moveTo>
                      <a:pt x="9" y="3"/>
                    </a:moveTo>
                    <a:cubicBezTo>
                      <a:pt x="12" y="0"/>
                      <a:pt x="17" y="1"/>
                      <a:pt x="20" y="4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73" y="73"/>
                      <a:pt x="75" y="85"/>
                      <a:pt x="70" y="90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64" y="94"/>
                      <a:pt x="55" y="93"/>
                      <a:pt x="51" y="8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0" y="22"/>
                      <a:pt x="2" y="8"/>
                      <a:pt x="9" y="3"/>
                    </a:cubicBezTo>
                    <a:close/>
                  </a:path>
                </a:pathLst>
              </a:custGeom>
              <a:solidFill>
                <a:srgbClr val="C7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8" name="Freeform 137"/>
              <p:cNvSpPr>
                <a:spLocks/>
              </p:cNvSpPr>
              <p:nvPr/>
            </p:nvSpPr>
            <p:spPr bwMode="auto">
              <a:xfrm>
                <a:off x="5230285" y="4756151"/>
                <a:ext cx="1725084" cy="1206500"/>
              </a:xfrm>
              <a:custGeom>
                <a:avLst/>
                <a:gdLst>
                  <a:gd name="T0" fmla="*/ 0 w 310"/>
                  <a:gd name="T1" fmla="*/ 172 h 217"/>
                  <a:gd name="T2" fmla="*/ 0 w 310"/>
                  <a:gd name="T3" fmla="*/ 45 h 217"/>
                  <a:gd name="T4" fmla="*/ 45 w 310"/>
                  <a:gd name="T5" fmla="*/ 0 h 217"/>
                  <a:gd name="T6" fmla="*/ 265 w 310"/>
                  <a:gd name="T7" fmla="*/ 0 h 217"/>
                  <a:gd name="T8" fmla="*/ 310 w 310"/>
                  <a:gd name="T9" fmla="*/ 45 h 217"/>
                  <a:gd name="T10" fmla="*/ 310 w 310"/>
                  <a:gd name="T11" fmla="*/ 172 h 217"/>
                  <a:gd name="T12" fmla="*/ 265 w 310"/>
                  <a:gd name="T13" fmla="*/ 217 h 217"/>
                  <a:gd name="T14" fmla="*/ 45 w 310"/>
                  <a:gd name="T15" fmla="*/ 217 h 217"/>
                  <a:gd name="T16" fmla="*/ 0 w 310"/>
                  <a:gd name="T17" fmla="*/ 1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17">
                    <a:moveTo>
                      <a:pt x="0" y="172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5" y="0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90" y="0"/>
                      <a:pt x="310" y="20"/>
                      <a:pt x="310" y="45"/>
                    </a:cubicBezTo>
                    <a:cubicBezTo>
                      <a:pt x="310" y="172"/>
                      <a:pt x="310" y="172"/>
                      <a:pt x="310" y="172"/>
                    </a:cubicBezTo>
                    <a:cubicBezTo>
                      <a:pt x="310" y="197"/>
                      <a:pt x="290" y="217"/>
                      <a:pt x="265" y="217"/>
                    </a:cubicBezTo>
                    <a:cubicBezTo>
                      <a:pt x="45" y="217"/>
                      <a:pt x="45" y="217"/>
                      <a:pt x="45" y="217"/>
                    </a:cubicBezTo>
                    <a:cubicBezTo>
                      <a:pt x="21" y="217"/>
                      <a:pt x="0" y="197"/>
                      <a:pt x="0" y="172"/>
                    </a:cubicBezTo>
                    <a:close/>
                  </a:path>
                </a:pathLst>
              </a:custGeom>
              <a:solidFill>
                <a:srgbClr val="2B3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9" name="Freeform 138"/>
              <p:cNvSpPr>
                <a:spLocks/>
              </p:cNvSpPr>
              <p:nvPr/>
            </p:nvSpPr>
            <p:spPr bwMode="auto">
              <a:xfrm>
                <a:off x="5291669" y="5211234"/>
                <a:ext cx="23284" cy="294217"/>
              </a:xfrm>
              <a:custGeom>
                <a:avLst/>
                <a:gdLst>
                  <a:gd name="T0" fmla="*/ 0 w 4"/>
                  <a:gd name="T1" fmla="*/ 50 h 53"/>
                  <a:gd name="T2" fmla="*/ 0 w 4"/>
                  <a:gd name="T3" fmla="*/ 3 h 53"/>
                  <a:gd name="T4" fmla="*/ 2 w 4"/>
                  <a:gd name="T5" fmla="*/ 0 h 53"/>
                  <a:gd name="T6" fmla="*/ 2 w 4"/>
                  <a:gd name="T7" fmla="*/ 0 h 53"/>
                  <a:gd name="T8" fmla="*/ 4 w 4"/>
                  <a:gd name="T9" fmla="*/ 3 h 53"/>
                  <a:gd name="T10" fmla="*/ 4 w 4"/>
                  <a:gd name="T11" fmla="*/ 50 h 53"/>
                  <a:gd name="T12" fmla="*/ 2 w 4"/>
                  <a:gd name="T13" fmla="*/ 53 h 53"/>
                  <a:gd name="T14" fmla="*/ 2 w 4"/>
                  <a:gd name="T15" fmla="*/ 53 h 53"/>
                  <a:gd name="T16" fmla="*/ 0 w 4"/>
                  <a:gd name="T17" fmla="*/ 5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3">
                    <a:moveTo>
                      <a:pt x="0" y="5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3"/>
                      <a:pt x="2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10" name="Freeform 139"/>
              <p:cNvSpPr>
                <a:spLocks/>
              </p:cNvSpPr>
              <p:nvPr/>
            </p:nvSpPr>
            <p:spPr bwMode="auto">
              <a:xfrm>
                <a:off x="5376335" y="4838700"/>
                <a:ext cx="1422400" cy="1041400"/>
              </a:xfrm>
              <a:custGeom>
                <a:avLst/>
                <a:gdLst>
                  <a:gd name="T0" fmla="*/ 0 w 256"/>
                  <a:gd name="T1" fmla="*/ 186 h 187"/>
                  <a:gd name="T2" fmla="*/ 0 w 256"/>
                  <a:gd name="T3" fmla="*/ 1 h 187"/>
                  <a:gd name="T4" fmla="*/ 1 w 256"/>
                  <a:gd name="T5" fmla="*/ 0 h 187"/>
                  <a:gd name="T6" fmla="*/ 255 w 256"/>
                  <a:gd name="T7" fmla="*/ 0 h 187"/>
                  <a:gd name="T8" fmla="*/ 256 w 256"/>
                  <a:gd name="T9" fmla="*/ 1 h 187"/>
                  <a:gd name="T10" fmla="*/ 256 w 256"/>
                  <a:gd name="T11" fmla="*/ 186 h 187"/>
                  <a:gd name="T12" fmla="*/ 255 w 256"/>
                  <a:gd name="T13" fmla="*/ 187 h 187"/>
                  <a:gd name="T14" fmla="*/ 1 w 256"/>
                  <a:gd name="T15" fmla="*/ 187 h 187"/>
                  <a:gd name="T16" fmla="*/ 0 w 256"/>
                  <a:gd name="T17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187">
                    <a:moveTo>
                      <a:pt x="0" y="18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6" y="1"/>
                      <a:pt x="256" y="1"/>
                    </a:cubicBezTo>
                    <a:cubicBezTo>
                      <a:pt x="256" y="186"/>
                      <a:pt x="256" y="186"/>
                      <a:pt x="256" y="186"/>
                    </a:cubicBezTo>
                    <a:cubicBezTo>
                      <a:pt x="256" y="186"/>
                      <a:pt x="255" y="187"/>
                      <a:pt x="255" y="187"/>
                    </a:cubicBezTo>
                    <a:cubicBezTo>
                      <a:pt x="1" y="187"/>
                      <a:pt x="1" y="187"/>
                      <a:pt x="1" y="187"/>
                    </a:cubicBezTo>
                    <a:cubicBezTo>
                      <a:pt x="1" y="187"/>
                      <a:pt x="0" y="186"/>
                      <a:pt x="0" y="1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Freeform 140"/>
              <p:cNvSpPr>
                <a:spLocks/>
              </p:cNvSpPr>
              <p:nvPr/>
            </p:nvSpPr>
            <p:spPr bwMode="auto">
              <a:xfrm>
                <a:off x="6822018" y="5278967"/>
                <a:ext cx="88900" cy="88900"/>
              </a:xfrm>
              <a:custGeom>
                <a:avLst/>
                <a:gdLst>
                  <a:gd name="T0" fmla="*/ 1 w 16"/>
                  <a:gd name="T1" fmla="*/ 7 h 16"/>
                  <a:gd name="T2" fmla="*/ 9 w 16"/>
                  <a:gd name="T3" fmla="*/ 1 h 16"/>
                  <a:gd name="T4" fmla="*/ 15 w 16"/>
                  <a:gd name="T5" fmla="*/ 10 h 16"/>
                  <a:gd name="T6" fmla="*/ 7 w 16"/>
                  <a:gd name="T7" fmla="*/ 15 h 16"/>
                  <a:gd name="T8" fmla="*/ 1 w 16"/>
                  <a:gd name="T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" y="7"/>
                    </a:moveTo>
                    <a:cubicBezTo>
                      <a:pt x="1" y="3"/>
                      <a:pt x="5" y="0"/>
                      <a:pt x="9" y="1"/>
                    </a:cubicBezTo>
                    <a:cubicBezTo>
                      <a:pt x="13" y="2"/>
                      <a:pt x="16" y="5"/>
                      <a:pt x="15" y="10"/>
                    </a:cubicBezTo>
                    <a:cubicBezTo>
                      <a:pt x="15" y="14"/>
                      <a:pt x="11" y="16"/>
                      <a:pt x="7" y="15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5" name="Freeform 164"/>
              <p:cNvSpPr>
                <a:spLocks/>
              </p:cNvSpPr>
              <p:nvPr/>
            </p:nvSpPr>
            <p:spPr bwMode="auto">
              <a:xfrm>
                <a:off x="6866468" y="5873751"/>
                <a:ext cx="601133" cy="745067"/>
              </a:xfrm>
              <a:custGeom>
                <a:avLst/>
                <a:gdLst>
                  <a:gd name="T0" fmla="*/ 129 w 284"/>
                  <a:gd name="T1" fmla="*/ 0 h 352"/>
                  <a:gd name="T2" fmla="*/ 284 w 284"/>
                  <a:gd name="T3" fmla="*/ 200 h 352"/>
                  <a:gd name="T4" fmla="*/ 284 w 284"/>
                  <a:gd name="T5" fmla="*/ 273 h 352"/>
                  <a:gd name="T6" fmla="*/ 181 w 284"/>
                  <a:gd name="T7" fmla="*/ 352 h 352"/>
                  <a:gd name="T8" fmla="*/ 0 w 284"/>
                  <a:gd name="T9" fmla="*/ 121 h 352"/>
                  <a:gd name="T10" fmla="*/ 129 w 284"/>
                  <a:gd name="T11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4" h="352">
                    <a:moveTo>
                      <a:pt x="129" y="0"/>
                    </a:moveTo>
                    <a:lnTo>
                      <a:pt x="284" y="200"/>
                    </a:lnTo>
                    <a:lnTo>
                      <a:pt x="284" y="273"/>
                    </a:lnTo>
                    <a:lnTo>
                      <a:pt x="181" y="352"/>
                    </a:lnTo>
                    <a:lnTo>
                      <a:pt x="0" y="12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6" name="Freeform 165"/>
              <p:cNvSpPr>
                <a:spLocks/>
              </p:cNvSpPr>
              <p:nvPr/>
            </p:nvSpPr>
            <p:spPr bwMode="auto">
              <a:xfrm>
                <a:off x="7082368" y="6195484"/>
                <a:ext cx="874184" cy="662517"/>
              </a:xfrm>
              <a:custGeom>
                <a:avLst/>
                <a:gdLst>
                  <a:gd name="T0" fmla="*/ 171 w 413"/>
                  <a:gd name="T1" fmla="*/ 0 h 313"/>
                  <a:gd name="T2" fmla="*/ 413 w 413"/>
                  <a:gd name="T3" fmla="*/ 313 h 313"/>
                  <a:gd name="T4" fmla="*/ 269 w 413"/>
                  <a:gd name="T5" fmla="*/ 313 h 313"/>
                  <a:gd name="T6" fmla="*/ 140 w 413"/>
                  <a:gd name="T7" fmla="*/ 313 h 313"/>
                  <a:gd name="T8" fmla="*/ 0 w 413"/>
                  <a:gd name="T9" fmla="*/ 134 h 313"/>
                  <a:gd name="T10" fmla="*/ 171 w 413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3" h="313">
                    <a:moveTo>
                      <a:pt x="171" y="0"/>
                    </a:moveTo>
                    <a:lnTo>
                      <a:pt x="413" y="313"/>
                    </a:lnTo>
                    <a:lnTo>
                      <a:pt x="269" y="313"/>
                    </a:lnTo>
                    <a:lnTo>
                      <a:pt x="140" y="313"/>
                    </a:lnTo>
                    <a:lnTo>
                      <a:pt x="0" y="13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7" name="Freeform 166"/>
              <p:cNvSpPr>
                <a:spLocks/>
              </p:cNvSpPr>
              <p:nvPr/>
            </p:nvSpPr>
            <p:spPr bwMode="auto">
              <a:xfrm>
                <a:off x="6893984" y="5801785"/>
                <a:ext cx="323851" cy="328084"/>
              </a:xfrm>
              <a:custGeom>
                <a:avLst/>
                <a:gdLst>
                  <a:gd name="T0" fmla="*/ 42 w 58"/>
                  <a:gd name="T1" fmla="*/ 6 h 59"/>
                  <a:gd name="T2" fmla="*/ 51 w 58"/>
                  <a:gd name="T3" fmla="*/ 39 h 59"/>
                  <a:gd name="T4" fmla="*/ 16 w 58"/>
                  <a:gd name="T5" fmla="*/ 53 h 59"/>
                  <a:gd name="T6" fmla="*/ 7 w 58"/>
                  <a:gd name="T7" fmla="*/ 20 h 59"/>
                  <a:gd name="T8" fmla="*/ 42 w 58"/>
                  <a:gd name="T9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42" y="6"/>
                    </a:moveTo>
                    <a:cubicBezTo>
                      <a:pt x="54" y="11"/>
                      <a:pt x="58" y="26"/>
                      <a:pt x="51" y="39"/>
                    </a:cubicBezTo>
                    <a:cubicBezTo>
                      <a:pt x="43" y="52"/>
                      <a:pt x="28" y="59"/>
                      <a:pt x="16" y="53"/>
                    </a:cubicBezTo>
                    <a:cubicBezTo>
                      <a:pt x="4" y="48"/>
                      <a:pt x="0" y="33"/>
                      <a:pt x="7" y="20"/>
                    </a:cubicBezTo>
                    <a:cubicBezTo>
                      <a:pt x="15" y="7"/>
                      <a:pt x="30" y="0"/>
                      <a:pt x="42" y="6"/>
                    </a:cubicBezTo>
                    <a:close/>
                  </a:path>
                </a:pathLst>
              </a:custGeom>
              <a:solidFill>
                <a:srgbClr val="C7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8" name="Freeform 167"/>
              <p:cNvSpPr>
                <a:spLocks/>
              </p:cNvSpPr>
              <p:nvPr/>
            </p:nvSpPr>
            <p:spPr bwMode="auto">
              <a:xfrm>
                <a:off x="6855885" y="5361518"/>
                <a:ext cx="427567" cy="622300"/>
              </a:xfrm>
              <a:custGeom>
                <a:avLst/>
                <a:gdLst>
                  <a:gd name="T0" fmla="*/ 21 w 77"/>
                  <a:gd name="T1" fmla="*/ 0 h 112"/>
                  <a:gd name="T2" fmla="*/ 65 w 77"/>
                  <a:gd name="T3" fmla="*/ 74 h 112"/>
                  <a:gd name="T4" fmla="*/ 71 w 77"/>
                  <a:gd name="T5" fmla="*/ 108 h 112"/>
                  <a:gd name="T6" fmla="*/ 71 w 77"/>
                  <a:gd name="T7" fmla="*/ 108 h 112"/>
                  <a:gd name="T8" fmla="*/ 45 w 77"/>
                  <a:gd name="T9" fmla="*/ 92 h 112"/>
                  <a:gd name="T10" fmla="*/ 10 w 77"/>
                  <a:gd name="T11" fmla="*/ 34 h 112"/>
                  <a:gd name="T12" fmla="*/ 21 w 77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12">
                    <a:moveTo>
                      <a:pt x="21" y="0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9" y="80"/>
                      <a:pt x="77" y="104"/>
                      <a:pt x="71" y="108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65" y="112"/>
                      <a:pt x="49" y="98"/>
                      <a:pt x="45" y="9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0" y="17"/>
                      <a:pt x="15" y="2"/>
                      <a:pt x="21" y="0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9" name="Freeform 168"/>
              <p:cNvSpPr>
                <a:spLocks/>
              </p:cNvSpPr>
              <p:nvPr/>
            </p:nvSpPr>
            <p:spPr bwMode="auto">
              <a:xfrm>
                <a:off x="6921501" y="5789085"/>
                <a:ext cx="323851" cy="351367"/>
              </a:xfrm>
              <a:custGeom>
                <a:avLst/>
                <a:gdLst>
                  <a:gd name="T0" fmla="*/ 44 w 58"/>
                  <a:gd name="T1" fmla="*/ 6 h 63"/>
                  <a:gd name="T2" fmla="*/ 50 w 58"/>
                  <a:gd name="T3" fmla="*/ 42 h 63"/>
                  <a:gd name="T4" fmla="*/ 14 w 58"/>
                  <a:gd name="T5" fmla="*/ 58 h 63"/>
                  <a:gd name="T6" fmla="*/ 8 w 58"/>
                  <a:gd name="T7" fmla="*/ 21 h 63"/>
                  <a:gd name="T8" fmla="*/ 44 w 58"/>
                  <a:gd name="T9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3">
                    <a:moveTo>
                      <a:pt x="44" y="6"/>
                    </a:moveTo>
                    <a:cubicBezTo>
                      <a:pt x="56" y="12"/>
                      <a:pt x="58" y="28"/>
                      <a:pt x="50" y="42"/>
                    </a:cubicBezTo>
                    <a:cubicBezTo>
                      <a:pt x="42" y="56"/>
                      <a:pt x="25" y="63"/>
                      <a:pt x="14" y="58"/>
                    </a:cubicBezTo>
                    <a:cubicBezTo>
                      <a:pt x="2" y="52"/>
                      <a:pt x="0" y="36"/>
                      <a:pt x="8" y="21"/>
                    </a:cubicBezTo>
                    <a:cubicBezTo>
                      <a:pt x="16" y="7"/>
                      <a:pt x="33" y="0"/>
                      <a:pt x="44" y="6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0" name="Freeform 169"/>
              <p:cNvSpPr>
                <a:spLocks/>
              </p:cNvSpPr>
              <p:nvPr/>
            </p:nvSpPr>
            <p:spPr bwMode="auto">
              <a:xfrm>
                <a:off x="5571069" y="5990167"/>
                <a:ext cx="105833" cy="173567"/>
              </a:xfrm>
              <a:custGeom>
                <a:avLst/>
                <a:gdLst>
                  <a:gd name="T0" fmla="*/ 39 w 50"/>
                  <a:gd name="T1" fmla="*/ 8 h 82"/>
                  <a:gd name="T2" fmla="*/ 0 w 50"/>
                  <a:gd name="T3" fmla="*/ 82 h 82"/>
                  <a:gd name="T4" fmla="*/ 50 w 50"/>
                  <a:gd name="T5" fmla="*/ 0 h 82"/>
                  <a:gd name="T6" fmla="*/ 39 w 50"/>
                  <a:gd name="T7" fmla="*/ 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82">
                    <a:moveTo>
                      <a:pt x="39" y="8"/>
                    </a:moveTo>
                    <a:lnTo>
                      <a:pt x="0" y="82"/>
                    </a:lnTo>
                    <a:lnTo>
                      <a:pt x="50" y="0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C7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1" name="Freeform 170"/>
              <p:cNvSpPr>
                <a:spLocks/>
              </p:cNvSpPr>
              <p:nvPr/>
            </p:nvSpPr>
            <p:spPr bwMode="auto">
              <a:xfrm>
                <a:off x="6955369" y="5361518"/>
                <a:ext cx="71967" cy="99484"/>
              </a:xfrm>
              <a:custGeom>
                <a:avLst/>
                <a:gdLst>
                  <a:gd name="T0" fmla="*/ 4 w 13"/>
                  <a:gd name="T1" fmla="*/ 13 h 18"/>
                  <a:gd name="T2" fmla="*/ 8 w 13"/>
                  <a:gd name="T3" fmla="*/ 16 h 18"/>
                  <a:gd name="T4" fmla="*/ 13 w 13"/>
                  <a:gd name="T5" fmla="*/ 18 h 18"/>
                  <a:gd name="T6" fmla="*/ 3 w 13"/>
                  <a:gd name="T7" fmla="*/ 0 h 18"/>
                  <a:gd name="T8" fmla="*/ 2 w 13"/>
                  <a:gd name="T9" fmla="*/ 0 h 18"/>
                  <a:gd name="T10" fmla="*/ 4 w 13"/>
                  <a:gd name="T11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4" y="13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8"/>
                      <a:pt x="11" y="18"/>
                      <a:pt x="13" y="1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rgbClr val="FF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9" name="Freeform 327"/>
              <p:cNvSpPr>
                <a:spLocks/>
              </p:cNvSpPr>
              <p:nvPr/>
            </p:nvSpPr>
            <p:spPr bwMode="auto">
              <a:xfrm>
                <a:off x="4703234" y="6007101"/>
                <a:ext cx="622300" cy="622300"/>
              </a:xfrm>
              <a:custGeom>
                <a:avLst/>
                <a:gdLst>
                  <a:gd name="T0" fmla="*/ 294 w 294"/>
                  <a:gd name="T1" fmla="*/ 55 h 294"/>
                  <a:gd name="T2" fmla="*/ 192 w 294"/>
                  <a:gd name="T3" fmla="*/ 273 h 294"/>
                  <a:gd name="T4" fmla="*/ 131 w 294"/>
                  <a:gd name="T5" fmla="*/ 294 h 294"/>
                  <a:gd name="T6" fmla="*/ 5 w 294"/>
                  <a:gd name="T7" fmla="*/ 294 h 294"/>
                  <a:gd name="T8" fmla="*/ 0 w 294"/>
                  <a:gd name="T9" fmla="*/ 273 h 294"/>
                  <a:gd name="T10" fmla="*/ 128 w 294"/>
                  <a:gd name="T11" fmla="*/ 0 h 294"/>
                  <a:gd name="T12" fmla="*/ 294 w 294"/>
                  <a:gd name="T13" fmla="*/ 55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294">
                    <a:moveTo>
                      <a:pt x="294" y="55"/>
                    </a:moveTo>
                    <a:lnTo>
                      <a:pt x="192" y="273"/>
                    </a:lnTo>
                    <a:lnTo>
                      <a:pt x="131" y="294"/>
                    </a:lnTo>
                    <a:lnTo>
                      <a:pt x="5" y="294"/>
                    </a:lnTo>
                    <a:lnTo>
                      <a:pt x="0" y="273"/>
                    </a:lnTo>
                    <a:lnTo>
                      <a:pt x="128" y="0"/>
                    </a:lnTo>
                    <a:lnTo>
                      <a:pt x="294" y="55"/>
                    </a:ln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0" name="Freeform 328"/>
              <p:cNvSpPr>
                <a:spLocks/>
              </p:cNvSpPr>
              <p:nvPr/>
            </p:nvSpPr>
            <p:spPr bwMode="auto">
              <a:xfrm>
                <a:off x="4652434" y="6057901"/>
                <a:ext cx="611717" cy="571500"/>
              </a:xfrm>
              <a:custGeom>
                <a:avLst/>
                <a:gdLst>
                  <a:gd name="T0" fmla="*/ 145 w 289"/>
                  <a:gd name="T1" fmla="*/ 0 h 270"/>
                  <a:gd name="T2" fmla="*/ 0 w 289"/>
                  <a:gd name="T3" fmla="*/ 260 h 270"/>
                  <a:gd name="T4" fmla="*/ 0 w 289"/>
                  <a:gd name="T5" fmla="*/ 270 h 270"/>
                  <a:gd name="T6" fmla="*/ 0 w 289"/>
                  <a:gd name="T7" fmla="*/ 270 h 270"/>
                  <a:gd name="T8" fmla="*/ 150 w 289"/>
                  <a:gd name="T9" fmla="*/ 270 h 270"/>
                  <a:gd name="T10" fmla="*/ 205 w 289"/>
                  <a:gd name="T11" fmla="*/ 252 h 270"/>
                  <a:gd name="T12" fmla="*/ 289 w 289"/>
                  <a:gd name="T13" fmla="*/ 99 h 270"/>
                  <a:gd name="T14" fmla="*/ 145 w 289"/>
                  <a:gd name="T1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270">
                    <a:moveTo>
                      <a:pt x="145" y="0"/>
                    </a:moveTo>
                    <a:lnTo>
                      <a:pt x="0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50" y="270"/>
                    </a:lnTo>
                    <a:lnTo>
                      <a:pt x="205" y="252"/>
                    </a:lnTo>
                    <a:lnTo>
                      <a:pt x="289" y="99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1" name="Freeform 329"/>
              <p:cNvSpPr>
                <a:spLocks/>
              </p:cNvSpPr>
              <p:nvPr/>
            </p:nvSpPr>
            <p:spPr bwMode="auto">
              <a:xfrm>
                <a:off x="4457701" y="6246284"/>
                <a:ext cx="734484" cy="611717"/>
              </a:xfrm>
              <a:custGeom>
                <a:avLst/>
                <a:gdLst>
                  <a:gd name="T0" fmla="*/ 163 w 347"/>
                  <a:gd name="T1" fmla="*/ 0 h 289"/>
                  <a:gd name="T2" fmla="*/ 0 w 347"/>
                  <a:gd name="T3" fmla="*/ 289 h 289"/>
                  <a:gd name="T4" fmla="*/ 87 w 347"/>
                  <a:gd name="T5" fmla="*/ 289 h 289"/>
                  <a:gd name="T6" fmla="*/ 244 w 347"/>
                  <a:gd name="T7" fmla="*/ 289 h 289"/>
                  <a:gd name="T8" fmla="*/ 347 w 347"/>
                  <a:gd name="T9" fmla="*/ 102 h 289"/>
                  <a:gd name="T10" fmla="*/ 163 w 347"/>
                  <a:gd name="T11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7" h="289">
                    <a:moveTo>
                      <a:pt x="163" y="0"/>
                    </a:moveTo>
                    <a:lnTo>
                      <a:pt x="0" y="289"/>
                    </a:lnTo>
                    <a:lnTo>
                      <a:pt x="87" y="289"/>
                    </a:lnTo>
                    <a:lnTo>
                      <a:pt x="244" y="289"/>
                    </a:lnTo>
                    <a:lnTo>
                      <a:pt x="347" y="102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2" name="Freeform 330"/>
              <p:cNvSpPr>
                <a:spLocks/>
              </p:cNvSpPr>
              <p:nvPr/>
            </p:nvSpPr>
            <p:spPr bwMode="auto">
              <a:xfrm>
                <a:off x="5164668" y="5873751"/>
                <a:ext cx="588433" cy="427567"/>
              </a:xfrm>
              <a:custGeom>
                <a:avLst/>
                <a:gdLst>
                  <a:gd name="T0" fmla="*/ 106 w 106"/>
                  <a:gd name="T1" fmla="*/ 17 h 77"/>
                  <a:gd name="T2" fmla="*/ 62 w 106"/>
                  <a:gd name="T3" fmla="*/ 51 h 77"/>
                  <a:gd name="T4" fmla="*/ 5 w 106"/>
                  <a:gd name="T5" fmla="*/ 72 h 77"/>
                  <a:gd name="T6" fmla="*/ 41 w 106"/>
                  <a:gd name="T7" fmla="*/ 35 h 77"/>
                  <a:gd name="T8" fmla="*/ 74 w 106"/>
                  <a:gd name="T9" fmla="*/ 13 h 77"/>
                  <a:gd name="T10" fmla="*/ 106 w 106"/>
                  <a:gd name="T11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77">
                    <a:moveTo>
                      <a:pt x="106" y="17"/>
                    </a:moveTo>
                    <a:cubicBezTo>
                      <a:pt x="62" y="51"/>
                      <a:pt x="62" y="51"/>
                      <a:pt x="62" y="51"/>
                    </a:cubicBezTo>
                    <a:cubicBezTo>
                      <a:pt x="57" y="55"/>
                      <a:pt x="10" y="77"/>
                      <a:pt x="5" y="72"/>
                    </a:cubicBezTo>
                    <a:cubicBezTo>
                      <a:pt x="0" y="67"/>
                      <a:pt x="36" y="39"/>
                      <a:pt x="41" y="35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92" y="0"/>
                      <a:pt x="102" y="11"/>
                      <a:pt x="106" y="17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8884" y="5116783"/>
                <a:ext cx="1283777" cy="420418"/>
              </a:xfrm>
              <a:prstGeom prst="rect">
                <a:avLst/>
              </a:prstGeom>
            </p:spPr>
          </p:pic>
          <p:sp>
            <p:nvSpPr>
              <p:cNvPr id="63" name="Freeform 331"/>
              <p:cNvSpPr>
                <a:spLocks/>
              </p:cNvSpPr>
              <p:nvPr/>
            </p:nvSpPr>
            <p:spPr bwMode="auto">
              <a:xfrm>
                <a:off x="4919134" y="5278967"/>
                <a:ext cx="929217" cy="1039284"/>
              </a:xfrm>
              <a:custGeom>
                <a:avLst/>
                <a:gdLst>
                  <a:gd name="T0" fmla="*/ 135 w 167"/>
                  <a:gd name="T1" fmla="*/ 18 h 187"/>
                  <a:gd name="T2" fmla="*/ 105 w 167"/>
                  <a:gd name="T3" fmla="*/ 75 h 187"/>
                  <a:gd name="T4" fmla="*/ 81 w 167"/>
                  <a:gd name="T5" fmla="*/ 71 h 187"/>
                  <a:gd name="T6" fmla="*/ 59 w 167"/>
                  <a:gd name="T7" fmla="*/ 63 h 187"/>
                  <a:gd name="T8" fmla="*/ 36 w 167"/>
                  <a:gd name="T9" fmla="*/ 61 h 187"/>
                  <a:gd name="T10" fmla="*/ 10 w 167"/>
                  <a:gd name="T11" fmla="*/ 109 h 187"/>
                  <a:gd name="T12" fmla="*/ 2 w 167"/>
                  <a:gd name="T13" fmla="*/ 153 h 187"/>
                  <a:gd name="T14" fmla="*/ 61 w 167"/>
                  <a:gd name="T15" fmla="*/ 179 h 187"/>
                  <a:gd name="T16" fmla="*/ 84 w 167"/>
                  <a:gd name="T17" fmla="*/ 163 h 187"/>
                  <a:gd name="T18" fmla="*/ 158 w 167"/>
                  <a:gd name="T19" fmla="*/ 30 h 187"/>
                  <a:gd name="T20" fmla="*/ 135 w 167"/>
                  <a:gd name="T21" fmla="*/ 1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87">
                    <a:moveTo>
                      <a:pt x="135" y="18"/>
                    </a:moveTo>
                    <a:cubicBezTo>
                      <a:pt x="105" y="75"/>
                      <a:pt x="105" y="75"/>
                      <a:pt x="105" y="75"/>
                    </a:cubicBezTo>
                    <a:cubicBezTo>
                      <a:pt x="104" y="64"/>
                      <a:pt x="88" y="61"/>
                      <a:pt x="81" y="71"/>
                    </a:cubicBezTo>
                    <a:cubicBezTo>
                      <a:pt x="82" y="60"/>
                      <a:pt x="67" y="56"/>
                      <a:pt x="59" y="63"/>
                    </a:cubicBezTo>
                    <a:cubicBezTo>
                      <a:pt x="58" y="53"/>
                      <a:pt x="41" y="50"/>
                      <a:pt x="36" y="61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3" y="122"/>
                      <a:pt x="0" y="143"/>
                      <a:pt x="2" y="153"/>
                    </a:cubicBezTo>
                    <a:cubicBezTo>
                      <a:pt x="8" y="183"/>
                      <a:pt x="47" y="187"/>
                      <a:pt x="61" y="179"/>
                    </a:cubicBezTo>
                    <a:cubicBezTo>
                      <a:pt x="72" y="173"/>
                      <a:pt x="80" y="170"/>
                      <a:pt x="84" y="163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67" y="14"/>
                      <a:pt x="144" y="0"/>
                      <a:pt x="135" y="18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4" name="Freeform 332"/>
              <p:cNvSpPr>
                <a:spLocks noEditPoints="1"/>
              </p:cNvSpPr>
              <p:nvPr/>
            </p:nvSpPr>
            <p:spPr bwMode="auto">
              <a:xfrm>
                <a:off x="5192185" y="5617634"/>
                <a:ext cx="311151" cy="205317"/>
              </a:xfrm>
              <a:custGeom>
                <a:avLst/>
                <a:gdLst>
                  <a:gd name="T0" fmla="*/ 0 w 56"/>
                  <a:gd name="T1" fmla="*/ 18 h 37"/>
                  <a:gd name="T2" fmla="*/ 10 w 56"/>
                  <a:gd name="T3" fmla="*/ 0 h 37"/>
                  <a:gd name="T4" fmla="*/ 10 w 56"/>
                  <a:gd name="T5" fmla="*/ 2 h 37"/>
                  <a:gd name="T6" fmla="*/ 12 w 56"/>
                  <a:gd name="T7" fmla="*/ 0 h 37"/>
                  <a:gd name="T8" fmla="*/ 0 w 56"/>
                  <a:gd name="T9" fmla="*/ 18 h 37"/>
                  <a:gd name="T10" fmla="*/ 56 w 56"/>
                  <a:gd name="T11" fmla="*/ 14 h 37"/>
                  <a:gd name="T12" fmla="*/ 55 w 56"/>
                  <a:gd name="T13" fmla="*/ 11 h 37"/>
                  <a:gd name="T14" fmla="*/ 42 w 56"/>
                  <a:gd name="T15" fmla="*/ 37 h 37"/>
                  <a:gd name="T16" fmla="*/ 56 w 56"/>
                  <a:gd name="T17" fmla="*/ 14 h 37"/>
                  <a:gd name="T18" fmla="*/ 56 w 56"/>
                  <a:gd name="T19" fmla="*/ 14 h 37"/>
                  <a:gd name="T20" fmla="*/ 36 w 56"/>
                  <a:gd name="T21" fmla="*/ 6 h 37"/>
                  <a:gd name="T22" fmla="*/ 32 w 56"/>
                  <a:gd name="T23" fmla="*/ 10 h 37"/>
                  <a:gd name="T24" fmla="*/ 32 w 56"/>
                  <a:gd name="T25" fmla="*/ 8 h 37"/>
                  <a:gd name="T26" fmla="*/ 21 w 56"/>
                  <a:gd name="T27" fmla="*/ 29 h 37"/>
                  <a:gd name="T28" fmla="*/ 36 w 56"/>
                  <a:gd name="T2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37">
                    <a:moveTo>
                      <a:pt x="0" y="18"/>
                    </a:moveTo>
                    <a:cubicBezTo>
                      <a:pt x="0" y="18"/>
                      <a:pt x="5" y="9"/>
                      <a:pt x="10" y="0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7" y="8"/>
                      <a:pt x="0" y="18"/>
                      <a:pt x="0" y="18"/>
                    </a:cubicBezTo>
                    <a:close/>
                    <a:moveTo>
                      <a:pt x="56" y="14"/>
                    </a:moveTo>
                    <a:cubicBezTo>
                      <a:pt x="56" y="13"/>
                      <a:pt x="56" y="12"/>
                      <a:pt x="55" y="11"/>
                    </a:cubicBezTo>
                    <a:cubicBezTo>
                      <a:pt x="50" y="20"/>
                      <a:pt x="42" y="37"/>
                      <a:pt x="42" y="37"/>
                    </a:cubicBezTo>
                    <a:cubicBezTo>
                      <a:pt x="42" y="37"/>
                      <a:pt x="52" y="21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lose/>
                    <a:moveTo>
                      <a:pt x="36" y="6"/>
                    </a:moveTo>
                    <a:cubicBezTo>
                      <a:pt x="34" y="7"/>
                      <a:pt x="33" y="8"/>
                      <a:pt x="32" y="10"/>
                    </a:cubicBezTo>
                    <a:cubicBezTo>
                      <a:pt x="32" y="9"/>
                      <a:pt x="32" y="8"/>
                      <a:pt x="32" y="8"/>
                    </a:cubicBezTo>
                    <a:cubicBezTo>
                      <a:pt x="27" y="17"/>
                      <a:pt x="21" y="29"/>
                      <a:pt x="21" y="29"/>
                    </a:cubicBezTo>
                    <a:cubicBezTo>
                      <a:pt x="21" y="29"/>
                      <a:pt x="30" y="15"/>
                      <a:pt x="36" y="6"/>
                    </a:cubicBezTo>
                    <a:close/>
                  </a:path>
                </a:pathLst>
              </a:custGeom>
              <a:solidFill>
                <a:srgbClr val="C7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5" name="Freeform 333"/>
              <p:cNvSpPr>
                <a:spLocks/>
              </p:cNvSpPr>
              <p:nvPr/>
            </p:nvSpPr>
            <p:spPr bwMode="auto">
              <a:xfrm>
                <a:off x="5664201" y="5295900"/>
                <a:ext cx="173567" cy="205317"/>
              </a:xfrm>
              <a:custGeom>
                <a:avLst/>
                <a:gdLst>
                  <a:gd name="T0" fmla="*/ 4 w 31"/>
                  <a:gd name="T1" fmla="*/ 16 h 37"/>
                  <a:gd name="T2" fmla="*/ 2 w 31"/>
                  <a:gd name="T3" fmla="*/ 21 h 37"/>
                  <a:gd name="T4" fmla="*/ 19 w 31"/>
                  <a:gd name="T5" fmla="*/ 29 h 37"/>
                  <a:gd name="T6" fmla="*/ 22 w 31"/>
                  <a:gd name="T7" fmla="*/ 25 h 37"/>
                  <a:gd name="T8" fmla="*/ 4 w 31"/>
                  <a:gd name="T9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7">
                    <a:moveTo>
                      <a:pt x="4" y="16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0" y="26"/>
                      <a:pt x="13" y="37"/>
                      <a:pt x="19" y="29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31" y="13"/>
                      <a:pt x="10" y="0"/>
                      <a:pt x="4" y="16"/>
                    </a:cubicBezTo>
                    <a:close/>
                  </a:path>
                </a:pathLst>
              </a:custGeom>
              <a:solidFill>
                <a:srgbClr val="FF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6" name="Freeform 334"/>
              <p:cNvSpPr>
                <a:spLocks/>
              </p:cNvSpPr>
              <p:nvPr/>
            </p:nvSpPr>
            <p:spPr bwMode="auto">
              <a:xfrm>
                <a:off x="5659967" y="5956300"/>
                <a:ext cx="93133" cy="84667"/>
              </a:xfrm>
              <a:custGeom>
                <a:avLst/>
                <a:gdLst>
                  <a:gd name="T0" fmla="*/ 5 w 17"/>
                  <a:gd name="T1" fmla="*/ 5 h 15"/>
                  <a:gd name="T2" fmla="*/ 1 w 17"/>
                  <a:gd name="T3" fmla="*/ 9 h 15"/>
                  <a:gd name="T4" fmla="*/ 1 w 17"/>
                  <a:gd name="T5" fmla="*/ 15 h 15"/>
                  <a:gd name="T6" fmla="*/ 17 w 17"/>
                  <a:gd name="T7" fmla="*/ 2 h 15"/>
                  <a:gd name="T8" fmla="*/ 17 w 17"/>
                  <a:gd name="T9" fmla="*/ 2 h 15"/>
                  <a:gd name="T10" fmla="*/ 5 w 17"/>
                  <a:gd name="T1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5" y="5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9" y="0"/>
                      <a:pt x="5" y="5"/>
                    </a:cubicBezTo>
                    <a:close/>
                  </a:path>
                </a:pathLst>
              </a:custGeom>
              <a:solidFill>
                <a:srgbClr val="FF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5744951" y="5406595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出行生态圈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214030" y="1210098"/>
            <a:ext cx="13201346" cy="676834"/>
            <a:chOff x="-208810" y="1515486"/>
            <a:chExt cx="13201346" cy="676834"/>
          </a:xfrm>
        </p:grpSpPr>
        <p:grpSp>
          <p:nvGrpSpPr>
            <p:cNvPr id="14" name="组合 13"/>
            <p:cNvGrpSpPr/>
            <p:nvPr/>
          </p:nvGrpSpPr>
          <p:grpSpPr>
            <a:xfrm>
              <a:off x="-208810" y="1527194"/>
              <a:ext cx="5227859" cy="665126"/>
              <a:chOff x="-880680" y="1446810"/>
              <a:chExt cx="4021186" cy="66512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-880680" y="1462193"/>
                <a:ext cx="4021186" cy="64974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90248" y="1446810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打车工具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6869945" y="1515486"/>
              <a:ext cx="6122591" cy="670569"/>
              <a:chOff x="-2212489" y="1473938"/>
              <a:chExt cx="5876536" cy="670569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-2212489" y="1494764"/>
                <a:ext cx="5148325" cy="6497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-2094532" y="1473938"/>
                <a:ext cx="575857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一站式多元化出行平台</a:t>
                </a:r>
              </a:p>
            </p:txBody>
          </p:sp>
        </p:grpSp>
        <p:sp>
          <p:nvSpPr>
            <p:cNvPr id="15" name="右箭头 14"/>
            <p:cNvSpPr/>
            <p:nvPr/>
          </p:nvSpPr>
          <p:spPr>
            <a:xfrm>
              <a:off x="4910904" y="1772967"/>
              <a:ext cx="1979470" cy="25744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074582" y="2247610"/>
            <a:ext cx="6130981" cy="4470642"/>
            <a:chOff x="886176" y="1307429"/>
            <a:chExt cx="5558691" cy="4046769"/>
          </a:xfrm>
        </p:grpSpPr>
        <p:grpSp>
          <p:nvGrpSpPr>
            <p:cNvPr id="72" name="组合 71"/>
            <p:cNvGrpSpPr/>
            <p:nvPr/>
          </p:nvGrpSpPr>
          <p:grpSpPr>
            <a:xfrm>
              <a:off x="886176" y="1307429"/>
              <a:ext cx="5558691" cy="4046769"/>
              <a:chOff x="886176" y="1307429"/>
              <a:chExt cx="5117253" cy="3762129"/>
            </a:xfrm>
          </p:grpSpPr>
          <p:pic>
            <p:nvPicPr>
              <p:cNvPr id="74" name="Picture 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3738" y="629867"/>
                <a:ext cx="3762129" cy="5117253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 rotWithShape="1">
              <a:blip r:embed="rId16"/>
              <a:srcRect l="1558" t="2516" r="2128" b="2838"/>
              <a:stretch/>
            </p:blipFill>
            <p:spPr>
              <a:xfrm>
                <a:off x="1642820" y="1704814"/>
                <a:ext cx="3936569" cy="2965342"/>
              </a:xfrm>
              <a:prstGeom prst="rect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</p:pic>
        </p:grpSp>
        <p:sp>
          <p:nvSpPr>
            <p:cNvPr id="73" name="矩形 72"/>
            <p:cNvSpPr/>
            <p:nvPr/>
          </p:nvSpPr>
          <p:spPr>
            <a:xfrm>
              <a:off x="2556932" y="1778000"/>
              <a:ext cx="685800" cy="237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05" b="-12516"/>
          <a:stretch/>
        </p:blipFill>
        <p:spPr>
          <a:xfrm>
            <a:off x="7185924" y="3167470"/>
            <a:ext cx="819800" cy="708938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78" name="正五边形 77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01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滴滴现状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2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2531223" y="923241"/>
            <a:ext cx="8238810" cy="5492624"/>
            <a:chOff x="7162800" y="2025554"/>
            <a:chExt cx="6299050" cy="4712668"/>
          </a:xfrm>
        </p:grpSpPr>
        <p:grpSp>
          <p:nvGrpSpPr>
            <p:cNvPr id="49" name="组合 48"/>
            <p:cNvGrpSpPr/>
            <p:nvPr/>
          </p:nvGrpSpPr>
          <p:grpSpPr>
            <a:xfrm>
              <a:off x="7162800" y="2025554"/>
              <a:ext cx="6299050" cy="4712668"/>
              <a:chOff x="3878317" y="1899430"/>
              <a:chExt cx="6299050" cy="4712668"/>
            </a:xfrm>
          </p:grpSpPr>
          <p:sp>
            <p:nvSpPr>
              <p:cNvPr id="54" name="Isosceles Triangle 63"/>
              <p:cNvSpPr/>
              <p:nvPr/>
            </p:nvSpPr>
            <p:spPr>
              <a:xfrm>
                <a:off x="7115645" y="2963918"/>
                <a:ext cx="1791872" cy="3269442"/>
              </a:xfrm>
              <a:prstGeom prst="triangle">
                <a:avLst/>
              </a:prstGeom>
              <a:solidFill>
                <a:srgbClr val="F55F0B">
                  <a:alpha val="8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Isosceles Triangle 64"/>
              <p:cNvSpPr/>
              <p:nvPr/>
            </p:nvSpPr>
            <p:spPr>
              <a:xfrm>
                <a:off x="5787394" y="4020263"/>
                <a:ext cx="1797304" cy="2213096"/>
              </a:xfrm>
              <a:prstGeom prst="triangl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Isosceles Triangle 65"/>
              <p:cNvSpPr/>
              <p:nvPr/>
            </p:nvSpPr>
            <p:spPr>
              <a:xfrm>
                <a:off x="3878317" y="5444266"/>
                <a:ext cx="1582705" cy="776589"/>
              </a:xfrm>
              <a:prstGeom prst="triangle">
                <a:avLst/>
              </a:prstGeom>
              <a:solidFill>
                <a:schemeClr val="accent3">
                  <a:alpha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Isosceles Triangle 66"/>
              <p:cNvSpPr/>
              <p:nvPr/>
            </p:nvSpPr>
            <p:spPr>
              <a:xfrm>
                <a:off x="4966136" y="4603531"/>
                <a:ext cx="1656846" cy="1629828"/>
              </a:xfrm>
              <a:prstGeom prst="triangle">
                <a:avLst/>
              </a:prstGeom>
              <a:solidFill>
                <a:schemeClr val="accent4">
                  <a:alpha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4285978" y="6233359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355881" y="6233359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6425784" y="6233359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2016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7687925" y="6242766"/>
                <a:ext cx="84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4316467" y="1899430"/>
                <a:ext cx="5860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年中国互联网出行市场交易规模预测（亿元</a:t>
                </a: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RMB</a:t>
                </a:r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0972408" y="2738393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2199.1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493729" y="3832151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1712.2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745505" y="4448842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681.6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600950" y="5223383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206.8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9245411" y="623119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数据来源：易观智库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36" name="正五边形 35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01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出行市场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24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组合 154"/>
          <p:cNvGrpSpPr/>
          <p:nvPr/>
        </p:nvGrpSpPr>
        <p:grpSpPr>
          <a:xfrm>
            <a:off x="6754724" y="2139740"/>
            <a:ext cx="3940429" cy="2445883"/>
            <a:chOff x="6511018" y="2324349"/>
            <a:chExt cx="3940429" cy="2445883"/>
          </a:xfrm>
        </p:grpSpPr>
        <p:grpSp>
          <p:nvGrpSpPr>
            <p:cNvPr id="117" name="组合 116"/>
            <p:cNvGrpSpPr/>
            <p:nvPr/>
          </p:nvGrpSpPr>
          <p:grpSpPr>
            <a:xfrm>
              <a:off x="6511798" y="2335441"/>
              <a:ext cx="3939649" cy="2128595"/>
              <a:chOff x="7083811" y="243735"/>
              <a:chExt cx="3939649" cy="2128595"/>
            </a:xfrm>
          </p:grpSpPr>
          <p:grpSp>
            <p:nvGrpSpPr>
              <p:cNvPr id="118" name="组合 117"/>
              <p:cNvGrpSpPr/>
              <p:nvPr/>
            </p:nvGrpSpPr>
            <p:grpSpPr>
              <a:xfrm>
                <a:off x="7121456" y="895182"/>
                <a:ext cx="3891523" cy="430887"/>
                <a:chOff x="7161012" y="3500346"/>
                <a:chExt cx="3891523" cy="430887"/>
              </a:xfrm>
            </p:grpSpPr>
            <p:cxnSp>
              <p:nvCxnSpPr>
                <p:cNvPr id="136" name="Straight Connector 128"/>
                <p:cNvCxnSpPr/>
                <p:nvPr/>
              </p:nvCxnSpPr>
              <p:spPr>
                <a:xfrm flipH="1" flipV="1">
                  <a:off x="7161012" y="3641155"/>
                  <a:ext cx="2276021" cy="28989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17"/>
                <p:cNvSpPr txBox="1"/>
                <p:nvPr/>
              </p:nvSpPr>
              <p:spPr>
                <a:xfrm>
                  <a:off x="9437032" y="3500346"/>
                  <a:ext cx="1615503" cy="430887"/>
                </a:xfrm>
                <a:prstGeom prst="rect">
                  <a:avLst/>
                </a:prstGeom>
                <a:noFill/>
                <a:ln w="57150">
                  <a:solidFill>
                    <a:schemeClr val="accent5"/>
                  </a:solidFill>
                </a:ln>
              </p:spPr>
              <p:txBody>
                <a:bodyPr wrap="square" lIns="121920" tIns="121920" rIns="121920" bIns="121920" rtlCol="0">
                  <a:spAutoFit/>
                </a:bodyPr>
                <a:lstStyle/>
                <a:p>
                  <a:pPr defTabSz="1219170">
                    <a:buClr>
                      <a:schemeClr val="accent2"/>
                    </a:buClr>
                  </a:pPr>
                  <a:endParaRPr lang="en-US" sz="1200" b="1" kern="0" dirty="0">
                    <a:solidFill>
                      <a:sysClr val="windowText" lastClr="000000"/>
                    </a:solidFill>
                    <a:latin typeface="Raleway" panose="020B0003030101060003" pitchFamily="34" charset="0"/>
                  </a:endParaRPr>
                </a:p>
              </p:txBody>
            </p:sp>
          </p:grpSp>
          <p:grpSp>
            <p:nvGrpSpPr>
              <p:cNvPr id="119" name="组合 118"/>
              <p:cNvGrpSpPr/>
              <p:nvPr/>
            </p:nvGrpSpPr>
            <p:grpSpPr>
              <a:xfrm>
                <a:off x="7131937" y="1941443"/>
                <a:ext cx="1981262" cy="430887"/>
                <a:chOff x="9071273" y="3500346"/>
                <a:chExt cx="1981262" cy="430887"/>
              </a:xfrm>
            </p:grpSpPr>
            <p:cxnSp>
              <p:nvCxnSpPr>
                <p:cNvPr id="134" name="Straight Connector 128"/>
                <p:cNvCxnSpPr/>
                <p:nvPr/>
              </p:nvCxnSpPr>
              <p:spPr>
                <a:xfrm flipH="1" flipV="1">
                  <a:off x="9071273" y="3666224"/>
                  <a:ext cx="365759" cy="392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17"/>
                <p:cNvSpPr txBox="1"/>
                <p:nvPr/>
              </p:nvSpPr>
              <p:spPr>
                <a:xfrm>
                  <a:off x="9437032" y="3500346"/>
                  <a:ext cx="1615503" cy="430887"/>
                </a:xfrm>
                <a:prstGeom prst="rect">
                  <a:avLst/>
                </a:prstGeom>
                <a:noFill/>
                <a:ln w="57150">
                  <a:solidFill>
                    <a:schemeClr val="accent5"/>
                  </a:solidFill>
                </a:ln>
              </p:spPr>
              <p:txBody>
                <a:bodyPr wrap="square" lIns="121920" tIns="121920" rIns="121920" bIns="121920" rtlCol="0">
                  <a:spAutoFit/>
                </a:bodyPr>
                <a:lstStyle/>
                <a:p>
                  <a:pPr defTabSz="1219170">
                    <a:buClr>
                      <a:schemeClr val="accent2"/>
                    </a:buClr>
                  </a:pPr>
                  <a:endParaRPr lang="en-US" sz="1200" b="1" kern="0" dirty="0">
                    <a:solidFill>
                      <a:sysClr val="windowText" lastClr="000000"/>
                    </a:solidFill>
                    <a:latin typeface="Raleway" panose="020B0003030101060003" pitchFamily="34" charset="0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7131937" y="498382"/>
                <a:ext cx="1981262" cy="430887"/>
                <a:chOff x="9071273" y="3500346"/>
                <a:chExt cx="1981262" cy="430887"/>
              </a:xfrm>
            </p:grpSpPr>
            <p:cxnSp>
              <p:nvCxnSpPr>
                <p:cNvPr id="132" name="Straight Connector 128"/>
                <p:cNvCxnSpPr/>
                <p:nvPr/>
              </p:nvCxnSpPr>
              <p:spPr>
                <a:xfrm flipH="1" flipV="1">
                  <a:off x="9071273" y="3666224"/>
                  <a:ext cx="365759" cy="392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TextBox 117"/>
                <p:cNvSpPr txBox="1"/>
                <p:nvPr/>
              </p:nvSpPr>
              <p:spPr>
                <a:xfrm>
                  <a:off x="9437032" y="3500346"/>
                  <a:ext cx="1615503" cy="430887"/>
                </a:xfrm>
                <a:prstGeom prst="rect">
                  <a:avLst/>
                </a:prstGeom>
                <a:noFill/>
                <a:ln w="57150">
                  <a:solidFill>
                    <a:schemeClr val="accent5"/>
                  </a:solidFill>
                </a:ln>
              </p:spPr>
              <p:txBody>
                <a:bodyPr wrap="square" lIns="121920" tIns="121920" rIns="121920" bIns="121920" rtlCol="0">
                  <a:spAutoFit/>
                </a:bodyPr>
                <a:lstStyle/>
                <a:p>
                  <a:pPr defTabSz="1219170">
                    <a:buClr>
                      <a:schemeClr val="accent2"/>
                    </a:buClr>
                  </a:pPr>
                  <a:endParaRPr lang="en-US" sz="1200" b="1" kern="0" dirty="0">
                    <a:solidFill>
                      <a:sysClr val="windowText" lastClr="000000"/>
                    </a:solidFill>
                    <a:latin typeface="Raleway" panose="020B0003030101060003" pitchFamily="34" charset="0"/>
                  </a:endParaRPr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7131937" y="1219307"/>
                <a:ext cx="1981262" cy="430887"/>
                <a:chOff x="9071273" y="3500346"/>
                <a:chExt cx="1981262" cy="430887"/>
              </a:xfrm>
            </p:grpSpPr>
            <p:cxnSp>
              <p:nvCxnSpPr>
                <p:cNvPr id="130" name="Straight Connector 128"/>
                <p:cNvCxnSpPr/>
                <p:nvPr/>
              </p:nvCxnSpPr>
              <p:spPr>
                <a:xfrm flipH="1" flipV="1">
                  <a:off x="9071273" y="3666224"/>
                  <a:ext cx="365759" cy="392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17"/>
                <p:cNvSpPr txBox="1"/>
                <p:nvPr/>
              </p:nvSpPr>
              <p:spPr>
                <a:xfrm>
                  <a:off x="9437032" y="3500346"/>
                  <a:ext cx="1615503" cy="430887"/>
                </a:xfrm>
                <a:prstGeom prst="rect">
                  <a:avLst/>
                </a:prstGeom>
                <a:noFill/>
                <a:ln w="57150">
                  <a:solidFill>
                    <a:schemeClr val="accent5"/>
                  </a:solidFill>
                </a:ln>
              </p:spPr>
              <p:txBody>
                <a:bodyPr wrap="square" lIns="121920" tIns="121920" rIns="121920" bIns="121920" rtlCol="0">
                  <a:spAutoFit/>
                </a:bodyPr>
                <a:lstStyle/>
                <a:p>
                  <a:pPr defTabSz="1219170">
                    <a:buClr>
                      <a:schemeClr val="accent2"/>
                    </a:buClr>
                  </a:pPr>
                  <a:endParaRPr lang="en-US" sz="1200" b="1" kern="0" dirty="0">
                    <a:solidFill>
                      <a:sysClr val="windowText" lastClr="000000"/>
                    </a:solidFill>
                    <a:latin typeface="Raleway" panose="020B0003030101060003" pitchFamily="34" charset="0"/>
                  </a:endParaRPr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>
                <a:off x="7083811" y="1640246"/>
                <a:ext cx="3939649" cy="430887"/>
                <a:chOff x="7112886" y="3500346"/>
                <a:chExt cx="3939649" cy="430887"/>
              </a:xfrm>
            </p:grpSpPr>
            <p:cxnSp>
              <p:nvCxnSpPr>
                <p:cNvPr id="128" name="Straight Connector 128"/>
                <p:cNvCxnSpPr/>
                <p:nvPr/>
              </p:nvCxnSpPr>
              <p:spPr>
                <a:xfrm flipH="1" flipV="1">
                  <a:off x="7112886" y="3641155"/>
                  <a:ext cx="2276021" cy="28989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17"/>
                <p:cNvSpPr txBox="1"/>
                <p:nvPr/>
              </p:nvSpPr>
              <p:spPr>
                <a:xfrm>
                  <a:off x="9437032" y="3500346"/>
                  <a:ext cx="1615503" cy="430887"/>
                </a:xfrm>
                <a:prstGeom prst="rect">
                  <a:avLst/>
                </a:prstGeom>
                <a:noFill/>
                <a:ln w="57150">
                  <a:solidFill>
                    <a:schemeClr val="accent5"/>
                  </a:solidFill>
                </a:ln>
              </p:spPr>
              <p:txBody>
                <a:bodyPr wrap="square" lIns="121920" tIns="121920" rIns="121920" bIns="121920" rtlCol="0">
                  <a:spAutoFit/>
                </a:bodyPr>
                <a:lstStyle/>
                <a:p>
                  <a:pPr defTabSz="1219170">
                    <a:buClr>
                      <a:schemeClr val="accent2"/>
                    </a:buClr>
                  </a:pPr>
                  <a:endParaRPr lang="en-US" sz="1200" b="1" kern="0" dirty="0">
                    <a:solidFill>
                      <a:sysClr val="windowText" lastClr="000000"/>
                    </a:solidFill>
                    <a:latin typeface="Raleway" panose="020B0003030101060003" pitchFamily="34" charset="0"/>
                  </a:endParaRPr>
                </a:p>
              </p:txBody>
            </p:sp>
          </p:grpSp>
          <p:sp>
            <p:nvSpPr>
              <p:cNvPr id="123" name="文本框 122"/>
              <p:cNvSpPr txBox="1"/>
              <p:nvPr/>
            </p:nvSpPr>
            <p:spPr>
              <a:xfrm>
                <a:off x="9557294" y="884090"/>
                <a:ext cx="13131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违章查询</a:t>
                </a:r>
              </a:p>
            </p:txBody>
          </p:sp>
          <p:sp>
            <p:nvSpPr>
              <p:cNvPr id="124" name="文本框 123"/>
              <p:cNvSpPr txBox="1"/>
              <p:nvPr/>
            </p:nvSpPr>
            <p:spPr>
              <a:xfrm>
                <a:off x="9839225" y="243735"/>
                <a:ext cx="7489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代驾</a:t>
                </a:r>
              </a:p>
            </p:txBody>
          </p:sp>
          <p:sp>
            <p:nvSpPr>
              <p:cNvPr id="125" name="文本框 124"/>
              <p:cNvSpPr txBox="1"/>
              <p:nvPr/>
            </p:nvSpPr>
            <p:spPr>
              <a:xfrm>
                <a:off x="7859394" y="1205789"/>
                <a:ext cx="7489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车险</a:t>
                </a:r>
              </a:p>
            </p:txBody>
          </p:sp>
          <p:sp>
            <p:nvSpPr>
              <p:cNvPr id="126" name="文本框 125"/>
              <p:cNvSpPr txBox="1"/>
              <p:nvPr/>
            </p:nvSpPr>
            <p:spPr>
              <a:xfrm>
                <a:off x="7901660" y="1935382"/>
                <a:ext cx="7489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停车</a:t>
                </a:r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9573519" y="1618673"/>
                <a:ext cx="13131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汽车保养</a:t>
                </a:r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6519183" y="2324349"/>
              <a:ext cx="3930243" cy="430887"/>
              <a:chOff x="7056103" y="3496753"/>
              <a:chExt cx="3930243" cy="430887"/>
            </a:xfrm>
          </p:grpSpPr>
          <p:cxnSp>
            <p:nvCxnSpPr>
              <p:cNvPr id="139" name="Straight Connector 128"/>
              <p:cNvCxnSpPr/>
              <p:nvPr/>
            </p:nvCxnSpPr>
            <p:spPr>
              <a:xfrm flipH="1" flipV="1">
                <a:off x="7056103" y="3660624"/>
                <a:ext cx="2316762" cy="704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17"/>
              <p:cNvSpPr txBox="1"/>
              <p:nvPr/>
            </p:nvSpPr>
            <p:spPr>
              <a:xfrm>
                <a:off x="9370843" y="3496753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sp>
          <p:nvSpPr>
            <p:cNvPr id="143" name="TextBox 117"/>
            <p:cNvSpPr txBox="1"/>
            <p:nvPr/>
          </p:nvSpPr>
          <p:spPr>
            <a:xfrm>
              <a:off x="8834120" y="4339345"/>
              <a:ext cx="1615503" cy="430887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txBody>
            <a:bodyPr wrap="square" lIns="121920" tIns="121920" rIns="121920" bIns="121920" rtlCol="0">
              <a:spAutoFit/>
            </a:bodyPr>
            <a:lstStyle/>
            <a:p>
              <a:pPr defTabSz="1219170">
                <a:buClr>
                  <a:schemeClr val="accent2"/>
                </a:buClr>
              </a:pPr>
              <a:endParaRPr lang="en-US" sz="1200" b="1" kern="0" dirty="0">
                <a:solidFill>
                  <a:sysClr val="windowText" lastClr="000000"/>
                </a:solidFill>
                <a:latin typeface="Raleway" panose="020B0003030101060003" pitchFamily="34" charset="0"/>
              </a:endParaRPr>
            </a:p>
          </p:txBody>
        </p:sp>
        <p:cxnSp>
          <p:nvCxnSpPr>
            <p:cNvPr id="152" name="Straight Connector 128"/>
            <p:cNvCxnSpPr/>
            <p:nvPr/>
          </p:nvCxnSpPr>
          <p:spPr>
            <a:xfrm flipH="1" flipV="1">
              <a:off x="6511018" y="4551268"/>
              <a:ext cx="2316762" cy="704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/>
          </p:nvSpPr>
          <p:spPr>
            <a:xfrm>
              <a:off x="7285218" y="260534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加油</a:t>
              </a: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9259251" y="4324688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试驾</a:t>
              </a: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3305979" y="4323924"/>
            <a:ext cx="3459398" cy="2193479"/>
            <a:chOff x="3305979" y="4323924"/>
            <a:chExt cx="3459398" cy="2193479"/>
          </a:xfrm>
        </p:grpSpPr>
        <p:cxnSp>
          <p:nvCxnSpPr>
            <p:cNvPr id="6" name="Elbow Connector 126"/>
            <p:cNvCxnSpPr/>
            <p:nvPr/>
          </p:nvCxnSpPr>
          <p:spPr>
            <a:xfrm rot="10800000">
              <a:off x="3305979" y="4323924"/>
              <a:ext cx="1370830" cy="1265241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4961962" y="5994184"/>
              <a:ext cx="1620957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智能交通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4810949" y="4628842"/>
              <a:ext cx="1954428" cy="188856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5292433" y="4996051"/>
              <a:ext cx="1036819" cy="933159"/>
              <a:chOff x="9066213" y="4852988"/>
              <a:chExt cx="560387" cy="587375"/>
            </a:xfrm>
          </p:grpSpPr>
          <p:sp>
            <p:nvSpPr>
              <p:cNvPr id="194" name="Oval 274"/>
              <p:cNvSpPr>
                <a:spLocks noChangeArrowheads="1"/>
              </p:cNvSpPr>
              <p:nvPr/>
            </p:nvSpPr>
            <p:spPr bwMode="auto">
              <a:xfrm>
                <a:off x="9253538" y="4852988"/>
                <a:ext cx="182562" cy="587375"/>
              </a:xfrm>
              <a:prstGeom prst="ellipse">
                <a:avLst/>
              </a:pr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275"/>
              <p:cNvSpPr>
                <a:spLocks/>
              </p:cNvSpPr>
              <p:nvPr/>
            </p:nvSpPr>
            <p:spPr bwMode="auto">
              <a:xfrm>
                <a:off x="9066213" y="4957763"/>
                <a:ext cx="560387" cy="381000"/>
              </a:xfrm>
              <a:custGeom>
                <a:avLst/>
                <a:gdLst>
                  <a:gd name="T0" fmla="*/ 8 w 183"/>
                  <a:gd name="T1" fmla="*/ 110 h 125"/>
                  <a:gd name="T2" fmla="*/ 76 w 183"/>
                  <a:gd name="T3" fmla="*/ 36 h 125"/>
                  <a:gd name="T4" fmla="*/ 175 w 183"/>
                  <a:gd name="T5" fmla="*/ 15 h 125"/>
                  <a:gd name="T6" fmla="*/ 106 w 183"/>
                  <a:gd name="T7" fmla="*/ 88 h 125"/>
                  <a:gd name="T8" fmla="*/ 8 w 183"/>
                  <a:gd name="T9" fmla="*/ 11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25">
                    <a:moveTo>
                      <a:pt x="8" y="110"/>
                    </a:moveTo>
                    <a:cubicBezTo>
                      <a:pt x="0" y="96"/>
                      <a:pt x="30" y="63"/>
                      <a:pt x="76" y="36"/>
                    </a:cubicBezTo>
                    <a:cubicBezTo>
                      <a:pt x="122" y="10"/>
                      <a:pt x="166" y="0"/>
                      <a:pt x="175" y="15"/>
                    </a:cubicBezTo>
                    <a:cubicBezTo>
                      <a:pt x="183" y="29"/>
                      <a:pt x="152" y="62"/>
                      <a:pt x="106" y="88"/>
                    </a:cubicBezTo>
                    <a:cubicBezTo>
                      <a:pt x="60" y="115"/>
                      <a:pt x="16" y="125"/>
                      <a:pt x="8" y="110"/>
                    </a:cubicBezTo>
                    <a:close/>
                  </a:path>
                </a:pathLst>
              </a:cu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276"/>
              <p:cNvSpPr>
                <a:spLocks/>
              </p:cNvSpPr>
              <p:nvPr/>
            </p:nvSpPr>
            <p:spPr bwMode="auto">
              <a:xfrm>
                <a:off x="9069388" y="4951413"/>
                <a:ext cx="554037" cy="390525"/>
              </a:xfrm>
              <a:custGeom>
                <a:avLst/>
                <a:gdLst>
                  <a:gd name="T0" fmla="*/ 8 w 181"/>
                  <a:gd name="T1" fmla="*/ 15 h 128"/>
                  <a:gd name="T2" fmla="*/ 106 w 181"/>
                  <a:gd name="T3" fmla="*/ 39 h 128"/>
                  <a:gd name="T4" fmla="*/ 172 w 181"/>
                  <a:gd name="T5" fmla="*/ 114 h 128"/>
                  <a:gd name="T6" fmla="*/ 75 w 181"/>
                  <a:gd name="T7" fmla="*/ 90 h 128"/>
                  <a:gd name="T8" fmla="*/ 8 w 181"/>
                  <a:gd name="T9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28">
                    <a:moveTo>
                      <a:pt x="8" y="15"/>
                    </a:moveTo>
                    <a:cubicBezTo>
                      <a:pt x="17" y="0"/>
                      <a:pt x="60" y="11"/>
                      <a:pt x="106" y="39"/>
                    </a:cubicBezTo>
                    <a:cubicBezTo>
                      <a:pt x="151" y="66"/>
                      <a:pt x="181" y="100"/>
                      <a:pt x="172" y="114"/>
                    </a:cubicBezTo>
                    <a:cubicBezTo>
                      <a:pt x="164" y="128"/>
                      <a:pt x="120" y="117"/>
                      <a:pt x="75" y="90"/>
                    </a:cubicBezTo>
                    <a:cubicBezTo>
                      <a:pt x="29" y="62"/>
                      <a:pt x="0" y="29"/>
                      <a:pt x="8" y="15"/>
                    </a:cubicBezTo>
                    <a:close/>
                  </a:path>
                </a:pathLst>
              </a:cu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Oval 277"/>
              <p:cNvSpPr>
                <a:spLocks noChangeArrowheads="1"/>
              </p:cNvSpPr>
              <p:nvPr/>
            </p:nvSpPr>
            <p:spPr bwMode="auto">
              <a:xfrm>
                <a:off x="9305925" y="5106988"/>
                <a:ext cx="82550" cy="82550"/>
              </a:xfrm>
              <a:prstGeom prst="ellipse">
                <a:avLst/>
              </a:pr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03" name="组合 202"/>
          <p:cNvGrpSpPr/>
          <p:nvPr/>
        </p:nvGrpSpPr>
        <p:grpSpPr>
          <a:xfrm>
            <a:off x="3305983" y="140785"/>
            <a:ext cx="3443672" cy="2310500"/>
            <a:chOff x="3305983" y="140785"/>
            <a:chExt cx="3443672" cy="2310500"/>
          </a:xfrm>
        </p:grpSpPr>
        <p:cxnSp>
          <p:nvCxnSpPr>
            <p:cNvPr id="4" name="Elbow Connector 124"/>
            <p:cNvCxnSpPr/>
            <p:nvPr/>
          </p:nvCxnSpPr>
          <p:spPr>
            <a:xfrm rot="10800000" flipV="1">
              <a:off x="3305983" y="1031498"/>
              <a:ext cx="1428085" cy="1419787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4992891" y="1514171"/>
              <a:ext cx="1620957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出行服务</a:t>
              </a:r>
            </a:p>
          </p:txBody>
        </p:sp>
        <p:sp>
          <p:nvSpPr>
            <p:cNvPr id="106" name="矩形 105"/>
            <p:cNvSpPr/>
            <p:nvPr/>
          </p:nvSpPr>
          <p:spPr>
            <a:xfrm>
              <a:off x="4795227" y="140785"/>
              <a:ext cx="1954428" cy="188856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7" name="组合 176"/>
            <p:cNvGrpSpPr/>
            <p:nvPr/>
          </p:nvGrpSpPr>
          <p:grpSpPr>
            <a:xfrm>
              <a:off x="5167538" y="388787"/>
              <a:ext cx="1321426" cy="969824"/>
              <a:chOff x="2947988" y="2681289"/>
              <a:chExt cx="530226" cy="461962"/>
            </a:xfrm>
          </p:grpSpPr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>
                <a:off x="3163888" y="3089276"/>
                <a:ext cx="107950" cy="0"/>
              </a:xfrm>
              <a:prstGeom prst="line">
                <a:avLst/>
              </a:prstGeom>
              <a:noFill/>
              <a:ln w="571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>
                <a:off x="2947988" y="3089276"/>
                <a:ext cx="90488" cy="0"/>
              </a:xfrm>
              <a:prstGeom prst="line">
                <a:avLst/>
              </a:prstGeom>
              <a:noFill/>
              <a:ln w="5715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99"/>
              <p:cNvSpPr>
                <a:spLocks/>
              </p:cNvSpPr>
              <p:nvPr/>
            </p:nvSpPr>
            <p:spPr bwMode="auto">
              <a:xfrm>
                <a:off x="3014663" y="2681289"/>
                <a:ext cx="463550" cy="407988"/>
              </a:xfrm>
              <a:custGeom>
                <a:avLst/>
                <a:gdLst>
                  <a:gd name="T0" fmla="*/ 138 w 168"/>
                  <a:gd name="T1" fmla="*/ 147 h 147"/>
                  <a:gd name="T2" fmla="*/ 144 w 168"/>
                  <a:gd name="T3" fmla="*/ 147 h 147"/>
                  <a:gd name="T4" fmla="*/ 168 w 168"/>
                  <a:gd name="T5" fmla="*/ 123 h 147"/>
                  <a:gd name="T6" fmla="*/ 168 w 168"/>
                  <a:gd name="T7" fmla="*/ 79 h 147"/>
                  <a:gd name="T8" fmla="*/ 78 w 168"/>
                  <a:gd name="T9" fmla="*/ 79 h 147"/>
                  <a:gd name="T10" fmla="*/ 78 w 168"/>
                  <a:gd name="T11" fmla="*/ 0 h 147"/>
                  <a:gd name="T12" fmla="*/ 0 w 168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147">
                    <a:moveTo>
                      <a:pt x="138" y="147"/>
                    </a:moveTo>
                    <a:cubicBezTo>
                      <a:pt x="144" y="147"/>
                      <a:pt x="144" y="147"/>
                      <a:pt x="144" y="147"/>
                    </a:cubicBezTo>
                    <a:cubicBezTo>
                      <a:pt x="157" y="147"/>
                      <a:pt x="168" y="136"/>
                      <a:pt x="168" y="123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5715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00"/>
              <p:cNvSpPr>
                <a:spLocks/>
              </p:cNvSpPr>
              <p:nvPr/>
            </p:nvSpPr>
            <p:spPr bwMode="auto">
              <a:xfrm>
                <a:off x="3219451" y="2714626"/>
                <a:ext cx="258763" cy="185738"/>
              </a:xfrm>
              <a:custGeom>
                <a:avLst/>
                <a:gdLst>
                  <a:gd name="T0" fmla="*/ 0 w 163"/>
                  <a:gd name="T1" fmla="*/ 0 h 117"/>
                  <a:gd name="T2" fmla="*/ 80 w 163"/>
                  <a:gd name="T3" fmla="*/ 0 h 117"/>
                  <a:gd name="T4" fmla="*/ 163 w 163"/>
                  <a:gd name="T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" h="117">
                    <a:moveTo>
                      <a:pt x="0" y="0"/>
                    </a:moveTo>
                    <a:lnTo>
                      <a:pt x="80" y="0"/>
                    </a:lnTo>
                    <a:lnTo>
                      <a:pt x="163" y="117"/>
                    </a:lnTo>
                  </a:path>
                </a:pathLst>
              </a:custGeom>
              <a:noFill/>
              <a:ln w="57150" cap="flat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Oval 101"/>
              <p:cNvSpPr>
                <a:spLocks noChangeArrowheads="1"/>
              </p:cNvSpPr>
              <p:nvPr/>
            </p:nvSpPr>
            <p:spPr bwMode="auto">
              <a:xfrm>
                <a:off x="3038476" y="3016251"/>
                <a:ext cx="125413" cy="127000"/>
              </a:xfrm>
              <a:prstGeom prst="ellipse">
                <a:avLst/>
              </a:prstGeom>
              <a:noFill/>
              <a:ln w="57150" cap="flat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Oval 102"/>
              <p:cNvSpPr>
                <a:spLocks noChangeArrowheads="1"/>
              </p:cNvSpPr>
              <p:nvPr/>
            </p:nvSpPr>
            <p:spPr bwMode="auto">
              <a:xfrm>
                <a:off x="3271838" y="3016251"/>
                <a:ext cx="123825" cy="127000"/>
              </a:xfrm>
              <a:prstGeom prst="ellipse">
                <a:avLst/>
              </a:prstGeom>
              <a:noFill/>
              <a:ln w="57150" cap="flat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3008313" y="2767014"/>
                <a:ext cx="138113" cy="0"/>
              </a:xfrm>
              <a:prstGeom prst="line">
                <a:avLst/>
              </a:prstGeom>
              <a:ln w="57150">
                <a:headEnd/>
                <a:tailEnd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>
                <a:off x="2973388" y="2855914"/>
                <a:ext cx="138113" cy="0"/>
              </a:xfrm>
              <a:prstGeom prst="line">
                <a:avLst/>
              </a:prstGeom>
              <a:ln w="57150">
                <a:headEnd/>
                <a:tailEnd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2952751" y="2941639"/>
                <a:ext cx="138113" cy="0"/>
              </a:xfrm>
              <a:prstGeom prst="line">
                <a:avLst/>
              </a:prstGeom>
              <a:ln w="57150">
                <a:headEnd/>
                <a:tailEnd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04" name="组合 203"/>
          <p:cNvGrpSpPr/>
          <p:nvPr/>
        </p:nvGrpSpPr>
        <p:grpSpPr>
          <a:xfrm>
            <a:off x="3285020" y="2231690"/>
            <a:ext cx="3480357" cy="2164650"/>
            <a:chOff x="3285020" y="2231690"/>
            <a:chExt cx="3480357" cy="2164650"/>
          </a:xfrm>
        </p:grpSpPr>
        <p:cxnSp>
          <p:nvCxnSpPr>
            <p:cNvPr id="5" name="Straight Connector 125"/>
            <p:cNvCxnSpPr/>
            <p:nvPr/>
          </p:nvCxnSpPr>
          <p:spPr>
            <a:xfrm flipH="1" flipV="1">
              <a:off x="3285020" y="3418313"/>
              <a:ext cx="1485189" cy="29363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4992891" y="374307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车主服务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4810949" y="2231690"/>
              <a:ext cx="1954428" cy="2164650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7" name="组合 186"/>
            <p:cNvGrpSpPr/>
            <p:nvPr/>
          </p:nvGrpSpPr>
          <p:grpSpPr>
            <a:xfrm>
              <a:off x="5298659" y="2702857"/>
              <a:ext cx="1057619" cy="949964"/>
              <a:chOff x="4033839" y="5938839"/>
              <a:chExt cx="549275" cy="539750"/>
            </a:xfrm>
          </p:grpSpPr>
          <p:sp>
            <p:nvSpPr>
              <p:cNvPr id="188" name="Oval 234"/>
              <p:cNvSpPr>
                <a:spLocks noChangeArrowheads="1"/>
              </p:cNvSpPr>
              <p:nvPr/>
            </p:nvSpPr>
            <p:spPr bwMode="auto">
              <a:xfrm>
                <a:off x="4386264" y="6276976"/>
                <a:ext cx="196850" cy="201613"/>
              </a:xfrm>
              <a:prstGeom prst="ellipse">
                <a:avLst/>
              </a:prstGeom>
              <a:noFill/>
              <a:ln w="5715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235"/>
              <p:cNvSpPr>
                <a:spLocks/>
              </p:cNvSpPr>
              <p:nvPr/>
            </p:nvSpPr>
            <p:spPr bwMode="auto">
              <a:xfrm>
                <a:off x="4424364" y="6180139"/>
                <a:ext cx="125413" cy="106363"/>
              </a:xfrm>
              <a:custGeom>
                <a:avLst/>
                <a:gdLst>
                  <a:gd name="T0" fmla="*/ 0 w 44"/>
                  <a:gd name="T1" fmla="*/ 37 h 37"/>
                  <a:gd name="T2" fmla="*/ 0 w 44"/>
                  <a:gd name="T3" fmla="*/ 24 h 37"/>
                  <a:gd name="T4" fmla="*/ 22 w 44"/>
                  <a:gd name="T5" fmla="*/ 0 h 37"/>
                  <a:gd name="T6" fmla="*/ 44 w 44"/>
                  <a:gd name="T7" fmla="*/ 24 h 37"/>
                  <a:gd name="T8" fmla="*/ 44 w 4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37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0" y="0"/>
                      <a:pt x="22" y="0"/>
                    </a:cubicBezTo>
                    <a:cubicBezTo>
                      <a:pt x="34" y="0"/>
                      <a:pt x="44" y="11"/>
                      <a:pt x="44" y="24"/>
                    </a:cubicBezTo>
                    <a:cubicBezTo>
                      <a:pt x="44" y="37"/>
                      <a:pt x="44" y="37"/>
                      <a:pt x="44" y="37"/>
                    </a:cubicBezTo>
                  </a:path>
                </a:pathLst>
              </a:custGeom>
              <a:noFill/>
              <a:ln w="5715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236"/>
              <p:cNvSpPr>
                <a:spLocks/>
              </p:cNvSpPr>
              <p:nvPr/>
            </p:nvSpPr>
            <p:spPr bwMode="auto">
              <a:xfrm>
                <a:off x="4464051" y="6343651"/>
                <a:ext cx="46038" cy="85725"/>
              </a:xfrm>
              <a:custGeom>
                <a:avLst/>
                <a:gdLst>
                  <a:gd name="T0" fmla="*/ 16 w 16"/>
                  <a:gd name="T1" fmla="*/ 8 h 30"/>
                  <a:gd name="T2" fmla="*/ 8 w 16"/>
                  <a:gd name="T3" fmla="*/ 0 h 30"/>
                  <a:gd name="T4" fmla="*/ 0 w 16"/>
                  <a:gd name="T5" fmla="*/ 8 h 30"/>
                  <a:gd name="T6" fmla="*/ 5 w 16"/>
                  <a:gd name="T7" fmla="*/ 15 h 30"/>
                  <a:gd name="T8" fmla="*/ 5 w 16"/>
                  <a:gd name="T9" fmla="*/ 30 h 30"/>
                  <a:gd name="T10" fmla="*/ 10 w 16"/>
                  <a:gd name="T11" fmla="*/ 30 h 30"/>
                  <a:gd name="T12" fmla="*/ 10 w 16"/>
                  <a:gd name="T13" fmla="*/ 15 h 30"/>
                  <a:gd name="T14" fmla="*/ 16 w 16"/>
                  <a:gd name="T15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0">
                    <a:moveTo>
                      <a:pt x="16" y="8"/>
                    </a:moveTo>
                    <a:cubicBezTo>
                      <a:pt x="16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1"/>
                      <a:pt x="2" y="14"/>
                      <a:pt x="5" y="1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3" y="14"/>
                      <a:pt x="16" y="11"/>
                      <a:pt x="16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Oval 237"/>
              <p:cNvSpPr>
                <a:spLocks noChangeArrowheads="1"/>
              </p:cNvSpPr>
              <p:nvPr/>
            </p:nvSpPr>
            <p:spPr bwMode="auto">
              <a:xfrm>
                <a:off x="4165601" y="5938839"/>
                <a:ext cx="184150" cy="184150"/>
              </a:xfrm>
              <a:prstGeom prst="ellipse">
                <a:avLst/>
              </a:prstGeom>
              <a:noFill/>
              <a:ln w="5715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238"/>
              <p:cNvSpPr>
                <a:spLocks/>
              </p:cNvSpPr>
              <p:nvPr/>
            </p:nvSpPr>
            <p:spPr bwMode="auto">
              <a:xfrm>
                <a:off x="4033839" y="6165851"/>
                <a:ext cx="334963" cy="220663"/>
              </a:xfrm>
              <a:custGeom>
                <a:avLst/>
                <a:gdLst>
                  <a:gd name="T0" fmla="*/ 117 w 117"/>
                  <a:gd name="T1" fmla="*/ 11 h 77"/>
                  <a:gd name="T2" fmla="*/ 78 w 117"/>
                  <a:gd name="T3" fmla="*/ 0 h 77"/>
                  <a:gd name="T4" fmla="*/ 0 w 117"/>
                  <a:gd name="T5" fmla="*/ 77 h 77"/>
                  <a:gd name="T6" fmla="*/ 101 w 117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77">
                    <a:moveTo>
                      <a:pt x="117" y="11"/>
                    </a:moveTo>
                    <a:cubicBezTo>
                      <a:pt x="106" y="4"/>
                      <a:pt x="92" y="0"/>
                      <a:pt x="78" y="0"/>
                    </a:cubicBezTo>
                    <a:cubicBezTo>
                      <a:pt x="35" y="0"/>
                      <a:pt x="0" y="35"/>
                      <a:pt x="0" y="77"/>
                    </a:cubicBezTo>
                    <a:cubicBezTo>
                      <a:pt x="101" y="77"/>
                      <a:pt x="101" y="77"/>
                      <a:pt x="101" y="77"/>
                    </a:cubicBezTo>
                  </a:path>
                </a:pathLst>
              </a:custGeom>
              <a:noFill/>
              <a:ln w="5715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46930" y="2399105"/>
            <a:ext cx="2738089" cy="1910080"/>
            <a:chOff x="311216" y="2307568"/>
            <a:chExt cx="2738089" cy="191008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05" y="2566737"/>
              <a:ext cx="1802007" cy="607927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311216" y="2307568"/>
              <a:ext cx="2738089" cy="1910080"/>
              <a:chOff x="311217" y="2307568"/>
              <a:chExt cx="2072640" cy="1910080"/>
            </a:xfrm>
          </p:grpSpPr>
          <p:sp>
            <p:nvSpPr>
              <p:cNvPr id="16" name="Rectangle 5"/>
              <p:cNvSpPr/>
              <p:nvPr/>
            </p:nvSpPr>
            <p:spPr>
              <a:xfrm>
                <a:off x="311217" y="2307568"/>
                <a:ext cx="2072640" cy="1910080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11217" y="3382987"/>
                <a:ext cx="2072640" cy="8078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351130" y="3574587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深耕出行产业链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765376" y="260702"/>
            <a:ext cx="3902004" cy="1889470"/>
            <a:chOff x="7121456" y="482860"/>
            <a:chExt cx="3902004" cy="1889470"/>
          </a:xfrm>
        </p:grpSpPr>
        <p:grpSp>
          <p:nvGrpSpPr>
            <p:cNvPr id="89" name="组合 88"/>
            <p:cNvGrpSpPr/>
            <p:nvPr/>
          </p:nvGrpSpPr>
          <p:grpSpPr>
            <a:xfrm>
              <a:off x="7121456" y="895182"/>
              <a:ext cx="3891523" cy="430887"/>
              <a:chOff x="7161012" y="3500346"/>
              <a:chExt cx="3891523" cy="430887"/>
            </a:xfrm>
          </p:grpSpPr>
          <p:cxnSp>
            <p:nvCxnSpPr>
              <p:cNvPr id="87" name="Straight Connector 128"/>
              <p:cNvCxnSpPr/>
              <p:nvPr/>
            </p:nvCxnSpPr>
            <p:spPr>
              <a:xfrm flipH="1" flipV="1">
                <a:off x="7161012" y="3641155"/>
                <a:ext cx="2276021" cy="28989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17"/>
              <p:cNvSpPr txBox="1"/>
              <p:nvPr/>
            </p:nvSpPr>
            <p:spPr>
              <a:xfrm>
                <a:off x="9437032" y="3500346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7131937" y="1941443"/>
              <a:ext cx="1981262" cy="430887"/>
              <a:chOff x="9071273" y="3500346"/>
              <a:chExt cx="1981262" cy="430887"/>
            </a:xfrm>
          </p:grpSpPr>
          <p:cxnSp>
            <p:nvCxnSpPr>
              <p:cNvPr id="94" name="Straight Connector 128"/>
              <p:cNvCxnSpPr/>
              <p:nvPr/>
            </p:nvCxnSpPr>
            <p:spPr>
              <a:xfrm flipH="1" flipV="1">
                <a:off x="9071273" y="3666224"/>
                <a:ext cx="365759" cy="392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117"/>
              <p:cNvSpPr txBox="1"/>
              <p:nvPr/>
            </p:nvSpPr>
            <p:spPr>
              <a:xfrm>
                <a:off x="9437032" y="3500346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7131937" y="482860"/>
              <a:ext cx="2000520" cy="430887"/>
              <a:chOff x="9071273" y="3484824"/>
              <a:chExt cx="2000520" cy="430887"/>
            </a:xfrm>
          </p:grpSpPr>
          <p:cxnSp>
            <p:nvCxnSpPr>
              <p:cNvPr id="97" name="Straight Connector 128"/>
              <p:cNvCxnSpPr/>
              <p:nvPr/>
            </p:nvCxnSpPr>
            <p:spPr>
              <a:xfrm flipH="1" flipV="1">
                <a:off x="9071273" y="3666224"/>
                <a:ext cx="365759" cy="392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117"/>
              <p:cNvSpPr txBox="1"/>
              <p:nvPr/>
            </p:nvSpPr>
            <p:spPr>
              <a:xfrm>
                <a:off x="9456290" y="3484824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7131937" y="1219307"/>
              <a:ext cx="1981262" cy="430887"/>
              <a:chOff x="9071273" y="3500346"/>
              <a:chExt cx="1981262" cy="430887"/>
            </a:xfrm>
          </p:grpSpPr>
          <p:cxnSp>
            <p:nvCxnSpPr>
              <p:cNvPr id="100" name="Straight Connector 128"/>
              <p:cNvCxnSpPr/>
              <p:nvPr/>
            </p:nvCxnSpPr>
            <p:spPr>
              <a:xfrm flipH="1" flipV="1">
                <a:off x="9071273" y="3666224"/>
                <a:ext cx="365759" cy="392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17"/>
              <p:cNvSpPr txBox="1"/>
              <p:nvPr/>
            </p:nvSpPr>
            <p:spPr>
              <a:xfrm>
                <a:off x="9437032" y="3500346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7131937" y="1640246"/>
              <a:ext cx="3891523" cy="430887"/>
              <a:chOff x="7161012" y="3500346"/>
              <a:chExt cx="3891523" cy="430887"/>
            </a:xfrm>
          </p:grpSpPr>
          <p:cxnSp>
            <p:nvCxnSpPr>
              <p:cNvPr id="104" name="Straight Connector 128"/>
              <p:cNvCxnSpPr/>
              <p:nvPr/>
            </p:nvCxnSpPr>
            <p:spPr>
              <a:xfrm flipH="1" flipV="1">
                <a:off x="7161012" y="3641155"/>
                <a:ext cx="2276021" cy="28989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17"/>
              <p:cNvSpPr txBox="1"/>
              <p:nvPr/>
            </p:nvSpPr>
            <p:spPr>
              <a:xfrm>
                <a:off x="9437032" y="3500346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sp>
          <p:nvSpPr>
            <p:cNvPr id="111" name="文本框 110"/>
            <p:cNvSpPr txBox="1"/>
            <p:nvPr/>
          </p:nvSpPr>
          <p:spPr>
            <a:xfrm>
              <a:off x="9754444" y="880414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租车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7863455" y="484080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专车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7765110" y="1237615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出租车</a:t>
              </a: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7901660" y="19353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拼车</a:t>
              </a: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9754443" y="161867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巴士</a:t>
              </a: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6790039" y="4778292"/>
            <a:ext cx="3904109" cy="1887963"/>
            <a:chOff x="7121456" y="484367"/>
            <a:chExt cx="3904109" cy="1887963"/>
          </a:xfrm>
        </p:grpSpPr>
        <p:grpSp>
          <p:nvGrpSpPr>
            <p:cNvPr id="157" name="组合 156"/>
            <p:cNvGrpSpPr/>
            <p:nvPr/>
          </p:nvGrpSpPr>
          <p:grpSpPr>
            <a:xfrm>
              <a:off x="7121456" y="895182"/>
              <a:ext cx="3891523" cy="430887"/>
              <a:chOff x="7161012" y="3500346"/>
              <a:chExt cx="3891523" cy="430887"/>
            </a:xfrm>
          </p:grpSpPr>
          <p:cxnSp>
            <p:nvCxnSpPr>
              <p:cNvPr id="175" name="Straight Connector 128"/>
              <p:cNvCxnSpPr/>
              <p:nvPr/>
            </p:nvCxnSpPr>
            <p:spPr>
              <a:xfrm flipH="1" flipV="1">
                <a:off x="7161012" y="3641155"/>
                <a:ext cx="2276021" cy="28989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17"/>
              <p:cNvSpPr txBox="1"/>
              <p:nvPr/>
            </p:nvSpPr>
            <p:spPr>
              <a:xfrm>
                <a:off x="9437032" y="3500346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7131937" y="1941443"/>
              <a:ext cx="1981262" cy="430887"/>
              <a:chOff x="9071273" y="3500346"/>
              <a:chExt cx="1981262" cy="430887"/>
            </a:xfrm>
          </p:grpSpPr>
          <p:cxnSp>
            <p:nvCxnSpPr>
              <p:cNvPr id="173" name="Straight Connector 128"/>
              <p:cNvCxnSpPr/>
              <p:nvPr/>
            </p:nvCxnSpPr>
            <p:spPr>
              <a:xfrm flipH="1" flipV="1">
                <a:off x="9071273" y="3666224"/>
                <a:ext cx="365759" cy="392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Box 117"/>
              <p:cNvSpPr txBox="1"/>
              <p:nvPr/>
            </p:nvSpPr>
            <p:spPr>
              <a:xfrm>
                <a:off x="9437032" y="3500346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59" name="组合 158"/>
            <p:cNvGrpSpPr/>
            <p:nvPr/>
          </p:nvGrpSpPr>
          <p:grpSpPr>
            <a:xfrm>
              <a:off x="7131937" y="498382"/>
              <a:ext cx="1981262" cy="430887"/>
              <a:chOff x="9071273" y="3500346"/>
              <a:chExt cx="1981262" cy="430887"/>
            </a:xfrm>
          </p:grpSpPr>
          <p:cxnSp>
            <p:nvCxnSpPr>
              <p:cNvPr id="171" name="Straight Connector 128"/>
              <p:cNvCxnSpPr/>
              <p:nvPr/>
            </p:nvCxnSpPr>
            <p:spPr>
              <a:xfrm flipH="1" flipV="1">
                <a:off x="9071273" y="3666224"/>
                <a:ext cx="365759" cy="392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extBox 117"/>
              <p:cNvSpPr txBox="1"/>
              <p:nvPr/>
            </p:nvSpPr>
            <p:spPr>
              <a:xfrm>
                <a:off x="9437032" y="3500346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>
              <a:off x="7131937" y="1219307"/>
              <a:ext cx="1981262" cy="430887"/>
              <a:chOff x="9071273" y="3500346"/>
              <a:chExt cx="1981262" cy="430887"/>
            </a:xfrm>
          </p:grpSpPr>
          <p:cxnSp>
            <p:nvCxnSpPr>
              <p:cNvPr id="169" name="Straight Connector 128"/>
              <p:cNvCxnSpPr/>
              <p:nvPr/>
            </p:nvCxnSpPr>
            <p:spPr>
              <a:xfrm flipH="1" flipV="1">
                <a:off x="9071273" y="3666224"/>
                <a:ext cx="365759" cy="392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17"/>
              <p:cNvSpPr txBox="1"/>
              <p:nvPr/>
            </p:nvSpPr>
            <p:spPr>
              <a:xfrm>
                <a:off x="9437032" y="3500346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7131937" y="1640246"/>
              <a:ext cx="3891523" cy="430887"/>
              <a:chOff x="7161012" y="3500346"/>
              <a:chExt cx="3891523" cy="430887"/>
            </a:xfrm>
          </p:grpSpPr>
          <p:cxnSp>
            <p:nvCxnSpPr>
              <p:cNvPr id="167" name="Straight Connector 128"/>
              <p:cNvCxnSpPr/>
              <p:nvPr/>
            </p:nvCxnSpPr>
            <p:spPr>
              <a:xfrm flipH="1" flipV="1">
                <a:off x="7161012" y="3641155"/>
                <a:ext cx="2276021" cy="28989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17"/>
              <p:cNvSpPr txBox="1"/>
              <p:nvPr/>
            </p:nvSpPr>
            <p:spPr>
              <a:xfrm>
                <a:off x="9437032" y="3500346"/>
                <a:ext cx="1615503" cy="430887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txBody>
              <a:bodyPr wrap="square" lIns="121920" tIns="121920" rIns="121920" bIns="121920" rtlCol="0">
                <a:spAutoFit/>
              </a:bodyPr>
              <a:lstStyle/>
              <a:p>
                <a:pPr defTabSz="1219170">
                  <a:buClr>
                    <a:schemeClr val="accent2"/>
                  </a:buClr>
                </a:pPr>
                <a:endParaRPr lang="en-US" sz="1200" b="1" kern="0" dirty="0">
                  <a:solidFill>
                    <a:sysClr val="windowText" lastClr="000000"/>
                  </a:solidFill>
                  <a:latin typeface="Raleway" panose="020B0003030101060003" pitchFamily="34" charset="0"/>
                </a:endParaRPr>
              </a:p>
            </p:txBody>
          </p:sp>
        </p:grpSp>
        <p:sp>
          <p:nvSpPr>
            <p:cNvPr id="162" name="文本框 161"/>
            <p:cNvSpPr txBox="1"/>
            <p:nvPr/>
          </p:nvSpPr>
          <p:spPr>
            <a:xfrm>
              <a:off x="9430256" y="895182"/>
              <a:ext cx="15953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新能源汽车</a:t>
              </a: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7688282" y="484367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高精地图</a:t>
              </a: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7765110" y="1237615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车联网</a:t>
              </a: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7702244" y="1920331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智能驾驶</a:t>
              </a: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9612506" y="1640245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智慧交通</a:t>
              </a: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7137186" y="279182"/>
            <a:ext cx="3535563" cy="1861220"/>
            <a:chOff x="11160587" y="238120"/>
            <a:chExt cx="3535563" cy="1861220"/>
          </a:xfrm>
        </p:grpSpPr>
        <p:grpSp>
          <p:nvGrpSpPr>
            <p:cNvPr id="207" name="组合 206"/>
            <p:cNvGrpSpPr/>
            <p:nvPr/>
          </p:nvGrpSpPr>
          <p:grpSpPr>
            <a:xfrm>
              <a:off x="11160587" y="238120"/>
              <a:ext cx="1624351" cy="1861220"/>
              <a:chOff x="11160587" y="238120"/>
              <a:chExt cx="1624351" cy="1861220"/>
            </a:xfrm>
          </p:grpSpPr>
          <p:sp>
            <p:nvSpPr>
              <p:cNvPr id="200" name="矩形 199"/>
              <p:cNvSpPr/>
              <p:nvPr/>
            </p:nvSpPr>
            <p:spPr>
              <a:xfrm>
                <a:off x="11160587" y="975452"/>
                <a:ext cx="1615386" cy="390033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11169552" y="238120"/>
                <a:ext cx="1615386" cy="390033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11164667" y="1709307"/>
                <a:ext cx="1615386" cy="390033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8" name="矩形 207"/>
            <p:cNvSpPr/>
            <p:nvPr/>
          </p:nvSpPr>
          <p:spPr>
            <a:xfrm>
              <a:off x="13080764" y="645711"/>
              <a:ext cx="1615386" cy="390033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矩形 208"/>
            <p:cNvSpPr/>
            <p:nvPr/>
          </p:nvSpPr>
          <p:spPr>
            <a:xfrm>
              <a:off x="13071799" y="1385747"/>
              <a:ext cx="1615386" cy="390033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6775857" y="2203969"/>
            <a:ext cx="5779550" cy="2224656"/>
            <a:chOff x="6763625" y="2199605"/>
            <a:chExt cx="5779550" cy="2230366"/>
          </a:xfrm>
        </p:grpSpPr>
        <p:sp>
          <p:nvSpPr>
            <p:cNvPr id="211" name="矩形 210"/>
            <p:cNvSpPr/>
            <p:nvPr/>
          </p:nvSpPr>
          <p:spPr>
            <a:xfrm>
              <a:off x="6763625" y="2199605"/>
              <a:ext cx="5779550" cy="2230366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文本框 211"/>
            <p:cNvSpPr txBox="1"/>
            <p:nvPr/>
          </p:nvSpPr>
          <p:spPr>
            <a:xfrm>
              <a:off x="7131259" y="371080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传统行业效率低下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3" name="Freeform 20"/>
            <p:cNvSpPr>
              <a:spLocks noEditPoints="1"/>
            </p:cNvSpPr>
            <p:nvPr/>
          </p:nvSpPr>
          <p:spPr bwMode="auto">
            <a:xfrm>
              <a:off x="7522576" y="2777242"/>
              <a:ext cx="1350047" cy="737998"/>
            </a:xfrm>
            <a:custGeom>
              <a:avLst/>
              <a:gdLst>
                <a:gd name="T0" fmla="*/ 652730275 w 257"/>
                <a:gd name="T1" fmla="*/ 194095616 h 150"/>
                <a:gd name="T2" fmla="*/ 652730275 w 257"/>
                <a:gd name="T3" fmla="*/ 194095616 h 150"/>
                <a:gd name="T4" fmla="*/ 652730275 w 257"/>
                <a:gd name="T5" fmla="*/ 196649359 h 150"/>
                <a:gd name="T6" fmla="*/ 624793116 w 257"/>
                <a:gd name="T7" fmla="*/ 232403352 h 150"/>
                <a:gd name="T8" fmla="*/ 383510412 w 257"/>
                <a:gd name="T9" fmla="*/ 375420922 h 150"/>
                <a:gd name="T10" fmla="*/ 175247102 w 257"/>
                <a:gd name="T11" fmla="*/ 339666929 h 150"/>
                <a:gd name="T12" fmla="*/ 256519850 w 257"/>
                <a:gd name="T13" fmla="*/ 286035140 h 150"/>
                <a:gd name="T14" fmla="*/ 449546014 w 257"/>
                <a:gd name="T15" fmla="*/ 186432791 h 150"/>
                <a:gd name="T16" fmla="*/ 553678466 w 257"/>
                <a:gd name="T17" fmla="*/ 89385782 h 150"/>
                <a:gd name="T18" fmla="*/ 645110905 w 257"/>
                <a:gd name="T19" fmla="*/ 173664078 h 150"/>
                <a:gd name="T20" fmla="*/ 652730275 w 257"/>
                <a:gd name="T21" fmla="*/ 188986533 h 150"/>
                <a:gd name="T22" fmla="*/ 652730275 w 257"/>
                <a:gd name="T23" fmla="*/ 188986533 h 150"/>
                <a:gd name="T24" fmla="*/ 652730275 w 257"/>
                <a:gd name="T25" fmla="*/ 191541874 h 150"/>
                <a:gd name="T26" fmla="*/ 652730275 w 257"/>
                <a:gd name="T27" fmla="*/ 191541874 h 150"/>
                <a:gd name="T28" fmla="*/ 314936082 w 257"/>
                <a:gd name="T29" fmla="*/ 247725807 h 150"/>
                <a:gd name="T30" fmla="*/ 327634501 w 257"/>
                <a:gd name="T31" fmla="*/ 247725807 h 150"/>
                <a:gd name="T32" fmla="*/ 66035602 w 257"/>
                <a:gd name="T33" fmla="*/ 377974664 h 150"/>
                <a:gd name="T34" fmla="*/ 58416232 w 257"/>
                <a:gd name="T35" fmla="*/ 380528407 h 150"/>
                <a:gd name="T36" fmla="*/ 50796862 w 257"/>
                <a:gd name="T37" fmla="*/ 352435641 h 150"/>
                <a:gd name="T38" fmla="*/ 579075303 w 257"/>
                <a:gd name="T39" fmla="*/ 5107485 h 150"/>
                <a:gd name="T40" fmla="*/ 586694673 w 257"/>
                <a:gd name="T41" fmla="*/ 2553742 h 150"/>
                <a:gd name="T42" fmla="*/ 594314043 w 257"/>
                <a:gd name="T43" fmla="*/ 30646508 h 150"/>
                <a:gd name="T44" fmla="*/ 345413562 w 257"/>
                <a:gd name="T45" fmla="*/ 127693517 h 150"/>
                <a:gd name="T46" fmla="*/ 327634501 w 257"/>
                <a:gd name="T47" fmla="*/ 125139775 h 150"/>
                <a:gd name="T48" fmla="*/ 327634501 w 257"/>
                <a:gd name="T49" fmla="*/ 63846759 h 150"/>
                <a:gd name="T50" fmla="*/ 210803631 w 257"/>
                <a:gd name="T51" fmla="*/ 217079299 h 150"/>
                <a:gd name="T52" fmla="*/ 99051809 w 257"/>
                <a:gd name="T53" fmla="*/ 291142625 h 150"/>
                <a:gd name="T54" fmla="*/ 10159691 w 257"/>
                <a:gd name="T55" fmla="*/ 209418071 h 150"/>
                <a:gd name="T56" fmla="*/ 30477480 w 257"/>
                <a:gd name="T57" fmla="*/ 150678798 h 150"/>
                <a:gd name="T58" fmla="*/ 271758590 w 257"/>
                <a:gd name="T59" fmla="*/ 7661227 h 150"/>
                <a:gd name="T60" fmla="*/ 474944445 w 257"/>
                <a:gd name="T61" fmla="*/ 40861478 h 150"/>
                <a:gd name="T62" fmla="*/ 401289473 w 257"/>
                <a:gd name="T63" fmla="*/ 89385782 h 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7" h="150">
                  <a:moveTo>
                    <a:pt x="257" y="75"/>
                  </a:move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7"/>
                    <a:pt x="257" y="77"/>
                  </a:cubicBezTo>
                  <a:cubicBezTo>
                    <a:pt x="257" y="79"/>
                    <a:pt x="256" y="80"/>
                    <a:pt x="254" y="82"/>
                  </a:cubicBezTo>
                  <a:cubicBezTo>
                    <a:pt x="252" y="85"/>
                    <a:pt x="249" y="88"/>
                    <a:pt x="246" y="91"/>
                  </a:cubicBezTo>
                  <a:cubicBezTo>
                    <a:pt x="230" y="107"/>
                    <a:pt x="211" y="122"/>
                    <a:pt x="191" y="132"/>
                  </a:cubicBezTo>
                  <a:cubicBezTo>
                    <a:pt x="179" y="139"/>
                    <a:pt x="165" y="144"/>
                    <a:pt x="151" y="147"/>
                  </a:cubicBezTo>
                  <a:cubicBezTo>
                    <a:pt x="135" y="150"/>
                    <a:pt x="119" y="150"/>
                    <a:pt x="104" y="146"/>
                  </a:cubicBezTo>
                  <a:cubicBezTo>
                    <a:pt x="92" y="144"/>
                    <a:pt x="80" y="139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9" y="118"/>
                    <a:pt x="119" y="121"/>
                    <a:pt x="129" y="121"/>
                  </a:cubicBezTo>
                  <a:cubicBezTo>
                    <a:pt x="156" y="121"/>
                    <a:pt x="177" y="100"/>
                    <a:pt x="177" y="73"/>
                  </a:cubicBezTo>
                  <a:cubicBezTo>
                    <a:pt x="177" y="69"/>
                    <a:pt x="177" y="66"/>
                    <a:pt x="176" y="63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21" y="37"/>
                    <a:pt x="224" y="39"/>
                    <a:pt x="226" y="41"/>
                  </a:cubicBezTo>
                  <a:cubicBezTo>
                    <a:pt x="236" y="49"/>
                    <a:pt x="246" y="58"/>
                    <a:pt x="254" y="68"/>
                  </a:cubicBezTo>
                  <a:cubicBezTo>
                    <a:pt x="256" y="70"/>
                    <a:pt x="257" y="71"/>
                    <a:pt x="257" y="73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moveTo>
                    <a:pt x="129" y="97"/>
                  </a:moveTo>
                  <a:cubicBezTo>
                    <a:pt x="127" y="97"/>
                    <a:pt x="126" y="97"/>
                    <a:pt x="124" y="97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0" y="89"/>
                    <a:pt x="141" y="97"/>
                    <a:pt x="129" y="97"/>
                  </a:cubicBezTo>
                  <a:moveTo>
                    <a:pt x="234" y="12"/>
                  </a:moveTo>
                  <a:cubicBezTo>
                    <a:pt x="26" y="148"/>
                    <a:pt x="26" y="148"/>
                    <a:pt x="26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5" y="149"/>
                    <a:pt x="24" y="149"/>
                    <a:pt x="23" y="149"/>
                  </a:cubicBezTo>
                  <a:cubicBezTo>
                    <a:pt x="20" y="149"/>
                    <a:pt x="17" y="146"/>
                    <a:pt x="17" y="143"/>
                  </a:cubicBezTo>
                  <a:cubicBezTo>
                    <a:pt x="17" y="141"/>
                    <a:pt x="18" y="139"/>
                    <a:pt x="20" y="138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9" y="1"/>
                    <a:pt x="230" y="1"/>
                    <a:pt x="231" y="1"/>
                  </a:cubicBezTo>
                  <a:cubicBezTo>
                    <a:pt x="234" y="1"/>
                    <a:pt x="237" y="4"/>
                    <a:pt x="237" y="7"/>
                  </a:cubicBezTo>
                  <a:cubicBezTo>
                    <a:pt x="237" y="9"/>
                    <a:pt x="236" y="11"/>
                    <a:pt x="234" y="12"/>
                  </a:cubicBezTo>
                  <a:close/>
                  <a:moveTo>
                    <a:pt x="129" y="49"/>
                  </a:moveTo>
                  <a:cubicBezTo>
                    <a:pt x="131" y="49"/>
                    <a:pt x="133" y="49"/>
                    <a:pt x="136" y="5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7" y="58"/>
                    <a:pt x="117" y="49"/>
                    <a:pt x="129" y="49"/>
                  </a:cubicBezTo>
                  <a:moveTo>
                    <a:pt x="158" y="35"/>
                  </a:moveTo>
                  <a:cubicBezTo>
                    <a:pt x="150" y="29"/>
                    <a:pt x="140" y="25"/>
                    <a:pt x="129" y="25"/>
                  </a:cubicBezTo>
                  <a:cubicBezTo>
                    <a:pt x="102" y="25"/>
                    <a:pt x="81" y="46"/>
                    <a:pt x="81" y="73"/>
                  </a:cubicBezTo>
                  <a:cubicBezTo>
                    <a:pt x="81" y="77"/>
                    <a:pt x="82" y="81"/>
                    <a:pt x="83" y="85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6" y="113"/>
                    <a:pt x="34" y="111"/>
                    <a:pt x="31" y="109"/>
                  </a:cubicBezTo>
                  <a:cubicBezTo>
                    <a:pt x="22" y="101"/>
                    <a:pt x="12" y="92"/>
                    <a:pt x="4" y="82"/>
                  </a:cubicBezTo>
                  <a:cubicBezTo>
                    <a:pt x="0" y="78"/>
                    <a:pt x="0" y="72"/>
                    <a:pt x="4" y="68"/>
                  </a:cubicBezTo>
                  <a:cubicBezTo>
                    <a:pt x="6" y="65"/>
                    <a:pt x="9" y="62"/>
                    <a:pt x="12" y="59"/>
                  </a:cubicBezTo>
                  <a:cubicBezTo>
                    <a:pt x="28" y="43"/>
                    <a:pt x="47" y="28"/>
                    <a:pt x="67" y="18"/>
                  </a:cubicBezTo>
                  <a:cubicBezTo>
                    <a:pt x="79" y="11"/>
                    <a:pt x="93" y="6"/>
                    <a:pt x="107" y="3"/>
                  </a:cubicBezTo>
                  <a:cubicBezTo>
                    <a:pt x="123" y="0"/>
                    <a:pt x="138" y="0"/>
                    <a:pt x="154" y="4"/>
                  </a:cubicBezTo>
                  <a:cubicBezTo>
                    <a:pt x="166" y="6"/>
                    <a:pt x="177" y="10"/>
                    <a:pt x="187" y="16"/>
                  </a:cubicBezTo>
                  <a:cubicBezTo>
                    <a:pt x="185" y="17"/>
                    <a:pt x="185" y="17"/>
                    <a:pt x="185" y="17"/>
                  </a:cubicBezTo>
                  <a:lnTo>
                    <a:pt x="15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9451840" y="3726316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互联网细分领域未成熟</a:t>
              </a:r>
            </a:p>
          </p:txBody>
        </p:sp>
        <p:sp>
          <p:nvSpPr>
            <p:cNvPr id="215" name="Freeform 35"/>
            <p:cNvSpPr>
              <a:spLocks noEditPoints="1"/>
            </p:cNvSpPr>
            <p:nvPr/>
          </p:nvSpPr>
          <p:spPr bwMode="auto">
            <a:xfrm>
              <a:off x="10332631" y="2597109"/>
              <a:ext cx="1070613" cy="945156"/>
            </a:xfrm>
            <a:custGeom>
              <a:avLst/>
              <a:gdLst>
                <a:gd name="T0" fmla="*/ 619733772 w 256"/>
                <a:gd name="T1" fmla="*/ 569568158 h 224"/>
                <a:gd name="T2" fmla="*/ 30477979 w 256"/>
                <a:gd name="T3" fmla="*/ 569568158 h 224"/>
                <a:gd name="T4" fmla="*/ 0 w 256"/>
                <a:gd name="T5" fmla="*/ 539055692 h 224"/>
                <a:gd name="T6" fmla="*/ 0 w 256"/>
                <a:gd name="T7" fmla="*/ 30512466 h 224"/>
                <a:gd name="T8" fmla="*/ 30477979 w 256"/>
                <a:gd name="T9" fmla="*/ 0 h 224"/>
                <a:gd name="T10" fmla="*/ 619733772 w 256"/>
                <a:gd name="T11" fmla="*/ 0 h 224"/>
                <a:gd name="T12" fmla="*/ 650211751 w 256"/>
                <a:gd name="T13" fmla="*/ 30512466 h 224"/>
                <a:gd name="T14" fmla="*/ 650211751 w 256"/>
                <a:gd name="T15" fmla="*/ 539055692 h 224"/>
                <a:gd name="T16" fmla="*/ 619733772 w 256"/>
                <a:gd name="T17" fmla="*/ 569568158 h 224"/>
                <a:gd name="T18" fmla="*/ 60957551 w 256"/>
                <a:gd name="T19" fmla="*/ 30512466 h 224"/>
                <a:gd name="T20" fmla="*/ 30477979 w 256"/>
                <a:gd name="T21" fmla="*/ 61024932 h 224"/>
                <a:gd name="T22" fmla="*/ 60957551 w 256"/>
                <a:gd name="T23" fmla="*/ 91537398 h 224"/>
                <a:gd name="T24" fmla="*/ 91435529 w 256"/>
                <a:gd name="T25" fmla="*/ 61024932 h 224"/>
                <a:gd name="T26" fmla="*/ 60957551 w 256"/>
                <a:gd name="T27" fmla="*/ 30512466 h 224"/>
                <a:gd name="T28" fmla="*/ 152393080 w 256"/>
                <a:gd name="T29" fmla="*/ 30512466 h 224"/>
                <a:gd name="T30" fmla="*/ 121915102 w 256"/>
                <a:gd name="T31" fmla="*/ 61024932 h 224"/>
                <a:gd name="T32" fmla="*/ 152393080 w 256"/>
                <a:gd name="T33" fmla="*/ 91537398 h 224"/>
                <a:gd name="T34" fmla="*/ 182872652 w 256"/>
                <a:gd name="T35" fmla="*/ 61024932 h 224"/>
                <a:gd name="T36" fmla="*/ 152393080 w 256"/>
                <a:gd name="T37" fmla="*/ 30512466 h 224"/>
                <a:gd name="T38" fmla="*/ 243830203 w 256"/>
                <a:gd name="T39" fmla="*/ 30512466 h 224"/>
                <a:gd name="T40" fmla="*/ 213350631 w 256"/>
                <a:gd name="T41" fmla="*/ 61024932 h 224"/>
                <a:gd name="T42" fmla="*/ 243830203 w 256"/>
                <a:gd name="T43" fmla="*/ 91537398 h 224"/>
                <a:gd name="T44" fmla="*/ 274308182 w 256"/>
                <a:gd name="T45" fmla="*/ 61024932 h 224"/>
                <a:gd name="T46" fmla="*/ 243830203 w 256"/>
                <a:gd name="T47" fmla="*/ 30512466 h 224"/>
                <a:gd name="T48" fmla="*/ 619733772 w 256"/>
                <a:gd name="T49" fmla="*/ 122049864 h 224"/>
                <a:gd name="T50" fmla="*/ 589254200 w 256"/>
                <a:gd name="T51" fmla="*/ 122049864 h 224"/>
                <a:gd name="T52" fmla="*/ 60957551 w 256"/>
                <a:gd name="T53" fmla="*/ 122049864 h 224"/>
                <a:gd name="T54" fmla="*/ 30477979 w 256"/>
                <a:gd name="T55" fmla="*/ 122049864 h 224"/>
                <a:gd name="T56" fmla="*/ 30477979 w 256"/>
                <a:gd name="T57" fmla="*/ 539055692 h 224"/>
                <a:gd name="T58" fmla="*/ 619733772 w 256"/>
                <a:gd name="T59" fmla="*/ 539055692 h 224"/>
                <a:gd name="T60" fmla="*/ 619733772 w 256"/>
                <a:gd name="T61" fmla="*/ 122049864 h 224"/>
                <a:gd name="T62" fmla="*/ 223510488 w 256"/>
                <a:gd name="T63" fmla="*/ 305126254 h 224"/>
                <a:gd name="T64" fmla="*/ 294627897 w 256"/>
                <a:gd name="T65" fmla="*/ 305126254 h 224"/>
                <a:gd name="T66" fmla="*/ 355583854 w 256"/>
                <a:gd name="T67" fmla="*/ 305126254 h 224"/>
                <a:gd name="T68" fmla="*/ 426701262 w 256"/>
                <a:gd name="T69" fmla="*/ 305126254 h 224"/>
                <a:gd name="T70" fmla="*/ 457180834 w 256"/>
                <a:gd name="T71" fmla="*/ 335638720 h 224"/>
                <a:gd name="T72" fmla="*/ 426701262 w 256"/>
                <a:gd name="T73" fmla="*/ 366151186 h 224"/>
                <a:gd name="T74" fmla="*/ 264148324 w 256"/>
                <a:gd name="T75" fmla="*/ 366151186 h 224"/>
                <a:gd name="T76" fmla="*/ 223510488 w 256"/>
                <a:gd name="T77" fmla="*/ 366151186 h 224"/>
                <a:gd name="T78" fmla="*/ 193030916 w 256"/>
                <a:gd name="T79" fmla="*/ 335638720 h 224"/>
                <a:gd name="T80" fmla="*/ 223510488 w 256"/>
                <a:gd name="T81" fmla="*/ 305126254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  <a:moveTo>
                    <a:pt x="88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75" y="120"/>
                    <a:pt x="180" y="125"/>
                    <a:pt x="180" y="132"/>
                  </a:cubicBezTo>
                  <a:cubicBezTo>
                    <a:pt x="180" y="139"/>
                    <a:pt x="175" y="144"/>
                    <a:pt x="16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1" y="144"/>
                    <a:pt x="76" y="139"/>
                    <a:pt x="76" y="132"/>
                  </a:cubicBezTo>
                  <a:cubicBezTo>
                    <a:pt x="76" y="125"/>
                    <a:pt x="81" y="120"/>
                    <a:pt x="88" y="1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12543175" y="260702"/>
            <a:ext cx="3531483" cy="1852255"/>
            <a:chOff x="11164667" y="247085"/>
            <a:chExt cx="3531483" cy="1852255"/>
          </a:xfrm>
        </p:grpSpPr>
        <p:grpSp>
          <p:nvGrpSpPr>
            <p:cNvPr id="218" name="组合 217"/>
            <p:cNvGrpSpPr/>
            <p:nvPr/>
          </p:nvGrpSpPr>
          <p:grpSpPr>
            <a:xfrm>
              <a:off x="11164667" y="247085"/>
              <a:ext cx="1620271" cy="1852255"/>
              <a:chOff x="11164667" y="247085"/>
              <a:chExt cx="1620271" cy="1852255"/>
            </a:xfrm>
          </p:grpSpPr>
          <p:sp>
            <p:nvSpPr>
              <p:cNvPr id="221" name="矩形 220"/>
              <p:cNvSpPr/>
              <p:nvPr/>
            </p:nvSpPr>
            <p:spPr>
              <a:xfrm>
                <a:off x="11169552" y="930627"/>
                <a:ext cx="1615386" cy="390033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11169552" y="247085"/>
                <a:ext cx="1615386" cy="390033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11164667" y="1709307"/>
                <a:ext cx="1615386" cy="390033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9" name="矩形 218"/>
            <p:cNvSpPr/>
            <p:nvPr/>
          </p:nvSpPr>
          <p:spPr>
            <a:xfrm>
              <a:off x="13080764" y="618816"/>
              <a:ext cx="1615386" cy="390033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矩形 219"/>
            <p:cNvSpPr/>
            <p:nvPr/>
          </p:nvSpPr>
          <p:spPr>
            <a:xfrm>
              <a:off x="13080764" y="1385747"/>
              <a:ext cx="1615386" cy="390033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749655" y="4600877"/>
            <a:ext cx="5779550" cy="1943533"/>
            <a:chOff x="6749655" y="4608193"/>
            <a:chExt cx="5779550" cy="1909210"/>
          </a:xfrm>
        </p:grpSpPr>
        <p:grpSp>
          <p:nvGrpSpPr>
            <p:cNvPr id="224" name="组合 223"/>
            <p:cNvGrpSpPr/>
            <p:nvPr/>
          </p:nvGrpSpPr>
          <p:grpSpPr>
            <a:xfrm>
              <a:off x="6749655" y="4608193"/>
              <a:ext cx="5779550" cy="1909210"/>
              <a:chOff x="6763625" y="2162150"/>
              <a:chExt cx="5779550" cy="2267819"/>
            </a:xfrm>
          </p:grpSpPr>
          <p:sp>
            <p:nvSpPr>
              <p:cNvPr id="225" name="矩形 224"/>
              <p:cNvSpPr/>
              <p:nvPr/>
            </p:nvSpPr>
            <p:spPr>
              <a:xfrm>
                <a:off x="6763625" y="2162150"/>
                <a:ext cx="5779550" cy="2267819"/>
              </a:xfrm>
              <a:prstGeom prst="rect">
                <a:avLst/>
              </a:pr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文本框 225"/>
              <p:cNvSpPr txBox="1"/>
              <p:nvPr/>
            </p:nvSpPr>
            <p:spPr>
              <a:xfrm>
                <a:off x="7606275" y="3803781"/>
                <a:ext cx="1210588" cy="475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政府扶持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文本框 227"/>
              <p:cNvSpPr txBox="1"/>
              <p:nvPr/>
            </p:nvSpPr>
            <p:spPr>
              <a:xfrm>
                <a:off x="10209022" y="3843122"/>
                <a:ext cx="1723549" cy="475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市场潜力巨大</a:t>
                </a:r>
              </a:p>
            </p:txBody>
          </p:sp>
        </p:grpSp>
        <p:sp>
          <p:nvSpPr>
            <p:cNvPr id="230" name="Freeform 104"/>
            <p:cNvSpPr>
              <a:spLocks noChangeArrowheads="1"/>
            </p:cNvSpPr>
            <p:nvPr/>
          </p:nvSpPr>
          <p:spPr bwMode="auto">
            <a:xfrm>
              <a:off x="7788393" y="5030676"/>
              <a:ext cx="872856" cy="833189"/>
            </a:xfrm>
            <a:custGeom>
              <a:avLst/>
              <a:gdLst>
                <a:gd name="T0" fmla="*/ 2147483646 w 496"/>
                <a:gd name="T1" fmla="*/ 2147483646 h 489"/>
                <a:gd name="T2" fmla="*/ 2147483646 w 496"/>
                <a:gd name="T3" fmla="*/ 2147483646 h 489"/>
                <a:gd name="T4" fmla="*/ 2147483646 w 496"/>
                <a:gd name="T5" fmla="*/ 2147483646 h 489"/>
                <a:gd name="T6" fmla="*/ 2147483646 w 496"/>
                <a:gd name="T7" fmla="*/ 2147483646 h 489"/>
                <a:gd name="T8" fmla="*/ 2147483646 w 496"/>
                <a:gd name="T9" fmla="*/ 2147483646 h 489"/>
                <a:gd name="T10" fmla="*/ 2147483646 w 496"/>
                <a:gd name="T11" fmla="*/ 2147483646 h 489"/>
                <a:gd name="T12" fmla="*/ 2147483646 w 496"/>
                <a:gd name="T13" fmla="*/ 2147483646 h 489"/>
                <a:gd name="T14" fmla="*/ 2147483646 w 496"/>
                <a:gd name="T15" fmla="*/ 2147483646 h 489"/>
                <a:gd name="T16" fmla="*/ 2147483646 w 496"/>
                <a:gd name="T17" fmla="*/ 2147483646 h 489"/>
                <a:gd name="T18" fmla="*/ 2147483646 w 496"/>
                <a:gd name="T19" fmla="*/ 2147483646 h 489"/>
                <a:gd name="T20" fmla="*/ 2147483646 w 496"/>
                <a:gd name="T21" fmla="*/ 2147483646 h 489"/>
                <a:gd name="T22" fmla="*/ 2147483646 w 496"/>
                <a:gd name="T23" fmla="*/ 2147483646 h 489"/>
                <a:gd name="T24" fmla="*/ 2147483646 w 496"/>
                <a:gd name="T25" fmla="*/ 2147483646 h 489"/>
                <a:gd name="T26" fmla="*/ 2147483646 w 496"/>
                <a:gd name="T27" fmla="*/ 2147483646 h 489"/>
                <a:gd name="T28" fmla="*/ 2147483646 w 496"/>
                <a:gd name="T29" fmla="*/ 2147483646 h 489"/>
                <a:gd name="T30" fmla="*/ 2147483646 w 496"/>
                <a:gd name="T31" fmla="*/ 2147483646 h 489"/>
                <a:gd name="T32" fmla="*/ 2147483646 w 496"/>
                <a:gd name="T33" fmla="*/ 2147483646 h 489"/>
                <a:gd name="T34" fmla="*/ 2147483646 w 496"/>
                <a:gd name="T35" fmla="*/ 2147483646 h 489"/>
                <a:gd name="T36" fmla="*/ 2147483646 w 496"/>
                <a:gd name="T37" fmla="*/ 2147483646 h 489"/>
                <a:gd name="T38" fmla="*/ 2147483646 w 496"/>
                <a:gd name="T39" fmla="*/ 0 h 489"/>
                <a:gd name="T40" fmla="*/ 2147483646 w 496"/>
                <a:gd name="T41" fmla="*/ 2147483646 h 489"/>
                <a:gd name="T42" fmla="*/ 2147483646 w 496"/>
                <a:gd name="T43" fmla="*/ 2147483646 h 489"/>
                <a:gd name="T44" fmla="*/ 2147483646 w 496"/>
                <a:gd name="T45" fmla="*/ 2147483646 h 489"/>
                <a:gd name="T46" fmla="*/ 2147483646 w 496"/>
                <a:gd name="T47" fmla="*/ 2147483646 h 489"/>
                <a:gd name="T48" fmla="*/ 2147483646 w 496"/>
                <a:gd name="T49" fmla="*/ 2147483646 h 489"/>
                <a:gd name="T50" fmla="*/ 2147483646 w 496"/>
                <a:gd name="T51" fmla="*/ 2147483646 h 489"/>
                <a:gd name="T52" fmla="*/ 2147483646 w 496"/>
                <a:gd name="T53" fmla="*/ 2147483646 h 489"/>
                <a:gd name="T54" fmla="*/ 2147483646 w 496"/>
                <a:gd name="T55" fmla="*/ 2147483646 h 489"/>
                <a:gd name="T56" fmla="*/ 2147483646 w 496"/>
                <a:gd name="T57" fmla="*/ 2147483646 h 489"/>
                <a:gd name="T58" fmla="*/ 2147483646 w 496"/>
                <a:gd name="T59" fmla="*/ 2147483646 h 489"/>
                <a:gd name="T60" fmla="*/ 0 w 496"/>
                <a:gd name="T61" fmla="*/ 2147483646 h 489"/>
                <a:gd name="T62" fmla="*/ 2147483646 w 496"/>
                <a:gd name="T63" fmla="*/ 2147483646 h 489"/>
                <a:gd name="T64" fmla="*/ 2147483646 w 496"/>
                <a:gd name="T65" fmla="*/ 2147483646 h 489"/>
                <a:gd name="T66" fmla="*/ 2147483646 w 496"/>
                <a:gd name="T67" fmla="*/ 2147483646 h 489"/>
                <a:gd name="T68" fmla="*/ 2147483646 w 496"/>
                <a:gd name="T69" fmla="*/ 2147483646 h 489"/>
                <a:gd name="T70" fmla="*/ 2147483646 w 496"/>
                <a:gd name="T71" fmla="*/ 2147483646 h 489"/>
                <a:gd name="T72" fmla="*/ 2147483646 w 496"/>
                <a:gd name="T73" fmla="*/ 2147483646 h 489"/>
                <a:gd name="T74" fmla="*/ 2147483646 w 496"/>
                <a:gd name="T75" fmla="*/ 2147483646 h 489"/>
                <a:gd name="T76" fmla="*/ 2147483646 w 496"/>
                <a:gd name="T77" fmla="*/ 2147483646 h 489"/>
                <a:gd name="T78" fmla="*/ 2147483646 w 496"/>
                <a:gd name="T79" fmla="*/ 2147483646 h 489"/>
                <a:gd name="T80" fmla="*/ 2147483646 w 496"/>
                <a:gd name="T81" fmla="*/ 2147483646 h 489"/>
                <a:gd name="T82" fmla="*/ 2147483646 w 496"/>
                <a:gd name="T83" fmla="*/ 2147483646 h 489"/>
                <a:gd name="T84" fmla="*/ 2147483646 w 496"/>
                <a:gd name="T85" fmla="*/ 2147483646 h 489"/>
                <a:gd name="T86" fmla="*/ 2147483646 w 496"/>
                <a:gd name="T87" fmla="*/ 2147483646 h 489"/>
                <a:gd name="T88" fmla="*/ 2147483646 w 496"/>
                <a:gd name="T89" fmla="*/ 2147483646 h 489"/>
                <a:gd name="T90" fmla="*/ 2147483646 w 496"/>
                <a:gd name="T91" fmla="*/ 2147483646 h 4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6" h="489">
                  <a:moveTo>
                    <a:pt x="466" y="276"/>
                  </a:moveTo>
                  <a:lnTo>
                    <a:pt x="466" y="276"/>
                  </a:lnTo>
                  <a:cubicBezTo>
                    <a:pt x="445" y="276"/>
                    <a:pt x="445" y="276"/>
                    <a:pt x="445" y="276"/>
                  </a:cubicBezTo>
                  <a:cubicBezTo>
                    <a:pt x="431" y="276"/>
                    <a:pt x="417" y="261"/>
                    <a:pt x="417" y="247"/>
                  </a:cubicBezTo>
                  <a:cubicBezTo>
                    <a:pt x="417" y="226"/>
                    <a:pt x="431" y="219"/>
                    <a:pt x="445" y="219"/>
                  </a:cubicBezTo>
                  <a:cubicBezTo>
                    <a:pt x="466" y="219"/>
                    <a:pt x="466" y="219"/>
                    <a:pt x="466" y="219"/>
                  </a:cubicBezTo>
                  <a:cubicBezTo>
                    <a:pt x="480" y="219"/>
                    <a:pt x="495" y="226"/>
                    <a:pt x="495" y="247"/>
                  </a:cubicBezTo>
                  <a:cubicBezTo>
                    <a:pt x="495" y="261"/>
                    <a:pt x="480" y="276"/>
                    <a:pt x="466" y="276"/>
                  </a:cubicBezTo>
                  <a:close/>
                  <a:moveTo>
                    <a:pt x="424" y="106"/>
                  </a:moveTo>
                  <a:lnTo>
                    <a:pt x="424" y="106"/>
                  </a:lnTo>
                  <a:cubicBezTo>
                    <a:pt x="410" y="120"/>
                    <a:pt x="410" y="120"/>
                    <a:pt x="410" y="120"/>
                  </a:cubicBezTo>
                  <a:cubicBezTo>
                    <a:pt x="403" y="127"/>
                    <a:pt x="396" y="134"/>
                    <a:pt x="389" y="134"/>
                  </a:cubicBezTo>
                  <a:cubicBezTo>
                    <a:pt x="375" y="134"/>
                    <a:pt x="360" y="120"/>
                    <a:pt x="360" y="106"/>
                  </a:cubicBezTo>
                  <a:cubicBezTo>
                    <a:pt x="360" y="99"/>
                    <a:pt x="360" y="92"/>
                    <a:pt x="367" y="85"/>
                  </a:cubicBezTo>
                  <a:cubicBezTo>
                    <a:pt x="389" y="63"/>
                    <a:pt x="389" y="63"/>
                    <a:pt x="389" y="63"/>
                  </a:cubicBezTo>
                  <a:cubicBezTo>
                    <a:pt x="396" y="56"/>
                    <a:pt x="403" y="56"/>
                    <a:pt x="410" y="56"/>
                  </a:cubicBezTo>
                  <a:cubicBezTo>
                    <a:pt x="424" y="56"/>
                    <a:pt x="438" y="71"/>
                    <a:pt x="438" y="85"/>
                  </a:cubicBezTo>
                  <a:cubicBezTo>
                    <a:pt x="438" y="92"/>
                    <a:pt x="431" y="99"/>
                    <a:pt x="424" y="106"/>
                  </a:cubicBezTo>
                  <a:close/>
                  <a:moveTo>
                    <a:pt x="247" y="360"/>
                  </a:moveTo>
                  <a:lnTo>
                    <a:pt x="247" y="360"/>
                  </a:lnTo>
                  <a:cubicBezTo>
                    <a:pt x="205" y="360"/>
                    <a:pt x="169" y="332"/>
                    <a:pt x="148" y="304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4" y="261"/>
                    <a:pt x="134" y="254"/>
                    <a:pt x="134" y="247"/>
                  </a:cubicBezTo>
                  <a:cubicBezTo>
                    <a:pt x="134" y="184"/>
                    <a:pt x="184" y="134"/>
                    <a:pt x="247" y="134"/>
                  </a:cubicBezTo>
                  <a:cubicBezTo>
                    <a:pt x="311" y="134"/>
                    <a:pt x="360" y="184"/>
                    <a:pt x="360" y="247"/>
                  </a:cubicBezTo>
                  <a:cubicBezTo>
                    <a:pt x="360" y="311"/>
                    <a:pt x="311" y="360"/>
                    <a:pt x="247" y="360"/>
                  </a:cubicBezTo>
                  <a:close/>
                  <a:moveTo>
                    <a:pt x="247" y="191"/>
                  </a:moveTo>
                  <a:lnTo>
                    <a:pt x="247" y="191"/>
                  </a:lnTo>
                  <a:cubicBezTo>
                    <a:pt x="219" y="191"/>
                    <a:pt x="191" y="212"/>
                    <a:pt x="191" y="247"/>
                  </a:cubicBezTo>
                  <a:cubicBezTo>
                    <a:pt x="191" y="276"/>
                    <a:pt x="219" y="304"/>
                    <a:pt x="247" y="304"/>
                  </a:cubicBezTo>
                  <a:cubicBezTo>
                    <a:pt x="276" y="304"/>
                    <a:pt x="304" y="276"/>
                    <a:pt x="304" y="247"/>
                  </a:cubicBezTo>
                  <a:cubicBezTo>
                    <a:pt x="304" y="212"/>
                    <a:pt x="276" y="191"/>
                    <a:pt x="247" y="191"/>
                  </a:cubicBezTo>
                  <a:close/>
                  <a:moveTo>
                    <a:pt x="247" y="78"/>
                  </a:moveTo>
                  <a:lnTo>
                    <a:pt x="247" y="78"/>
                  </a:lnTo>
                  <a:cubicBezTo>
                    <a:pt x="233" y="78"/>
                    <a:pt x="219" y="63"/>
                    <a:pt x="219" y="49"/>
                  </a:cubicBezTo>
                  <a:cubicBezTo>
                    <a:pt x="219" y="28"/>
                    <a:pt x="219" y="28"/>
                    <a:pt x="219" y="28"/>
                  </a:cubicBezTo>
                  <a:cubicBezTo>
                    <a:pt x="219" y="14"/>
                    <a:pt x="233" y="0"/>
                    <a:pt x="247" y="0"/>
                  </a:cubicBezTo>
                  <a:cubicBezTo>
                    <a:pt x="261" y="0"/>
                    <a:pt x="276" y="14"/>
                    <a:pt x="276" y="28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6" y="63"/>
                    <a:pt x="261" y="78"/>
                    <a:pt x="247" y="78"/>
                  </a:cubicBezTo>
                  <a:close/>
                  <a:moveTo>
                    <a:pt x="106" y="134"/>
                  </a:moveTo>
                  <a:lnTo>
                    <a:pt x="106" y="134"/>
                  </a:lnTo>
                  <a:cubicBezTo>
                    <a:pt x="99" y="134"/>
                    <a:pt x="92" y="127"/>
                    <a:pt x="85" y="120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4" y="99"/>
                    <a:pt x="56" y="92"/>
                    <a:pt x="56" y="85"/>
                  </a:cubicBezTo>
                  <a:cubicBezTo>
                    <a:pt x="56" y="71"/>
                    <a:pt x="71" y="56"/>
                    <a:pt x="85" y="56"/>
                  </a:cubicBezTo>
                  <a:cubicBezTo>
                    <a:pt x="92" y="56"/>
                    <a:pt x="99" y="56"/>
                    <a:pt x="106" y="63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34" y="92"/>
                    <a:pt x="134" y="99"/>
                    <a:pt x="134" y="106"/>
                  </a:cubicBezTo>
                  <a:cubicBezTo>
                    <a:pt x="134" y="120"/>
                    <a:pt x="120" y="134"/>
                    <a:pt x="106" y="134"/>
                  </a:cubicBezTo>
                  <a:close/>
                  <a:moveTo>
                    <a:pt x="78" y="247"/>
                  </a:moveTo>
                  <a:lnTo>
                    <a:pt x="78" y="247"/>
                  </a:lnTo>
                  <a:cubicBezTo>
                    <a:pt x="78" y="261"/>
                    <a:pt x="64" y="276"/>
                    <a:pt x="49" y="276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14" y="276"/>
                    <a:pt x="0" y="261"/>
                    <a:pt x="0" y="247"/>
                  </a:cubicBezTo>
                  <a:cubicBezTo>
                    <a:pt x="0" y="226"/>
                    <a:pt x="14" y="219"/>
                    <a:pt x="28" y="219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4" y="219"/>
                    <a:pt x="78" y="226"/>
                    <a:pt x="78" y="247"/>
                  </a:cubicBezTo>
                  <a:close/>
                  <a:moveTo>
                    <a:pt x="85" y="367"/>
                  </a:moveTo>
                  <a:lnTo>
                    <a:pt x="85" y="367"/>
                  </a:lnTo>
                  <a:cubicBezTo>
                    <a:pt x="92" y="360"/>
                    <a:pt x="99" y="360"/>
                    <a:pt x="106" y="360"/>
                  </a:cubicBezTo>
                  <a:cubicBezTo>
                    <a:pt x="120" y="360"/>
                    <a:pt x="134" y="367"/>
                    <a:pt x="134" y="389"/>
                  </a:cubicBezTo>
                  <a:cubicBezTo>
                    <a:pt x="134" y="396"/>
                    <a:pt x="134" y="403"/>
                    <a:pt x="127" y="403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99" y="431"/>
                    <a:pt x="92" y="431"/>
                    <a:pt x="85" y="431"/>
                  </a:cubicBezTo>
                  <a:cubicBezTo>
                    <a:pt x="71" y="431"/>
                    <a:pt x="56" y="424"/>
                    <a:pt x="56" y="403"/>
                  </a:cubicBezTo>
                  <a:cubicBezTo>
                    <a:pt x="56" y="396"/>
                    <a:pt x="64" y="389"/>
                    <a:pt x="71" y="389"/>
                  </a:cubicBezTo>
                  <a:lnTo>
                    <a:pt x="85" y="367"/>
                  </a:lnTo>
                  <a:close/>
                  <a:moveTo>
                    <a:pt x="247" y="417"/>
                  </a:moveTo>
                  <a:lnTo>
                    <a:pt x="247" y="417"/>
                  </a:lnTo>
                  <a:cubicBezTo>
                    <a:pt x="261" y="417"/>
                    <a:pt x="276" y="424"/>
                    <a:pt x="276" y="445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81"/>
                    <a:pt x="261" y="488"/>
                    <a:pt x="247" y="488"/>
                  </a:cubicBezTo>
                  <a:cubicBezTo>
                    <a:pt x="233" y="488"/>
                    <a:pt x="219" y="481"/>
                    <a:pt x="219" y="459"/>
                  </a:cubicBezTo>
                  <a:cubicBezTo>
                    <a:pt x="219" y="445"/>
                    <a:pt x="219" y="445"/>
                    <a:pt x="219" y="445"/>
                  </a:cubicBezTo>
                  <a:cubicBezTo>
                    <a:pt x="219" y="424"/>
                    <a:pt x="233" y="417"/>
                    <a:pt x="247" y="417"/>
                  </a:cubicBezTo>
                  <a:close/>
                  <a:moveTo>
                    <a:pt x="389" y="360"/>
                  </a:moveTo>
                  <a:lnTo>
                    <a:pt x="389" y="360"/>
                  </a:lnTo>
                  <a:cubicBezTo>
                    <a:pt x="396" y="360"/>
                    <a:pt x="403" y="360"/>
                    <a:pt x="410" y="367"/>
                  </a:cubicBezTo>
                  <a:cubicBezTo>
                    <a:pt x="424" y="389"/>
                    <a:pt x="424" y="389"/>
                    <a:pt x="424" y="389"/>
                  </a:cubicBezTo>
                  <a:cubicBezTo>
                    <a:pt x="431" y="389"/>
                    <a:pt x="438" y="396"/>
                    <a:pt x="438" y="403"/>
                  </a:cubicBezTo>
                  <a:cubicBezTo>
                    <a:pt x="438" y="424"/>
                    <a:pt x="424" y="431"/>
                    <a:pt x="410" y="431"/>
                  </a:cubicBezTo>
                  <a:cubicBezTo>
                    <a:pt x="403" y="431"/>
                    <a:pt x="396" y="431"/>
                    <a:pt x="389" y="424"/>
                  </a:cubicBezTo>
                  <a:cubicBezTo>
                    <a:pt x="367" y="403"/>
                    <a:pt x="367" y="403"/>
                    <a:pt x="367" y="403"/>
                  </a:cubicBezTo>
                  <a:cubicBezTo>
                    <a:pt x="360" y="403"/>
                    <a:pt x="360" y="396"/>
                    <a:pt x="360" y="389"/>
                  </a:cubicBezTo>
                  <a:cubicBezTo>
                    <a:pt x="360" y="367"/>
                    <a:pt x="375" y="360"/>
                    <a:pt x="389" y="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1" name="Freeform 76"/>
            <p:cNvSpPr>
              <a:spLocks noChangeArrowheads="1"/>
            </p:cNvSpPr>
            <p:nvPr/>
          </p:nvSpPr>
          <p:spPr bwMode="auto">
            <a:xfrm>
              <a:off x="10459722" y="4983486"/>
              <a:ext cx="1050975" cy="861646"/>
            </a:xfrm>
            <a:custGeom>
              <a:avLst/>
              <a:gdLst>
                <a:gd name="T0" fmla="*/ 2147483646 w 601"/>
                <a:gd name="T1" fmla="*/ 2147483646 h 510"/>
                <a:gd name="T2" fmla="*/ 2147483646 w 601"/>
                <a:gd name="T3" fmla="*/ 2147483646 h 510"/>
                <a:gd name="T4" fmla="*/ 2147483646 w 601"/>
                <a:gd name="T5" fmla="*/ 2147483646 h 510"/>
                <a:gd name="T6" fmla="*/ 2147483646 w 601"/>
                <a:gd name="T7" fmla="*/ 2147483646 h 510"/>
                <a:gd name="T8" fmla="*/ 2147483646 w 601"/>
                <a:gd name="T9" fmla="*/ 2147483646 h 510"/>
                <a:gd name="T10" fmla="*/ 2147483646 w 601"/>
                <a:gd name="T11" fmla="*/ 2147483646 h 510"/>
                <a:gd name="T12" fmla="*/ 2147483646 w 601"/>
                <a:gd name="T13" fmla="*/ 2147483646 h 510"/>
                <a:gd name="T14" fmla="*/ 2147483646 w 601"/>
                <a:gd name="T15" fmla="*/ 2147483646 h 510"/>
                <a:gd name="T16" fmla="*/ 2147483646 w 601"/>
                <a:gd name="T17" fmla="*/ 2147483646 h 510"/>
                <a:gd name="T18" fmla="*/ 2147483646 w 601"/>
                <a:gd name="T19" fmla="*/ 2147483646 h 510"/>
                <a:gd name="T20" fmla="*/ 2147483646 w 601"/>
                <a:gd name="T21" fmla="*/ 2147483646 h 510"/>
                <a:gd name="T22" fmla="*/ 2147483646 w 601"/>
                <a:gd name="T23" fmla="*/ 2147483646 h 510"/>
                <a:gd name="T24" fmla="*/ 2147483646 w 601"/>
                <a:gd name="T25" fmla="*/ 2147483646 h 510"/>
                <a:gd name="T26" fmla="*/ 2147483646 w 601"/>
                <a:gd name="T27" fmla="*/ 2147483646 h 510"/>
                <a:gd name="T28" fmla="*/ 2147483646 w 601"/>
                <a:gd name="T29" fmla="*/ 2147483646 h 510"/>
                <a:gd name="T30" fmla="*/ 2147483646 w 601"/>
                <a:gd name="T31" fmla="*/ 2147483646 h 510"/>
                <a:gd name="T32" fmla="*/ 2147483646 w 601"/>
                <a:gd name="T33" fmla="*/ 2147483646 h 510"/>
                <a:gd name="T34" fmla="*/ 1298108988 w 601"/>
                <a:gd name="T35" fmla="*/ 2147483646 h 510"/>
                <a:gd name="T36" fmla="*/ 0 w 601"/>
                <a:gd name="T37" fmla="*/ 2147483646 h 510"/>
                <a:gd name="T38" fmla="*/ 0 w 601"/>
                <a:gd name="T39" fmla="*/ 1318117897 h 510"/>
                <a:gd name="T40" fmla="*/ 1298108988 w 601"/>
                <a:gd name="T41" fmla="*/ 0 h 510"/>
                <a:gd name="T42" fmla="*/ 2147483646 w 601"/>
                <a:gd name="T43" fmla="*/ 1318117897 h 510"/>
                <a:gd name="T44" fmla="*/ 2147483646 w 601"/>
                <a:gd name="T45" fmla="*/ 2147483646 h 510"/>
                <a:gd name="T46" fmla="*/ 2147483646 w 601"/>
                <a:gd name="T47" fmla="*/ 2147483646 h 510"/>
                <a:gd name="T48" fmla="*/ 2147483646 w 601"/>
                <a:gd name="T49" fmla="*/ 2147483646 h 510"/>
                <a:gd name="T50" fmla="*/ 2147483646 w 601"/>
                <a:gd name="T51" fmla="*/ 2147483646 h 510"/>
                <a:gd name="T52" fmla="*/ 2147483646 w 601"/>
                <a:gd name="T53" fmla="*/ 2147483646 h 510"/>
                <a:gd name="T54" fmla="*/ 2147483646 w 601"/>
                <a:gd name="T55" fmla="*/ 2147483646 h 510"/>
                <a:gd name="T56" fmla="*/ 2147483646 w 601"/>
                <a:gd name="T57" fmla="*/ 2147483646 h 510"/>
                <a:gd name="T58" fmla="*/ 2147483646 w 601"/>
                <a:gd name="T59" fmla="*/ 2147483646 h 510"/>
                <a:gd name="T60" fmla="*/ 2147483646 w 601"/>
                <a:gd name="T61" fmla="*/ 2147483646 h 510"/>
                <a:gd name="T62" fmla="*/ 2147483646 w 601"/>
                <a:gd name="T63" fmla="*/ 2147483646 h 510"/>
                <a:gd name="T64" fmla="*/ 2147483646 w 601"/>
                <a:gd name="T65" fmla="*/ 2147483646 h 510"/>
                <a:gd name="T66" fmla="*/ 2147483646 w 601"/>
                <a:gd name="T67" fmla="*/ 2147483646 h 510"/>
                <a:gd name="T68" fmla="*/ 2147483646 w 601"/>
                <a:gd name="T69" fmla="*/ 2147483646 h 510"/>
                <a:gd name="T70" fmla="*/ 2147483646 w 601"/>
                <a:gd name="T71" fmla="*/ 2147483646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510">
                  <a:moveTo>
                    <a:pt x="586" y="177"/>
                  </a:moveTo>
                  <a:lnTo>
                    <a:pt x="586" y="177"/>
                  </a:lnTo>
                  <a:cubicBezTo>
                    <a:pt x="346" y="347"/>
                    <a:pt x="346" y="347"/>
                    <a:pt x="346" y="347"/>
                  </a:cubicBezTo>
                  <a:cubicBezTo>
                    <a:pt x="339" y="347"/>
                    <a:pt x="332" y="354"/>
                    <a:pt x="325" y="354"/>
                  </a:cubicBezTo>
                  <a:cubicBezTo>
                    <a:pt x="325" y="354"/>
                    <a:pt x="318" y="347"/>
                    <a:pt x="311" y="347"/>
                  </a:cubicBezTo>
                  <a:cubicBezTo>
                    <a:pt x="183" y="262"/>
                    <a:pt x="183" y="262"/>
                    <a:pt x="183" y="262"/>
                  </a:cubicBezTo>
                  <a:cubicBezTo>
                    <a:pt x="56" y="339"/>
                    <a:pt x="56" y="339"/>
                    <a:pt x="56" y="33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86" y="452"/>
                    <a:pt x="600" y="467"/>
                    <a:pt x="600" y="481"/>
                  </a:cubicBezTo>
                  <a:cubicBezTo>
                    <a:pt x="600" y="502"/>
                    <a:pt x="586" y="509"/>
                    <a:pt x="572" y="509"/>
                  </a:cubicBezTo>
                  <a:cubicBezTo>
                    <a:pt x="28" y="509"/>
                    <a:pt x="28" y="509"/>
                    <a:pt x="28" y="509"/>
                  </a:cubicBezTo>
                  <a:cubicBezTo>
                    <a:pt x="7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76" y="205"/>
                    <a:pt x="183" y="198"/>
                    <a:pt x="183" y="198"/>
                  </a:cubicBezTo>
                  <a:cubicBezTo>
                    <a:pt x="191" y="198"/>
                    <a:pt x="198" y="205"/>
                    <a:pt x="205" y="205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558" y="127"/>
                    <a:pt x="565" y="127"/>
                    <a:pt x="572" y="127"/>
                  </a:cubicBezTo>
                  <a:cubicBezTo>
                    <a:pt x="586" y="127"/>
                    <a:pt x="600" y="134"/>
                    <a:pt x="600" y="156"/>
                  </a:cubicBezTo>
                  <a:cubicBezTo>
                    <a:pt x="600" y="163"/>
                    <a:pt x="593" y="170"/>
                    <a:pt x="586" y="1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88228" y="-14733"/>
            <a:ext cx="4062831" cy="1095737"/>
            <a:chOff x="88228" y="-14733"/>
            <a:chExt cx="4062831" cy="1095737"/>
          </a:xfrm>
        </p:grpSpPr>
        <p:sp>
          <p:nvSpPr>
            <p:cNvPr id="142" name="正五边形 141"/>
            <p:cNvSpPr/>
            <p:nvPr/>
          </p:nvSpPr>
          <p:spPr>
            <a:xfrm rot="2710446">
              <a:off x="107766" y="8127"/>
              <a:ext cx="960120" cy="914400"/>
            </a:xfrm>
            <a:prstGeom prst="pentagon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88228" y="51579"/>
              <a:ext cx="4062831" cy="1029425"/>
              <a:chOff x="88228" y="51579"/>
              <a:chExt cx="4062831" cy="1029425"/>
            </a:xfrm>
          </p:grpSpPr>
          <p:sp>
            <p:nvSpPr>
              <p:cNvPr id="145" name="矩形 144"/>
              <p:cNvSpPr/>
              <p:nvPr/>
            </p:nvSpPr>
            <p:spPr>
              <a:xfrm>
                <a:off x="256984" y="468065"/>
                <a:ext cx="1929010" cy="612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文本框 145"/>
              <p:cNvSpPr txBox="1"/>
              <p:nvPr/>
            </p:nvSpPr>
            <p:spPr>
              <a:xfrm>
                <a:off x="88228" y="51579"/>
                <a:ext cx="970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D7D31"/>
                    </a:solidFill>
                  </a:rPr>
                  <a:t>01</a:t>
                </a:r>
                <a:endParaRPr lang="zh-CN" altLang="en-US" sz="44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1045001" y="203717"/>
                <a:ext cx="3106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ED7D31"/>
                    </a:solidFill>
                  </a:rPr>
                  <a:t>出行产业链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605</Words>
  <Application>Microsoft Office PowerPoint</Application>
  <PresentationFormat>宽屏</PresentationFormat>
  <Paragraphs>211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Raleway</vt:lpstr>
      <vt:lpstr>等线</vt:lpstr>
      <vt:lpstr>等线 Light</vt:lpstr>
      <vt:lpstr>华文细黑</vt:lpstr>
      <vt:lpstr>微软雅黑</vt:lpstr>
      <vt:lpstr>幼圆</vt:lpstr>
      <vt:lpstr>造字工房尚黑（非商用）粗体</vt:lpstr>
      <vt:lpstr>造字工房悦黑体验版常规体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叶昕安</dc:creator>
  <cp:lastModifiedBy>绿草家园</cp:lastModifiedBy>
  <cp:revision>58</cp:revision>
  <dcterms:created xsi:type="dcterms:W3CDTF">2017-03-04T07:07:47Z</dcterms:created>
  <dcterms:modified xsi:type="dcterms:W3CDTF">2017-03-05T08:57:37Z</dcterms:modified>
</cp:coreProperties>
</file>