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3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72" y="318"/>
      </p:cViewPr>
      <p:guideLst>
        <p:guide orient="horz" pos="2160"/>
        <p:guide pos="3840"/>
        <p:guide pos="23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E498-5059-453E-99C3-69FA39674CC5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77823-5495-4B93-8418-50EE55B972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7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5F006-5851-44FA-B71F-994FE2548E3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22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37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79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2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68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71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52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32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2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78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59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6003-5480-4C1D-8149-854DDB996A64}" type="datetimeFigureOut">
              <a:rPr lang="zh-CN" altLang="en-US" smtClean="0"/>
              <a:pPr/>
              <a:t>2016/2/21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89A8-22E3-4409-8E6B-EBD919E5A1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03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grpSp>
        <p:nvGrpSpPr>
          <p:cNvPr id="8" name="组合 7"/>
          <p:cNvGrpSpPr/>
          <p:nvPr/>
        </p:nvGrpSpPr>
        <p:grpSpPr>
          <a:xfrm>
            <a:off x="3483878" y="975645"/>
            <a:ext cx="5224244" cy="3625875"/>
            <a:chOff x="2267744" y="757927"/>
            <a:chExt cx="3918183" cy="2719406"/>
          </a:xfrm>
        </p:grpSpPr>
        <p:sp>
          <p:nvSpPr>
            <p:cNvPr id="9" name="圆角矩形 8"/>
            <p:cNvSpPr/>
            <p:nvPr/>
          </p:nvSpPr>
          <p:spPr>
            <a:xfrm>
              <a:off x="2267744" y="757927"/>
              <a:ext cx="3918183" cy="2368269"/>
            </a:xfrm>
            <a:prstGeom prst="roundRect">
              <a:avLst>
                <a:gd name="adj" fmla="val 300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0" name="矩形 9"/>
            <p:cNvSpPr/>
            <p:nvPr/>
          </p:nvSpPr>
          <p:spPr>
            <a:xfrm>
              <a:off x="2428656" y="897945"/>
              <a:ext cx="3596358" cy="20882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985371" y="3116322"/>
              <a:ext cx="482927" cy="22913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3482421" y="3346246"/>
              <a:ext cx="1429595" cy="131087"/>
            </a:xfrm>
            <a:prstGeom prst="roundRect">
              <a:avLst>
                <a:gd name="adj" fmla="val 296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5" name="TextBox 17"/>
          <p:cNvSpPr txBox="1"/>
          <p:nvPr/>
        </p:nvSpPr>
        <p:spPr>
          <a:xfrm>
            <a:off x="1607839" y="5482722"/>
            <a:ext cx="8976321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733" b="1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外向的我</a:t>
            </a:r>
            <a:endParaRPr lang="en-US" altLang="zh-CN" sz="3733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4769333" y="1274404"/>
            <a:ext cx="2653330" cy="2690310"/>
            <a:chOff x="5195738" y="1254115"/>
            <a:chExt cx="2653330" cy="2690310"/>
          </a:xfrm>
        </p:grpSpPr>
        <p:sp>
          <p:nvSpPr>
            <p:cNvPr id="18" name="等腰三角形 17"/>
            <p:cNvSpPr/>
            <p:nvPr/>
          </p:nvSpPr>
          <p:spPr>
            <a:xfrm flipV="1">
              <a:off x="6248981" y="2403338"/>
              <a:ext cx="467868" cy="391864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738" y="1254115"/>
              <a:ext cx="2653330" cy="2690310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1340210" y="1595913"/>
            <a:ext cx="1968663" cy="3005605"/>
            <a:chOff x="1766615" y="1575624"/>
            <a:chExt cx="1968663" cy="3005605"/>
          </a:xfrm>
        </p:grpSpPr>
        <p:grpSp>
          <p:nvGrpSpPr>
            <p:cNvPr id="4" name="组合 3"/>
            <p:cNvGrpSpPr/>
            <p:nvPr/>
          </p:nvGrpSpPr>
          <p:grpSpPr>
            <a:xfrm>
              <a:off x="1766615" y="1575624"/>
              <a:ext cx="1968663" cy="3005605"/>
              <a:chOff x="611560" y="1325659"/>
              <a:chExt cx="1476497" cy="2254204"/>
            </a:xfrm>
          </p:grpSpPr>
          <p:sp>
            <p:nvSpPr>
              <p:cNvPr id="5" name="圆角矩形 4"/>
              <p:cNvSpPr/>
              <p:nvPr/>
            </p:nvSpPr>
            <p:spPr>
              <a:xfrm>
                <a:off x="611560" y="1325659"/>
                <a:ext cx="1476497" cy="2254204"/>
              </a:xfrm>
              <a:prstGeom prst="roundRect">
                <a:avLst>
                  <a:gd name="adj" fmla="val 452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719808" y="1454607"/>
                <a:ext cx="1260000" cy="176521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249705" y="3311686"/>
                <a:ext cx="200206" cy="20020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</p:grp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154" y="2457784"/>
              <a:ext cx="1241283" cy="1241283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8967630" y="2815491"/>
            <a:ext cx="984332" cy="1578847"/>
            <a:chOff x="9394035" y="2795202"/>
            <a:chExt cx="984332" cy="1578847"/>
          </a:xfrm>
        </p:grpSpPr>
        <p:grpSp>
          <p:nvGrpSpPr>
            <p:cNvPr id="19" name="组合 18"/>
            <p:cNvGrpSpPr/>
            <p:nvPr/>
          </p:nvGrpSpPr>
          <p:grpSpPr>
            <a:xfrm>
              <a:off x="9394035" y="2795202"/>
              <a:ext cx="984332" cy="1578847"/>
              <a:chOff x="5868144" y="1715465"/>
              <a:chExt cx="1656184" cy="2656483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868144" y="1715465"/>
                <a:ext cx="1656184" cy="2656483"/>
              </a:xfrm>
              <a:prstGeom prst="roundRect">
                <a:avLst>
                  <a:gd name="adj" fmla="val 895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6012160" y="2179610"/>
                <a:ext cx="1368152" cy="17281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6336236" y="1911794"/>
                <a:ext cx="720000" cy="108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6548313" y="4004097"/>
                <a:ext cx="295845" cy="29584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</p:grp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98845" y="3397269"/>
              <a:ext cx="374711" cy="3747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87339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6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" accel="100000" fill="hold">
                                          <p:stCondLst>
                                            <p:cond delay="36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2.96296E-6 L 0.00013 0.02153 " pathEditMode="relative" rAng="0" ptsTypes="AA">
                                      <p:cBhvr>
                                        <p:cTn id="1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.01459 L 0.00013 -0.0037 " pathEditMode="relative" rAng="0" ptsTypes="AA">
                                      <p:cBhvr>
                                        <p:cTn id="14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2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6" name="圆角矩形 5"/>
          <p:cNvSpPr/>
          <p:nvPr/>
        </p:nvSpPr>
        <p:spPr>
          <a:xfrm rot="-300000">
            <a:off x="667161" y="2246018"/>
            <a:ext cx="1968663" cy="3157692"/>
          </a:xfrm>
          <a:prstGeom prst="roundRect">
            <a:avLst>
              <a:gd name="adj" fmla="val 8952"/>
            </a:avLst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28" name="组合 27"/>
          <p:cNvGrpSpPr/>
          <p:nvPr/>
        </p:nvGrpSpPr>
        <p:grpSpPr>
          <a:xfrm>
            <a:off x="840996" y="2206008"/>
            <a:ext cx="1968000" cy="3142800"/>
            <a:chOff x="5868144" y="1715465"/>
            <a:chExt cx="1656184" cy="2656483"/>
          </a:xfrm>
        </p:grpSpPr>
        <p:sp>
          <p:nvSpPr>
            <p:cNvPr id="29" name="圆角矩形 28"/>
            <p:cNvSpPr/>
            <p:nvPr/>
          </p:nvSpPr>
          <p:spPr>
            <a:xfrm>
              <a:off x="5868144" y="1715465"/>
              <a:ext cx="1656184" cy="2656483"/>
            </a:xfrm>
            <a:prstGeom prst="roundRect">
              <a:avLst>
                <a:gd name="adj" fmla="val 895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0" name="矩形 29"/>
            <p:cNvSpPr/>
            <p:nvPr/>
          </p:nvSpPr>
          <p:spPr>
            <a:xfrm>
              <a:off x="6012160" y="2179610"/>
              <a:ext cx="1368152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6336236" y="1911794"/>
              <a:ext cx="72000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2" name="椭圆 31"/>
            <p:cNvSpPr/>
            <p:nvPr/>
          </p:nvSpPr>
          <p:spPr>
            <a:xfrm>
              <a:off x="6548313" y="4004097"/>
              <a:ext cx="295845" cy="29584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12" name="梯形 12"/>
          <p:cNvSpPr/>
          <p:nvPr/>
        </p:nvSpPr>
        <p:spPr>
          <a:xfrm rot="16023345">
            <a:off x="2123629" y="-1852505"/>
            <a:ext cx="7918561" cy="10124135"/>
          </a:xfrm>
          <a:custGeom>
            <a:avLst/>
            <a:gdLst>
              <a:gd name="connsiteX0" fmla="*/ 0 w 5267895"/>
              <a:gd name="connsiteY0" fmla="*/ 6471794 h 6471794"/>
              <a:gd name="connsiteX1" fmla="*/ 1802147 w 5267895"/>
              <a:gd name="connsiteY1" fmla="*/ 0 h 6471794"/>
              <a:gd name="connsiteX2" fmla="*/ 3465748 w 5267895"/>
              <a:gd name="connsiteY2" fmla="*/ 0 h 6471794"/>
              <a:gd name="connsiteX3" fmla="*/ 5267895 w 5267895"/>
              <a:gd name="connsiteY3" fmla="*/ 6471794 h 6471794"/>
              <a:gd name="connsiteX4" fmla="*/ 0 w 5267895"/>
              <a:gd name="connsiteY4" fmla="*/ 6471794 h 6471794"/>
              <a:gd name="connsiteX0" fmla="*/ 0 w 5267895"/>
              <a:gd name="connsiteY0" fmla="*/ 6471794 h 6471794"/>
              <a:gd name="connsiteX1" fmla="*/ 1802147 w 5267895"/>
              <a:gd name="connsiteY1" fmla="*/ 0 h 6471794"/>
              <a:gd name="connsiteX2" fmla="*/ 3279609 w 5267895"/>
              <a:gd name="connsiteY2" fmla="*/ 13606 h 6471794"/>
              <a:gd name="connsiteX3" fmla="*/ 5267895 w 5267895"/>
              <a:gd name="connsiteY3" fmla="*/ 6471794 h 6471794"/>
              <a:gd name="connsiteX4" fmla="*/ 0 w 5267895"/>
              <a:gd name="connsiteY4" fmla="*/ 6471794 h 6471794"/>
              <a:gd name="connsiteX0" fmla="*/ 0 w 5267895"/>
              <a:gd name="connsiteY0" fmla="*/ 6471794 h 6471794"/>
              <a:gd name="connsiteX1" fmla="*/ 1802147 w 5267895"/>
              <a:gd name="connsiteY1" fmla="*/ 0 h 6471794"/>
              <a:gd name="connsiteX2" fmla="*/ 3303322 w 5267895"/>
              <a:gd name="connsiteY2" fmla="*/ 3235 h 6471794"/>
              <a:gd name="connsiteX3" fmla="*/ 5267895 w 5267895"/>
              <a:gd name="connsiteY3" fmla="*/ 6471794 h 6471794"/>
              <a:gd name="connsiteX4" fmla="*/ 0 w 5267895"/>
              <a:gd name="connsiteY4" fmla="*/ 6471794 h 6471794"/>
              <a:gd name="connsiteX0" fmla="*/ 0 w 5267895"/>
              <a:gd name="connsiteY0" fmla="*/ 6471794 h 6471794"/>
              <a:gd name="connsiteX1" fmla="*/ 1802147 w 5267895"/>
              <a:gd name="connsiteY1" fmla="*/ 0 h 6471794"/>
              <a:gd name="connsiteX2" fmla="*/ 3272211 w 5267895"/>
              <a:gd name="connsiteY2" fmla="*/ 786449 h 6471794"/>
              <a:gd name="connsiteX3" fmla="*/ 5267895 w 5267895"/>
              <a:gd name="connsiteY3" fmla="*/ 6471794 h 6471794"/>
              <a:gd name="connsiteX4" fmla="*/ 0 w 5267895"/>
              <a:gd name="connsiteY4" fmla="*/ 6471794 h 6471794"/>
              <a:gd name="connsiteX0" fmla="*/ 0 w 5267895"/>
              <a:gd name="connsiteY0" fmla="*/ 6471435 h 6471435"/>
              <a:gd name="connsiteX1" fmla="*/ 1810421 w 5267895"/>
              <a:gd name="connsiteY1" fmla="*/ 0 h 6471435"/>
              <a:gd name="connsiteX2" fmla="*/ 3272211 w 5267895"/>
              <a:gd name="connsiteY2" fmla="*/ 786090 h 6471435"/>
              <a:gd name="connsiteX3" fmla="*/ 5267895 w 5267895"/>
              <a:gd name="connsiteY3" fmla="*/ 6471435 h 6471435"/>
              <a:gd name="connsiteX4" fmla="*/ 0 w 5267895"/>
              <a:gd name="connsiteY4" fmla="*/ 6471435 h 6471435"/>
              <a:gd name="connsiteX0" fmla="*/ 0 w 5230721"/>
              <a:gd name="connsiteY0" fmla="*/ 6483724 h 6483724"/>
              <a:gd name="connsiteX1" fmla="*/ 1773247 w 5230721"/>
              <a:gd name="connsiteY1" fmla="*/ 0 h 6483724"/>
              <a:gd name="connsiteX2" fmla="*/ 3235037 w 5230721"/>
              <a:gd name="connsiteY2" fmla="*/ 786090 h 6483724"/>
              <a:gd name="connsiteX3" fmla="*/ 5230721 w 5230721"/>
              <a:gd name="connsiteY3" fmla="*/ 6471435 h 6483724"/>
              <a:gd name="connsiteX4" fmla="*/ 0 w 5230721"/>
              <a:gd name="connsiteY4" fmla="*/ 6483724 h 6483724"/>
              <a:gd name="connsiteX0" fmla="*/ 0 w 5285550"/>
              <a:gd name="connsiteY0" fmla="*/ 6483724 h 6483724"/>
              <a:gd name="connsiteX1" fmla="*/ 1773247 w 5285550"/>
              <a:gd name="connsiteY1" fmla="*/ 0 h 6483724"/>
              <a:gd name="connsiteX2" fmla="*/ 3235037 w 5285550"/>
              <a:gd name="connsiteY2" fmla="*/ 786090 h 6483724"/>
              <a:gd name="connsiteX3" fmla="*/ 5285550 w 5285550"/>
              <a:gd name="connsiteY3" fmla="*/ 5363684 h 6483724"/>
              <a:gd name="connsiteX4" fmla="*/ 0 w 5285550"/>
              <a:gd name="connsiteY4" fmla="*/ 6483724 h 6483724"/>
              <a:gd name="connsiteX0" fmla="*/ 0 w 5150900"/>
              <a:gd name="connsiteY0" fmla="*/ 5518205 h 5518205"/>
              <a:gd name="connsiteX1" fmla="*/ 1638597 w 5150900"/>
              <a:gd name="connsiteY1" fmla="*/ 0 h 5518205"/>
              <a:gd name="connsiteX2" fmla="*/ 3100387 w 5150900"/>
              <a:gd name="connsiteY2" fmla="*/ 786090 h 5518205"/>
              <a:gd name="connsiteX3" fmla="*/ 5150900 w 5150900"/>
              <a:gd name="connsiteY3" fmla="*/ 5363684 h 5518205"/>
              <a:gd name="connsiteX4" fmla="*/ 0 w 5150900"/>
              <a:gd name="connsiteY4" fmla="*/ 5518205 h 5518205"/>
              <a:gd name="connsiteX0" fmla="*/ 0 w 5037435"/>
              <a:gd name="connsiteY0" fmla="*/ 5523134 h 5523134"/>
              <a:gd name="connsiteX1" fmla="*/ 1525132 w 5037435"/>
              <a:gd name="connsiteY1" fmla="*/ 0 h 5523134"/>
              <a:gd name="connsiteX2" fmla="*/ 2986922 w 5037435"/>
              <a:gd name="connsiteY2" fmla="*/ 786090 h 5523134"/>
              <a:gd name="connsiteX3" fmla="*/ 5037435 w 5037435"/>
              <a:gd name="connsiteY3" fmla="*/ 5363684 h 5523134"/>
              <a:gd name="connsiteX4" fmla="*/ 0 w 5037435"/>
              <a:gd name="connsiteY4" fmla="*/ 5523134 h 5523134"/>
              <a:gd name="connsiteX0" fmla="*/ 0 w 5165452"/>
              <a:gd name="connsiteY0" fmla="*/ 5549598 h 5549598"/>
              <a:gd name="connsiteX1" fmla="*/ 1653149 w 5165452"/>
              <a:gd name="connsiteY1" fmla="*/ 0 h 5549598"/>
              <a:gd name="connsiteX2" fmla="*/ 3114939 w 5165452"/>
              <a:gd name="connsiteY2" fmla="*/ 786090 h 5549598"/>
              <a:gd name="connsiteX3" fmla="*/ 5165452 w 5165452"/>
              <a:gd name="connsiteY3" fmla="*/ 5363684 h 5549598"/>
              <a:gd name="connsiteX4" fmla="*/ 0 w 5165452"/>
              <a:gd name="connsiteY4" fmla="*/ 5549598 h 5549598"/>
              <a:gd name="connsiteX0" fmla="*/ 0 w 5165452"/>
              <a:gd name="connsiteY0" fmla="*/ 5549598 h 5549598"/>
              <a:gd name="connsiteX1" fmla="*/ 1653149 w 5165452"/>
              <a:gd name="connsiteY1" fmla="*/ 0 h 5549598"/>
              <a:gd name="connsiteX2" fmla="*/ 2779516 w 5165452"/>
              <a:gd name="connsiteY2" fmla="*/ 67015 h 5549598"/>
              <a:gd name="connsiteX3" fmla="*/ 5165452 w 5165452"/>
              <a:gd name="connsiteY3" fmla="*/ 5363684 h 5549598"/>
              <a:gd name="connsiteX4" fmla="*/ 0 w 5165452"/>
              <a:gd name="connsiteY4" fmla="*/ 5549598 h 5549598"/>
              <a:gd name="connsiteX0" fmla="*/ 0 w 5165452"/>
              <a:gd name="connsiteY0" fmla="*/ 5549598 h 5549598"/>
              <a:gd name="connsiteX1" fmla="*/ 1653149 w 5165452"/>
              <a:gd name="connsiteY1" fmla="*/ 0 h 5549598"/>
              <a:gd name="connsiteX2" fmla="*/ 2793421 w 5165452"/>
              <a:gd name="connsiteY2" fmla="*/ 46270 h 5549598"/>
              <a:gd name="connsiteX3" fmla="*/ 5165452 w 5165452"/>
              <a:gd name="connsiteY3" fmla="*/ 5363684 h 5549598"/>
              <a:gd name="connsiteX4" fmla="*/ 0 w 5165452"/>
              <a:gd name="connsiteY4" fmla="*/ 5549598 h 5549598"/>
              <a:gd name="connsiteX0" fmla="*/ 0 w 5165452"/>
              <a:gd name="connsiteY0" fmla="*/ 5554264 h 5554264"/>
              <a:gd name="connsiteX1" fmla="*/ 1714027 w 5165452"/>
              <a:gd name="connsiteY1" fmla="*/ 0 h 5554264"/>
              <a:gd name="connsiteX2" fmla="*/ 2793421 w 5165452"/>
              <a:gd name="connsiteY2" fmla="*/ 50936 h 5554264"/>
              <a:gd name="connsiteX3" fmla="*/ 5165452 w 5165452"/>
              <a:gd name="connsiteY3" fmla="*/ 5368350 h 5554264"/>
              <a:gd name="connsiteX4" fmla="*/ 0 w 5165452"/>
              <a:gd name="connsiteY4" fmla="*/ 5554264 h 5554264"/>
              <a:gd name="connsiteX0" fmla="*/ 0 w 5165452"/>
              <a:gd name="connsiteY0" fmla="*/ 5554264 h 5554264"/>
              <a:gd name="connsiteX1" fmla="*/ 1714027 w 5165452"/>
              <a:gd name="connsiteY1" fmla="*/ 0 h 5554264"/>
              <a:gd name="connsiteX2" fmla="*/ 2723912 w 5165452"/>
              <a:gd name="connsiteY2" fmla="*/ 55226 h 5554264"/>
              <a:gd name="connsiteX3" fmla="*/ 5165452 w 5165452"/>
              <a:gd name="connsiteY3" fmla="*/ 5368350 h 5554264"/>
              <a:gd name="connsiteX4" fmla="*/ 0 w 5165452"/>
              <a:gd name="connsiteY4" fmla="*/ 5554264 h 5554264"/>
              <a:gd name="connsiteX0" fmla="*/ 0 w 5165452"/>
              <a:gd name="connsiteY0" fmla="*/ 5555764 h 5555764"/>
              <a:gd name="connsiteX1" fmla="*/ 1679494 w 5165452"/>
              <a:gd name="connsiteY1" fmla="*/ 0 h 5555764"/>
              <a:gd name="connsiteX2" fmla="*/ 2723912 w 5165452"/>
              <a:gd name="connsiteY2" fmla="*/ 56726 h 5555764"/>
              <a:gd name="connsiteX3" fmla="*/ 5165452 w 5165452"/>
              <a:gd name="connsiteY3" fmla="*/ 5369850 h 5555764"/>
              <a:gd name="connsiteX4" fmla="*/ 0 w 5165452"/>
              <a:gd name="connsiteY4" fmla="*/ 5555764 h 5555764"/>
              <a:gd name="connsiteX0" fmla="*/ 0 w 5165452"/>
              <a:gd name="connsiteY0" fmla="*/ 5576884 h 5576884"/>
              <a:gd name="connsiteX1" fmla="*/ 1698094 w 5165452"/>
              <a:gd name="connsiteY1" fmla="*/ 0 h 5576884"/>
              <a:gd name="connsiteX2" fmla="*/ 2723912 w 5165452"/>
              <a:gd name="connsiteY2" fmla="*/ 77846 h 5576884"/>
              <a:gd name="connsiteX3" fmla="*/ 5165452 w 5165452"/>
              <a:gd name="connsiteY3" fmla="*/ 5390970 h 5576884"/>
              <a:gd name="connsiteX4" fmla="*/ 0 w 5165452"/>
              <a:gd name="connsiteY4" fmla="*/ 5576884 h 5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5452" h="5576884">
                <a:moveTo>
                  <a:pt x="0" y="5576884"/>
                </a:moveTo>
                <a:lnTo>
                  <a:pt x="1698094" y="0"/>
                </a:lnTo>
                <a:lnTo>
                  <a:pt x="2723912" y="77846"/>
                </a:lnTo>
                <a:lnTo>
                  <a:pt x="5165452" y="5390970"/>
                </a:lnTo>
                <a:lnTo>
                  <a:pt x="0" y="5576884"/>
                </a:lnTo>
                <a:close/>
              </a:path>
            </a:pathLst>
          </a:custGeom>
          <a:solidFill>
            <a:schemeClr val="bg1">
              <a:lumMod val="9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3" name="椭圆形标注 32"/>
          <p:cNvSpPr/>
          <p:nvPr/>
        </p:nvSpPr>
        <p:spPr>
          <a:xfrm>
            <a:off x="1179296" y="3361610"/>
            <a:ext cx="1296618" cy="842160"/>
          </a:xfrm>
          <a:prstGeom prst="wedgeEllipseCallout">
            <a:avLst>
              <a:gd name="adj1" fmla="val -51374"/>
              <a:gd name="adj2" fmla="val 4148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a typeface="幼圆" panose="02010509060101010101" pitchFamily="49" charset="-122"/>
                <a:cs typeface="Verdana" panose="020B0604030504040204" pitchFamily="34" charset="0"/>
              </a:rPr>
              <a:t>李长青</a:t>
            </a:r>
            <a:endParaRPr lang="zh-CN" altLang="en-US" b="1" dirty="0">
              <a:ea typeface="幼圆" panose="02010509060101010101" pitchFamily="49" charset="-122"/>
              <a:cs typeface="Verdana" panose="020B0604030504040204" pitchFamily="3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9394035" y="2795202"/>
            <a:ext cx="984332" cy="1578847"/>
            <a:chOff x="5868144" y="1715465"/>
            <a:chExt cx="1656184" cy="2656483"/>
          </a:xfrm>
        </p:grpSpPr>
        <p:sp>
          <p:nvSpPr>
            <p:cNvPr id="13" name="圆角矩形 12"/>
            <p:cNvSpPr/>
            <p:nvPr/>
          </p:nvSpPr>
          <p:spPr>
            <a:xfrm>
              <a:off x="5868144" y="1715465"/>
              <a:ext cx="1656184" cy="2656483"/>
            </a:xfrm>
            <a:prstGeom prst="roundRect">
              <a:avLst>
                <a:gd name="adj" fmla="val 895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4" name="矩形 13"/>
            <p:cNvSpPr/>
            <p:nvPr/>
          </p:nvSpPr>
          <p:spPr>
            <a:xfrm>
              <a:off x="6012160" y="2179610"/>
              <a:ext cx="1368152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6336236" y="1911794"/>
              <a:ext cx="72000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48313" y="4004097"/>
              <a:ext cx="295845" cy="29584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082909" y="884478"/>
            <a:ext cx="2817548" cy="2118398"/>
            <a:chOff x="6082909" y="884478"/>
            <a:chExt cx="2817548" cy="2118398"/>
          </a:xfrm>
        </p:grpSpPr>
        <p:sp>
          <p:nvSpPr>
            <p:cNvPr id="19" name="文本框 18"/>
            <p:cNvSpPr txBox="1"/>
            <p:nvPr/>
          </p:nvSpPr>
          <p:spPr>
            <a:xfrm>
              <a:off x="6082909" y="178582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外向的我</a:t>
              </a:r>
              <a:endPara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左大括号 3"/>
            <p:cNvSpPr/>
            <p:nvPr/>
          </p:nvSpPr>
          <p:spPr>
            <a:xfrm>
              <a:off x="7311683" y="1069144"/>
              <a:ext cx="360000" cy="1800000"/>
            </a:xfrm>
            <a:prstGeom prst="leftBrace">
              <a:avLst/>
            </a:prstGeom>
            <a:noFill/>
            <a:ln w="38100" cmpd="sng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792461" y="884478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性格外向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792461" y="175901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兴趣外向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792461" y="263354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兼职外向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6243311" y="2008140"/>
            <a:ext cx="2771336" cy="2873925"/>
            <a:chOff x="6110067" y="3172521"/>
            <a:chExt cx="2771336" cy="2873925"/>
          </a:xfrm>
        </p:grpSpPr>
        <p:sp>
          <p:nvSpPr>
            <p:cNvPr id="47" name="文本框 46"/>
            <p:cNvSpPr txBox="1"/>
            <p:nvPr/>
          </p:nvSpPr>
          <p:spPr>
            <a:xfrm>
              <a:off x="6110067" y="4754790"/>
              <a:ext cx="27713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卓有成效地</a:t>
              </a:r>
              <a:r>
                <a:rPr lang="zh-CN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解决问题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6110067" y="3172521"/>
              <a:ext cx="27713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我的感悟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6110067" y="4312905"/>
              <a:ext cx="27713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以成果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</a:t>
              </a:r>
              <a:r>
                <a:rPr lang="zh-CN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</a:t>
              </a:r>
              <a:r>
                <a:rPr lang="zh-CN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导向</a:t>
              </a: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110068" y="5203445"/>
              <a:ext cx="27713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寻找不同的观点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6110068" y="5646336"/>
              <a:ext cx="27713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成就他人</a:t>
              </a: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6110068" y="3870014"/>
              <a:ext cx="27713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与人为善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082909" y="3323411"/>
            <a:ext cx="3235932" cy="2169332"/>
            <a:chOff x="6082909" y="3323411"/>
            <a:chExt cx="3235932" cy="2169332"/>
          </a:xfrm>
        </p:grpSpPr>
        <p:sp>
          <p:nvSpPr>
            <p:cNvPr id="43" name="文本框 42"/>
            <p:cNvSpPr txBox="1"/>
            <p:nvPr/>
          </p:nvSpPr>
          <p:spPr>
            <a:xfrm>
              <a:off x="6082909" y="422475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我的经历</a:t>
              </a:r>
              <a:endPara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左大括号 43"/>
            <p:cNvSpPr/>
            <p:nvPr/>
          </p:nvSpPr>
          <p:spPr>
            <a:xfrm>
              <a:off x="7311683" y="3508077"/>
              <a:ext cx="360000" cy="1800000"/>
            </a:xfrm>
            <a:prstGeom prst="leftBrace">
              <a:avLst/>
            </a:prstGeom>
            <a:noFill/>
            <a:ln w="38100" cmpd="sng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792461" y="377267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班级荣誉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7792461" y="422341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策划晚会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7792461" y="4674152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开发系统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7792461" y="332341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做小项目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7792461" y="5123411"/>
              <a:ext cx="1526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</a:t>
              </a:r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ERP</a:t>
              </a:r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070541" y="2839949"/>
            <a:ext cx="2954655" cy="1896797"/>
            <a:chOff x="3070541" y="2839949"/>
            <a:chExt cx="2954655" cy="1896797"/>
          </a:xfrm>
        </p:grpSpPr>
        <p:grpSp>
          <p:nvGrpSpPr>
            <p:cNvPr id="10" name="组合 9"/>
            <p:cNvGrpSpPr/>
            <p:nvPr/>
          </p:nvGrpSpPr>
          <p:grpSpPr>
            <a:xfrm>
              <a:off x="3070541" y="2839949"/>
              <a:ext cx="2492990" cy="1881197"/>
              <a:chOff x="3070541" y="2470983"/>
              <a:chExt cx="2492990" cy="1881197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3070541" y="2470983"/>
                <a:ext cx="2492990" cy="1491090"/>
                <a:chOff x="3070541" y="2470983"/>
                <a:chExt cx="2492990" cy="1491090"/>
              </a:xfrm>
            </p:grpSpPr>
            <p:sp>
              <p:nvSpPr>
                <p:cNvPr id="17" name="文本框 16"/>
                <p:cNvSpPr txBox="1"/>
                <p:nvPr/>
              </p:nvSpPr>
              <p:spPr>
                <a:xfrm>
                  <a:off x="3087201" y="2470983"/>
                  <a:ext cx="18004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CN" altLang="en-US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学院：</a:t>
                  </a:r>
                  <a:r>
                    <a:rPr lang="zh-CN" altLang="zh-CN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管理学院</a:t>
                  </a:r>
                  <a:endParaRPr lang="en-US" altLang="zh-CN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" name="文本框 17"/>
                <p:cNvSpPr txBox="1"/>
                <p:nvPr/>
              </p:nvSpPr>
              <p:spPr>
                <a:xfrm>
                  <a:off x="3087201" y="2861090"/>
                  <a:ext cx="18004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CN" altLang="en-US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专业</a:t>
                  </a:r>
                  <a:r>
                    <a:rPr lang="zh-CN" altLang="en-US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：信管专业</a:t>
                  </a:r>
                  <a:endParaRPr lang="en-US" altLang="zh-CN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" name="文本框 19"/>
                <p:cNvSpPr txBox="1"/>
                <p:nvPr/>
              </p:nvSpPr>
              <p:spPr>
                <a:xfrm>
                  <a:off x="3070541" y="3592741"/>
                  <a:ext cx="24929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CN" altLang="en-US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身份：大三学生、班长</a:t>
                  </a:r>
                  <a:endParaRPr lang="en-US" altLang="zh-CN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53" name="文本框 52"/>
              <p:cNvSpPr txBox="1"/>
              <p:nvPr/>
            </p:nvSpPr>
            <p:spPr>
              <a:xfrm>
                <a:off x="3070541" y="3982848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8" name="文本框 57"/>
            <p:cNvSpPr txBox="1"/>
            <p:nvPr/>
          </p:nvSpPr>
          <p:spPr>
            <a:xfrm>
              <a:off x="3070541" y="4367414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兴趣：与互联网相关的一切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2736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093 0.02836 L -0.48281 -0.1178 C -0.44548 -0.15048 -0.38958 -0.16744 -0.33142 -0.16744 C -0.26493 -0.16744 -0.21163 -0.15048 -0.1743 -0.1178 L 0.00417 0.02836 " pathEditMode="relative" rAng="0" ptsTypes="FffFF">
                                      <p:cBhvr>
                                        <p:cTn id="6" dur="75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47" y="-98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</p:cBhvr>
                                      <p:by x="198000" y="19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33" grpId="0" animBg="1"/>
      <p:bldP spid="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/>
          <p:cNvSpPr txBox="1"/>
          <p:nvPr/>
        </p:nvSpPr>
        <p:spPr>
          <a:xfrm>
            <a:off x="1607839" y="2459504"/>
            <a:ext cx="8976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</a:rPr>
              <a:t>THANKS FOR</a:t>
            </a:r>
          </a:p>
          <a:p>
            <a:pPr algn="ctr"/>
            <a:r>
              <a:rPr lang="en-US" altLang="zh-CN" sz="6000" b="1" dirty="0" smtClean="0">
                <a:solidFill>
                  <a:schemeClr val="bg1"/>
                </a:solidFill>
              </a:rPr>
              <a:t>LISTENING</a:t>
            </a:r>
            <a:endParaRPr lang="en-US" altLang="zh-CN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72</Words>
  <Application>Microsoft Office PowerPoint</Application>
  <PresentationFormat>宽屏</PresentationFormat>
  <Paragraphs>25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宋体</vt:lpstr>
      <vt:lpstr>微软雅黑</vt:lpstr>
      <vt:lpstr>幼圆</vt:lpstr>
      <vt:lpstr>Arial</vt:lpstr>
      <vt:lpstr>Calibri</vt:lpstr>
      <vt:lpstr>Calibri Light</vt:lpstr>
      <vt:lpstr>Verdana</vt:lpstr>
      <vt:lpstr>Office 主题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Charles</dc:creator>
  <cp:lastModifiedBy>Charles</cp:lastModifiedBy>
  <cp:revision>32</cp:revision>
  <dcterms:created xsi:type="dcterms:W3CDTF">2016-02-20T05:29:39Z</dcterms:created>
  <dcterms:modified xsi:type="dcterms:W3CDTF">2016-02-21T01:40:07Z</dcterms:modified>
</cp:coreProperties>
</file>