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EF35-6F31-4F95-8874-13C05896331B}" type="datetimeFigureOut">
              <a:rPr lang="zh-CN" altLang="en-US" smtClean="0"/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525DA-0478-4CD3-AE9E-5B4C5CEEE7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446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EF35-6F31-4F95-8874-13C05896331B}" type="datetimeFigureOut">
              <a:rPr lang="zh-CN" altLang="en-US" smtClean="0"/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525DA-0478-4CD3-AE9E-5B4C5CEEE7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974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EF35-6F31-4F95-8874-13C05896331B}" type="datetimeFigureOut">
              <a:rPr lang="zh-CN" altLang="en-US" smtClean="0"/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525DA-0478-4CD3-AE9E-5B4C5CEEE7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608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EF35-6F31-4F95-8874-13C05896331B}" type="datetimeFigureOut">
              <a:rPr lang="zh-CN" altLang="en-US" smtClean="0"/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525DA-0478-4CD3-AE9E-5B4C5CEEE7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873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EF35-6F31-4F95-8874-13C05896331B}" type="datetimeFigureOut">
              <a:rPr lang="zh-CN" altLang="en-US" smtClean="0"/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525DA-0478-4CD3-AE9E-5B4C5CEEE7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545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EF35-6F31-4F95-8874-13C05896331B}" type="datetimeFigureOut">
              <a:rPr lang="zh-CN" altLang="en-US" smtClean="0"/>
              <a:t>2016/2/20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525DA-0478-4CD3-AE9E-5B4C5CEEE7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636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EF35-6F31-4F95-8874-13C05896331B}" type="datetimeFigureOut">
              <a:rPr lang="zh-CN" altLang="en-US" smtClean="0"/>
              <a:t>2016/2/20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525DA-0478-4CD3-AE9E-5B4C5CEEE7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535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EF35-6F31-4F95-8874-13C05896331B}" type="datetimeFigureOut">
              <a:rPr lang="zh-CN" altLang="en-US" smtClean="0"/>
              <a:t>2016/2/20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525DA-0478-4CD3-AE9E-5B4C5CEEE7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71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EF35-6F31-4F95-8874-13C05896331B}" type="datetimeFigureOut">
              <a:rPr lang="zh-CN" altLang="en-US" smtClean="0"/>
              <a:t>2016/2/20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525DA-0478-4CD3-AE9E-5B4C5CEEE7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166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EF35-6F31-4F95-8874-13C05896331B}" type="datetimeFigureOut">
              <a:rPr lang="zh-CN" altLang="en-US" smtClean="0"/>
              <a:t>2016/2/20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525DA-0478-4CD3-AE9E-5B4C5CEEE7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35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EF35-6F31-4F95-8874-13C05896331B}" type="datetimeFigureOut">
              <a:rPr lang="zh-CN" altLang="en-US" smtClean="0"/>
              <a:t>2016/2/20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525DA-0478-4CD3-AE9E-5B4C5CEEE7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625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EF35-6F31-4F95-8874-13C05896331B}" type="datetimeFigureOut">
              <a:rPr lang="zh-CN" altLang="en-US" smtClean="0"/>
              <a:t>2016/2/20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525DA-0478-4CD3-AE9E-5B4C5CEEE7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980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23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94971" y="1118685"/>
            <a:ext cx="9144000" cy="1260249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我叫</a:t>
            </a:r>
            <a:r>
              <a:rPr lang="zh-CN" altLang="en-US" sz="4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谢康强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52057" y="2524074"/>
            <a:ext cx="6429828" cy="1033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万万没</a:t>
            </a:r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想到</a:t>
            </a:r>
            <a:endParaRPr lang="en-US" altLang="zh-CN" sz="3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09256" y="4209102"/>
            <a:ext cx="7605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我在</a:t>
            </a:r>
            <a:r>
              <a:rPr lang="zh-CN" altLang="en-US" sz="4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大三</a:t>
            </a:r>
            <a:r>
              <a:rPr lang="zh-CN" altLang="en-US" sz="36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时参加</a:t>
            </a:r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了尖烽集训</a:t>
            </a:r>
          </a:p>
        </p:txBody>
      </p:sp>
    </p:spTree>
    <p:extLst>
      <p:ext uri="{BB962C8B-B14F-4D97-AF65-F5344CB8AC3E}">
        <p14:creationId xmlns:p14="http://schemas.microsoft.com/office/powerpoint/2010/main" val="262407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五边形 11"/>
          <p:cNvSpPr/>
          <p:nvPr/>
        </p:nvSpPr>
        <p:spPr>
          <a:xfrm>
            <a:off x="1588167" y="2293883"/>
            <a:ext cx="2599200" cy="898039"/>
          </a:xfrm>
          <a:prstGeom prst="homePlat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燕尾形 12"/>
          <p:cNvSpPr/>
          <p:nvPr/>
        </p:nvSpPr>
        <p:spPr>
          <a:xfrm>
            <a:off x="3802742" y="2295415"/>
            <a:ext cx="2598057" cy="898045"/>
          </a:xfrm>
          <a:prstGeom prst="chevron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燕尾形 13"/>
          <p:cNvSpPr/>
          <p:nvPr/>
        </p:nvSpPr>
        <p:spPr>
          <a:xfrm>
            <a:off x="6016168" y="2293883"/>
            <a:ext cx="3360061" cy="898045"/>
          </a:xfrm>
          <a:prstGeom prst="chevron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46627" y="559676"/>
            <a:ext cx="4412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信息管理与信息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系统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585028" y="494361"/>
            <a:ext cx="1364343" cy="77696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402113" y="2295071"/>
            <a:ext cx="20465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7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82450" y="2259379"/>
            <a:ext cx="19449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7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28111" y="2202738"/>
            <a:ext cx="21481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8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86710" y="3844327"/>
            <a:ext cx="2402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省赛获奖</a:t>
            </a:r>
            <a:endParaRPr lang="zh-CN" altLang="en-US" sz="28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87367" y="3862839"/>
            <a:ext cx="2227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</a:t>
            </a:r>
            <a:r>
              <a:rPr lang="zh-CN" altLang="en-US" sz="280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赛获奖</a:t>
            </a:r>
            <a:endParaRPr lang="zh-CN" altLang="en-US" sz="28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99199" y="3827147"/>
            <a:ext cx="4114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尖烽复赛系统第一</a:t>
            </a:r>
            <a:endParaRPr lang="zh-CN" altLang="en-US" sz="28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228111" y="4702417"/>
            <a:ext cx="3454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年尖烽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本科组国赛名额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228112" y="5300626"/>
            <a:ext cx="3454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尖烽</a:t>
            </a: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MBA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组国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赛名额</a:t>
            </a:r>
          </a:p>
        </p:txBody>
      </p:sp>
      <p:cxnSp>
        <p:nvCxnSpPr>
          <p:cNvPr id="16" name="直接连接符 15"/>
          <p:cNvCxnSpPr>
            <a:stCxn id="9" idx="1"/>
          </p:cNvCxnSpPr>
          <p:nvPr/>
        </p:nvCxnSpPr>
        <p:spPr>
          <a:xfrm>
            <a:off x="6299199" y="4088757"/>
            <a:ext cx="0" cy="1404000"/>
          </a:xfrm>
          <a:prstGeom prst="line">
            <a:avLst/>
          </a:prstGeom>
          <a:ln w="3810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>
            <a:endCxn id="11" idx="1"/>
          </p:cNvCxnSpPr>
          <p:nvPr/>
        </p:nvCxnSpPr>
        <p:spPr>
          <a:xfrm flipV="1">
            <a:off x="6299199" y="5500681"/>
            <a:ext cx="928913" cy="233"/>
          </a:xfrm>
          <a:prstGeom prst="line">
            <a:avLst/>
          </a:prstGeom>
          <a:ln w="3810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V="1">
            <a:off x="6299198" y="4940237"/>
            <a:ext cx="928913" cy="233"/>
          </a:xfrm>
          <a:prstGeom prst="line">
            <a:avLst/>
          </a:prstGeom>
          <a:ln w="3810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94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95820" y="583915"/>
            <a:ext cx="4412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特长</a:t>
            </a:r>
            <a:r>
              <a:rPr lang="en-US" altLang="zh-CN" sz="360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360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习惯</a:t>
            </a:r>
            <a:endParaRPr lang="zh-CN" altLang="en-US" sz="44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788222" y="4974977"/>
            <a:ext cx="4847780" cy="5847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数据分析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788220" y="5559752"/>
            <a:ext cx="4847781" cy="5847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逻辑思维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88223" y="4390202"/>
            <a:ext cx="4847779" cy="5847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能坚持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88224" y="3805427"/>
            <a:ext cx="4847778" cy="5847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</a:t>
            </a:r>
            <a:endParaRPr lang="zh-CN" altLang="en-US" sz="3200" b="1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788225" y="3220652"/>
            <a:ext cx="4847777" cy="5847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爱学习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788227" y="2635877"/>
            <a:ext cx="4847776" cy="5847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积极主动</a:t>
            </a:r>
          </a:p>
        </p:txBody>
      </p:sp>
      <p:sp>
        <p:nvSpPr>
          <p:cNvPr id="10" name="等腰三角形 9"/>
          <p:cNvSpPr/>
          <p:nvPr/>
        </p:nvSpPr>
        <p:spPr>
          <a:xfrm>
            <a:off x="3788227" y="1443221"/>
            <a:ext cx="4847776" cy="1192656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尖烽时刻</a:t>
            </a:r>
            <a:endParaRPr lang="zh-CN" altLang="en-US" sz="4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3250" y="6144527"/>
            <a:ext cx="3374580" cy="5847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严谨认真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26391" y="6144526"/>
            <a:ext cx="3374580" cy="5847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严谨认真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246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953659" y="2901446"/>
            <a:ext cx="6429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康</a:t>
            </a:r>
            <a:r>
              <a:rPr lang="zh-CN" altLang="en-US" sz="48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  谢</a:t>
            </a:r>
            <a:endParaRPr lang="en-US" altLang="zh-CN" sz="48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448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75</Words>
  <Application>Microsoft Office PowerPoint</Application>
  <PresentationFormat>宽屏</PresentationFormat>
  <Paragraphs>23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Kangqiang Xie</dc:creator>
  <cp:lastModifiedBy>Kangqiang Xie</cp:lastModifiedBy>
  <cp:revision>11</cp:revision>
  <dcterms:created xsi:type="dcterms:W3CDTF">2016-02-20T14:38:48Z</dcterms:created>
  <dcterms:modified xsi:type="dcterms:W3CDTF">2016-02-20T18:50:40Z</dcterms:modified>
</cp:coreProperties>
</file>