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4" r:id="rId2"/>
    <p:sldId id="315" r:id="rId3"/>
    <p:sldId id="316" r:id="rId4"/>
    <p:sldId id="336" r:id="rId5"/>
    <p:sldId id="264" r:id="rId6"/>
    <p:sldId id="334" r:id="rId7"/>
    <p:sldId id="335" r:id="rId8"/>
    <p:sldId id="339" r:id="rId9"/>
    <p:sldId id="340" r:id="rId10"/>
    <p:sldId id="337" r:id="rId11"/>
    <p:sldId id="341" r:id="rId12"/>
    <p:sldId id="317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3" r:id="rId26"/>
    <p:sldId id="331" r:id="rId27"/>
    <p:sldId id="332" r:id="rId28"/>
    <p:sldId id="318" r:id="rId29"/>
    <p:sldId id="267" r:id="rId30"/>
    <p:sldId id="272" r:id="rId31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C74D4"/>
    <a:srgbClr val="00B0F0"/>
    <a:srgbClr val="0082B0"/>
    <a:srgbClr val="0097CC"/>
    <a:srgbClr val="4975B3"/>
    <a:srgbClr val="325A9F"/>
    <a:srgbClr val="007FAC"/>
    <a:srgbClr val="EE370D"/>
    <a:srgbClr val="ED380C"/>
    <a:srgbClr val="C92E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1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-12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-226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A5B5A-80C8-4943-9C41-81114FDE399F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9E2E0-FB56-4CB4-BCAA-C5B0F6F892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6712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9E2E0-FB56-4CB4-BCAA-C5B0F6F8927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409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543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7542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4394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716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344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7872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022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181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06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52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092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5C63-C5B6-4CD5-AD9E-2AE10EF5863A}" type="datetimeFigureOut">
              <a:rPr lang="zh-CN" altLang="en-US" smtClean="0"/>
              <a:pPr/>
              <a:t>2017/3/5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6A8E-17A9-4419-A27D-DB76DB66E1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420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8" y="-679178"/>
            <a:ext cx="12324539" cy="82163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71719" y="943430"/>
            <a:ext cx="7551737" cy="9387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bg1"/>
                </a:solidFill>
                <a:latin typeface="+mj-lt"/>
              </a:rPr>
              <a:t>优客滴滴跨界合作方案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40000" y="1983158"/>
            <a:ext cx="71120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UD</a:t>
            </a:r>
            <a:r>
              <a:rPr lang="zh-CN" altLang="en-US" sz="3200" dirty="0">
                <a:solidFill>
                  <a:schemeClr val="bg1"/>
                </a:solidFill>
                <a:latin typeface="+mj-lt"/>
              </a:rPr>
              <a:t>孵化计划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50973" y="2906487"/>
            <a:ext cx="2090057" cy="53803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</a:rPr>
              <a:t>Report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798264" y="3444521"/>
            <a:ext cx="595473" cy="749432"/>
            <a:chOff x="6838937" y="3352819"/>
            <a:chExt cx="595473" cy="74943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937" y="3352819"/>
              <a:ext cx="595473" cy="595473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114" y="3671184"/>
              <a:ext cx="369118" cy="369118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6995" y="3902894"/>
              <a:ext cx="199357" cy="199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40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pic>
        <p:nvPicPr>
          <p:cNvPr id="9" name="图片 8" descr="6fc25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631" y="1377257"/>
            <a:ext cx="6242828" cy="482518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520068" y="2769246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超过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75%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集中在天使轮和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轮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38" y="3454529"/>
            <a:ext cx="592460" cy="5924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88" y="3454529"/>
            <a:ext cx="592460" cy="59246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67356" y="418267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汽车交通领域确实吸引了大量创业者入局</a:t>
            </a: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6189" y="6313259"/>
            <a:ext cx="48396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汽车交通领域最新投资情况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09168807687257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21" y="1416503"/>
            <a:ext cx="9869403" cy="39710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pic>
        <p:nvPicPr>
          <p:cNvPr id="7" name="图片 6" descr="箭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0902" y="5251621"/>
            <a:ext cx="550905" cy="550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5820032"/>
            <a:ext cx="64749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企业成长阶段中发展期所需要的风险资本比例越来越高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16448" y="2427951"/>
            <a:ext cx="739667" cy="750923"/>
            <a:chOff x="111125" y="-2662238"/>
            <a:chExt cx="11996738" cy="12179301"/>
          </a:xfrm>
          <a:solidFill>
            <a:srgbClr val="1C74D4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11125" y="-2662238"/>
              <a:ext cx="10374313" cy="10372726"/>
            </a:xfrm>
            <a:custGeom>
              <a:avLst/>
              <a:gdLst>
                <a:gd name="T0" fmla="*/ 1382 w 2764"/>
                <a:gd name="T1" fmla="*/ 2764 h 2764"/>
                <a:gd name="T2" fmla="*/ 0 w 2764"/>
                <a:gd name="T3" fmla="*/ 1382 h 2764"/>
                <a:gd name="T4" fmla="*/ 1382 w 2764"/>
                <a:gd name="T5" fmla="*/ 0 h 2764"/>
                <a:gd name="T6" fmla="*/ 2764 w 2764"/>
                <a:gd name="T7" fmla="*/ 1382 h 2764"/>
                <a:gd name="T8" fmla="*/ 1382 w 2764"/>
                <a:gd name="T9" fmla="*/ 2764 h 2764"/>
                <a:gd name="T10" fmla="*/ 1382 w 2764"/>
                <a:gd name="T11" fmla="*/ 2764 h 2764"/>
                <a:gd name="T12" fmla="*/ 1382 w 2764"/>
                <a:gd name="T13" fmla="*/ 2764 h 2764"/>
                <a:gd name="T14" fmla="*/ 1382 w 2764"/>
                <a:gd name="T15" fmla="*/ 146 h 2764"/>
                <a:gd name="T16" fmla="*/ 146 w 2764"/>
                <a:gd name="T17" fmla="*/ 1382 h 2764"/>
                <a:gd name="T18" fmla="*/ 1382 w 2764"/>
                <a:gd name="T19" fmla="*/ 2618 h 2764"/>
                <a:gd name="T20" fmla="*/ 2618 w 2764"/>
                <a:gd name="T21" fmla="*/ 1382 h 2764"/>
                <a:gd name="T22" fmla="*/ 1382 w 2764"/>
                <a:gd name="T23" fmla="*/ 146 h 2764"/>
                <a:gd name="T24" fmla="*/ 1382 w 2764"/>
                <a:gd name="T25" fmla="*/ 146 h 2764"/>
                <a:gd name="T26" fmla="*/ 1382 w 2764"/>
                <a:gd name="T27" fmla="*/ 146 h 2764"/>
                <a:gd name="T28" fmla="*/ 1382 w 2764"/>
                <a:gd name="T29" fmla="*/ 146 h 2764"/>
                <a:gd name="T30" fmla="*/ 1382 w 2764"/>
                <a:gd name="T31" fmla="*/ 146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4" h="2764">
                  <a:moveTo>
                    <a:pt x="1382" y="2764"/>
                  </a:moveTo>
                  <a:cubicBezTo>
                    <a:pt x="620" y="2764"/>
                    <a:pt x="0" y="2144"/>
                    <a:pt x="0" y="1382"/>
                  </a:cubicBezTo>
                  <a:cubicBezTo>
                    <a:pt x="0" y="620"/>
                    <a:pt x="620" y="0"/>
                    <a:pt x="1382" y="0"/>
                  </a:cubicBezTo>
                  <a:cubicBezTo>
                    <a:pt x="2144" y="0"/>
                    <a:pt x="2764" y="620"/>
                    <a:pt x="2764" y="1382"/>
                  </a:cubicBezTo>
                  <a:cubicBezTo>
                    <a:pt x="2764" y="2144"/>
                    <a:pt x="2144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moveTo>
                    <a:pt x="1382" y="146"/>
                  </a:moveTo>
                  <a:cubicBezTo>
                    <a:pt x="701" y="146"/>
                    <a:pt x="146" y="701"/>
                    <a:pt x="146" y="1382"/>
                  </a:cubicBezTo>
                  <a:cubicBezTo>
                    <a:pt x="146" y="2064"/>
                    <a:pt x="701" y="2618"/>
                    <a:pt x="1382" y="2618"/>
                  </a:cubicBezTo>
                  <a:cubicBezTo>
                    <a:pt x="2064" y="2618"/>
                    <a:pt x="2618" y="2064"/>
                    <a:pt x="2618" y="1382"/>
                  </a:cubicBezTo>
                  <a:cubicBezTo>
                    <a:pt x="2618" y="701"/>
                    <a:pt x="2064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moveTo>
                    <a:pt x="1382" y="146"/>
                  </a:moveTo>
                  <a:cubicBezTo>
                    <a:pt x="1382" y="146"/>
                    <a:pt x="1382" y="146"/>
                    <a:pt x="1382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1679575" y="-1093788"/>
              <a:ext cx="3619500" cy="3617913"/>
            </a:xfrm>
            <a:custGeom>
              <a:avLst/>
              <a:gdLst>
                <a:gd name="T0" fmla="*/ 146 w 964"/>
                <a:gd name="T1" fmla="*/ 964 h 964"/>
                <a:gd name="T2" fmla="*/ 0 w 964"/>
                <a:gd name="T3" fmla="*/ 964 h 964"/>
                <a:gd name="T4" fmla="*/ 964 w 964"/>
                <a:gd name="T5" fmla="*/ 0 h 964"/>
                <a:gd name="T6" fmla="*/ 964 w 964"/>
                <a:gd name="T7" fmla="*/ 145 h 964"/>
                <a:gd name="T8" fmla="*/ 146 w 964"/>
                <a:gd name="T9" fmla="*/ 964 h 964"/>
                <a:gd name="T10" fmla="*/ 146 w 964"/>
                <a:gd name="T11" fmla="*/ 964 h 964"/>
                <a:gd name="T12" fmla="*/ 146 w 964"/>
                <a:gd name="T13" fmla="*/ 964 h 964"/>
                <a:gd name="T14" fmla="*/ 146 w 964"/>
                <a:gd name="T15" fmla="*/ 964 h 964"/>
                <a:gd name="T16" fmla="*/ 146 w 96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4" h="964">
                  <a:moveTo>
                    <a:pt x="146" y="964"/>
                  </a:moveTo>
                  <a:cubicBezTo>
                    <a:pt x="0" y="964"/>
                    <a:pt x="0" y="964"/>
                    <a:pt x="0" y="964"/>
                  </a:cubicBezTo>
                  <a:cubicBezTo>
                    <a:pt x="0" y="432"/>
                    <a:pt x="433" y="0"/>
                    <a:pt x="964" y="0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513" y="145"/>
                    <a:pt x="146" y="513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moveTo>
                    <a:pt x="146" y="964"/>
                  </a:moveTo>
                  <a:cubicBezTo>
                    <a:pt x="146" y="964"/>
                    <a:pt x="146" y="964"/>
                    <a:pt x="146" y="9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8455025" y="5891213"/>
              <a:ext cx="3652838" cy="3625850"/>
            </a:xfrm>
            <a:custGeom>
              <a:avLst/>
              <a:gdLst>
                <a:gd name="T0" fmla="*/ 893 w 973"/>
                <a:gd name="T1" fmla="*/ 966 h 966"/>
                <a:gd name="T2" fmla="*/ 841 w 973"/>
                <a:gd name="T3" fmla="*/ 945 h 966"/>
                <a:gd name="T4" fmla="*/ 28 w 973"/>
                <a:gd name="T5" fmla="*/ 132 h 966"/>
                <a:gd name="T6" fmla="*/ 28 w 973"/>
                <a:gd name="T7" fmla="*/ 29 h 966"/>
                <a:gd name="T8" fmla="*/ 132 w 973"/>
                <a:gd name="T9" fmla="*/ 29 h 966"/>
                <a:gd name="T10" fmla="*/ 944 w 973"/>
                <a:gd name="T11" fmla="*/ 841 h 966"/>
                <a:gd name="T12" fmla="*/ 944 w 973"/>
                <a:gd name="T13" fmla="*/ 945 h 966"/>
                <a:gd name="T14" fmla="*/ 893 w 973"/>
                <a:gd name="T15" fmla="*/ 966 h 966"/>
                <a:gd name="T16" fmla="*/ 893 w 973"/>
                <a:gd name="T17" fmla="*/ 966 h 966"/>
                <a:gd name="T18" fmla="*/ 893 w 973"/>
                <a:gd name="T19" fmla="*/ 966 h 966"/>
                <a:gd name="T20" fmla="*/ 893 w 973"/>
                <a:gd name="T21" fmla="*/ 966 h 966"/>
                <a:gd name="T22" fmla="*/ 893 w 973"/>
                <a:gd name="T23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3" h="966">
                  <a:moveTo>
                    <a:pt x="893" y="966"/>
                  </a:moveTo>
                  <a:cubicBezTo>
                    <a:pt x="874" y="966"/>
                    <a:pt x="855" y="959"/>
                    <a:pt x="841" y="945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0" y="103"/>
                    <a:pt x="0" y="57"/>
                    <a:pt x="28" y="29"/>
                  </a:cubicBezTo>
                  <a:cubicBezTo>
                    <a:pt x="57" y="0"/>
                    <a:pt x="103" y="0"/>
                    <a:pt x="132" y="29"/>
                  </a:cubicBezTo>
                  <a:cubicBezTo>
                    <a:pt x="944" y="841"/>
                    <a:pt x="944" y="841"/>
                    <a:pt x="944" y="841"/>
                  </a:cubicBezTo>
                  <a:cubicBezTo>
                    <a:pt x="973" y="870"/>
                    <a:pt x="973" y="916"/>
                    <a:pt x="944" y="945"/>
                  </a:cubicBezTo>
                  <a:cubicBezTo>
                    <a:pt x="930" y="959"/>
                    <a:pt x="912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moveTo>
                    <a:pt x="893" y="966"/>
                  </a:moveTo>
                  <a:cubicBezTo>
                    <a:pt x="893" y="966"/>
                    <a:pt x="893" y="966"/>
                    <a:pt x="893" y="9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05943" y="449945"/>
            <a:ext cx="4180115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1C74D4"/>
                </a:solidFill>
                <a:latin typeface="+mn-ea"/>
              </a:rPr>
              <a:t>CONTENT</a:t>
            </a:r>
            <a:endParaRPr lang="zh-CN" altLang="en-US" sz="6000" dirty="0">
              <a:solidFill>
                <a:srgbClr val="1C74D4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26000" y="1462631"/>
            <a:ext cx="540000" cy="0"/>
          </a:xfrm>
          <a:prstGeom prst="line">
            <a:avLst/>
          </a:prstGeom>
          <a:ln w="38100">
            <a:solidFill>
              <a:srgbClr val="1C7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901106" y="2175827"/>
            <a:ext cx="2385735" cy="3439887"/>
            <a:chOff x="3461367" y="2175827"/>
            <a:chExt cx="2385735" cy="3439886"/>
          </a:xfrm>
        </p:grpSpPr>
        <p:grpSp>
          <p:nvGrpSpPr>
            <p:cNvPr id="52" name="组合 51"/>
            <p:cNvGrpSpPr/>
            <p:nvPr/>
          </p:nvGrpSpPr>
          <p:grpSpPr>
            <a:xfrm>
              <a:off x="3461367" y="2175827"/>
              <a:ext cx="2385735" cy="3439886"/>
              <a:chOff x="3576000" y="2002971"/>
              <a:chExt cx="2160000" cy="3439886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576000" y="2002971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576000" y="5442857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3576264" y="3052890"/>
              <a:ext cx="2160000" cy="2323982"/>
              <a:chOff x="3576000" y="2858739"/>
              <a:chExt cx="2160000" cy="2323982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3576000" y="2858739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two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599757" y="3516084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576000" y="3701140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跨界方案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576000" y="4197836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利用资源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完善滴滴生态圈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拓展优客新模式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729671" y="2175827"/>
            <a:ext cx="2385735" cy="3439887"/>
            <a:chOff x="9220314" y="2175827"/>
            <a:chExt cx="2385735" cy="3439886"/>
          </a:xfrm>
        </p:grpSpPr>
        <p:grpSp>
          <p:nvGrpSpPr>
            <p:cNvPr id="54" name="组合 53"/>
            <p:cNvGrpSpPr/>
            <p:nvPr/>
          </p:nvGrpSpPr>
          <p:grpSpPr>
            <a:xfrm>
              <a:off x="9220314" y="2175827"/>
              <a:ext cx="2385735" cy="3439886"/>
              <a:chOff x="9387886" y="1988457"/>
              <a:chExt cx="2160000" cy="3439886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9387886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9387886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9335211" y="3076413"/>
              <a:ext cx="2270838" cy="2323982"/>
              <a:chOff x="9387886" y="2844225"/>
              <a:chExt cx="2270838" cy="232398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9387886" y="2844225"/>
                <a:ext cx="2270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three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411643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387886" y="3686626"/>
                <a:ext cx="2160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总结回顾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387886" y="4183322"/>
                <a:ext cx="216000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跨界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资源共享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合作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互惠共赢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72293" y="2175827"/>
            <a:ext cx="2385735" cy="3439887"/>
            <a:chOff x="581893" y="2175827"/>
            <a:chExt cx="2385735" cy="3439886"/>
          </a:xfrm>
        </p:grpSpPr>
        <p:grpSp>
          <p:nvGrpSpPr>
            <p:cNvPr id="50" name="组合 49"/>
            <p:cNvGrpSpPr/>
            <p:nvPr/>
          </p:nvGrpSpPr>
          <p:grpSpPr>
            <a:xfrm>
              <a:off x="581893" y="2175827"/>
              <a:ext cx="2385735" cy="3439886"/>
              <a:chOff x="791029" y="1988457"/>
              <a:chExt cx="2160000" cy="3439886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791029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91029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696790" y="3076734"/>
              <a:ext cx="2160000" cy="2323982"/>
              <a:chOff x="791029" y="2844225"/>
              <a:chExt cx="2160000" cy="232398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91029" y="2844225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1C74D4"/>
                    </a:solidFill>
                  </a:rPr>
                  <a:t>Part one</a:t>
                </a:r>
                <a:endParaRPr lang="zh-CN" altLang="en-US" sz="3200" dirty="0">
                  <a:solidFill>
                    <a:srgbClr val="1C74D4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814786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1029" y="3686626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现状分析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91029" y="4183322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强强联手背后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挑战与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机遇并存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662747" y="2391935"/>
            <a:ext cx="675005" cy="752071"/>
            <a:chOff x="1260476" y="0"/>
            <a:chExt cx="7912071" cy="8815388"/>
          </a:xfrm>
          <a:solidFill>
            <a:srgbClr val="1C74D4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4619626" y="2400798"/>
              <a:ext cx="2093993" cy="2075952"/>
            </a:xfrm>
            <a:custGeom>
              <a:avLst/>
              <a:gdLst>
                <a:gd name="T0" fmla="*/ 367 w 687"/>
                <a:gd name="T1" fmla="*/ 17 h 681"/>
                <a:gd name="T2" fmla="*/ 7 w 687"/>
                <a:gd name="T3" fmla="*/ 320 h 681"/>
                <a:gd name="T4" fmla="*/ 85 w 687"/>
                <a:gd name="T5" fmla="*/ 563 h 681"/>
                <a:gd name="T6" fmla="*/ 311 w 687"/>
                <a:gd name="T7" fmla="*/ 680 h 681"/>
                <a:gd name="T8" fmla="*/ 340 w 687"/>
                <a:gd name="T9" fmla="*/ 681 h 681"/>
                <a:gd name="T10" fmla="*/ 671 w 687"/>
                <a:gd name="T11" fmla="*/ 376 h 681"/>
                <a:gd name="T12" fmla="*/ 367 w 687"/>
                <a:gd name="T13" fmla="*/ 17 h 681"/>
                <a:gd name="T14" fmla="*/ 492 w 687"/>
                <a:gd name="T15" fmla="*/ 361 h 681"/>
                <a:gd name="T16" fmla="*/ 326 w 687"/>
                <a:gd name="T17" fmla="*/ 502 h 681"/>
                <a:gd name="T18" fmla="*/ 222 w 687"/>
                <a:gd name="T19" fmla="*/ 448 h 681"/>
                <a:gd name="T20" fmla="*/ 186 w 687"/>
                <a:gd name="T21" fmla="*/ 336 h 681"/>
                <a:gd name="T22" fmla="*/ 339 w 687"/>
                <a:gd name="T23" fmla="*/ 195 h 681"/>
                <a:gd name="T24" fmla="*/ 352 w 687"/>
                <a:gd name="T25" fmla="*/ 195 h 681"/>
                <a:gd name="T26" fmla="*/ 492 w 687"/>
                <a:gd name="T27" fmla="*/ 36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7" h="681">
                  <a:moveTo>
                    <a:pt x="367" y="17"/>
                  </a:moveTo>
                  <a:cubicBezTo>
                    <a:pt x="184" y="0"/>
                    <a:pt x="23" y="140"/>
                    <a:pt x="7" y="320"/>
                  </a:cubicBezTo>
                  <a:cubicBezTo>
                    <a:pt x="0" y="409"/>
                    <a:pt x="27" y="495"/>
                    <a:pt x="85" y="563"/>
                  </a:cubicBezTo>
                  <a:cubicBezTo>
                    <a:pt x="142" y="631"/>
                    <a:pt x="223" y="673"/>
                    <a:pt x="311" y="680"/>
                  </a:cubicBezTo>
                  <a:cubicBezTo>
                    <a:pt x="321" y="681"/>
                    <a:pt x="330" y="681"/>
                    <a:pt x="340" y="681"/>
                  </a:cubicBezTo>
                  <a:cubicBezTo>
                    <a:pt x="511" y="681"/>
                    <a:pt x="657" y="548"/>
                    <a:pt x="671" y="376"/>
                  </a:cubicBezTo>
                  <a:cubicBezTo>
                    <a:pt x="687" y="194"/>
                    <a:pt x="550" y="32"/>
                    <a:pt x="367" y="17"/>
                  </a:cubicBezTo>
                  <a:close/>
                  <a:moveTo>
                    <a:pt x="492" y="361"/>
                  </a:moveTo>
                  <a:cubicBezTo>
                    <a:pt x="485" y="444"/>
                    <a:pt x="412" y="508"/>
                    <a:pt x="326" y="502"/>
                  </a:cubicBezTo>
                  <a:cubicBezTo>
                    <a:pt x="286" y="498"/>
                    <a:pt x="248" y="479"/>
                    <a:pt x="222" y="448"/>
                  </a:cubicBezTo>
                  <a:cubicBezTo>
                    <a:pt x="195" y="416"/>
                    <a:pt x="183" y="376"/>
                    <a:pt x="186" y="336"/>
                  </a:cubicBezTo>
                  <a:cubicBezTo>
                    <a:pt x="193" y="257"/>
                    <a:pt x="260" y="195"/>
                    <a:pt x="339" y="195"/>
                  </a:cubicBezTo>
                  <a:cubicBezTo>
                    <a:pt x="343" y="195"/>
                    <a:pt x="348" y="195"/>
                    <a:pt x="352" y="195"/>
                  </a:cubicBezTo>
                  <a:cubicBezTo>
                    <a:pt x="437" y="203"/>
                    <a:pt x="500" y="277"/>
                    <a:pt x="492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1260476" y="0"/>
              <a:ext cx="7912071" cy="8815388"/>
            </a:xfrm>
            <a:custGeom>
              <a:avLst/>
              <a:gdLst>
                <a:gd name="T0" fmla="*/ 2504 w 2596"/>
                <a:gd name="T1" fmla="*/ 745 h 2893"/>
                <a:gd name="T2" fmla="*/ 1645 w 2596"/>
                <a:gd name="T3" fmla="*/ 61 h 2893"/>
                <a:gd name="T4" fmla="*/ 1389 w 2596"/>
                <a:gd name="T5" fmla="*/ 90 h 2893"/>
                <a:gd name="T6" fmla="*/ 1197 w 2596"/>
                <a:gd name="T7" fmla="*/ 331 h 2893"/>
                <a:gd name="T8" fmla="*/ 1193 w 2596"/>
                <a:gd name="T9" fmla="*/ 552 h 2893"/>
                <a:gd name="T10" fmla="*/ 341 w 2596"/>
                <a:gd name="T11" fmla="*/ 1120 h 2893"/>
                <a:gd name="T12" fmla="*/ 302 w 2596"/>
                <a:gd name="T13" fmla="*/ 1178 h 2893"/>
                <a:gd name="T14" fmla="*/ 5 w 2596"/>
                <a:gd name="T15" fmla="*/ 2787 h 2893"/>
                <a:gd name="T16" fmla="*/ 37 w 2596"/>
                <a:gd name="T17" fmla="*/ 2872 h 2893"/>
                <a:gd name="T18" fmla="*/ 94 w 2596"/>
                <a:gd name="T19" fmla="*/ 2893 h 2893"/>
                <a:gd name="T20" fmla="*/ 127 w 2596"/>
                <a:gd name="T21" fmla="*/ 2886 h 2893"/>
                <a:gd name="T22" fmla="*/ 1640 w 2596"/>
                <a:gd name="T23" fmla="*/ 2291 h 2893"/>
                <a:gd name="T24" fmla="*/ 1689 w 2596"/>
                <a:gd name="T25" fmla="*/ 2244 h 2893"/>
                <a:gd name="T26" fmla="*/ 2114 w 2596"/>
                <a:gd name="T27" fmla="*/ 1290 h 2893"/>
                <a:gd name="T28" fmla="*/ 2199 w 2596"/>
                <a:gd name="T29" fmla="*/ 1311 h 2893"/>
                <a:gd name="T30" fmla="*/ 2341 w 2596"/>
                <a:gd name="T31" fmla="*/ 1243 h 2893"/>
                <a:gd name="T32" fmla="*/ 2533 w 2596"/>
                <a:gd name="T33" fmla="*/ 1001 h 2893"/>
                <a:gd name="T34" fmla="*/ 2504 w 2596"/>
                <a:gd name="T35" fmla="*/ 745 h 2893"/>
                <a:gd name="T36" fmla="*/ 1540 w 2596"/>
                <a:gd name="T37" fmla="*/ 2138 h 2893"/>
                <a:gd name="T38" fmla="*/ 377 w 2596"/>
                <a:gd name="T39" fmla="*/ 2595 h 2893"/>
                <a:gd name="T40" fmla="*/ 974 w 2596"/>
                <a:gd name="T41" fmla="*/ 1867 h 2893"/>
                <a:gd name="T42" fmla="*/ 961 w 2596"/>
                <a:gd name="T43" fmla="*/ 1740 h 2893"/>
                <a:gd name="T44" fmla="*/ 835 w 2596"/>
                <a:gd name="T45" fmla="*/ 1753 h 2893"/>
                <a:gd name="T46" fmla="*/ 246 w 2596"/>
                <a:gd name="T47" fmla="*/ 2472 h 2893"/>
                <a:gd name="T48" fmla="*/ 472 w 2596"/>
                <a:gd name="T49" fmla="*/ 1248 h 2893"/>
                <a:gd name="T50" fmla="*/ 1335 w 2596"/>
                <a:gd name="T51" fmla="*/ 673 h 2893"/>
                <a:gd name="T52" fmla="*/ 1967 w 2596"/>
                <a:gd name="T53" fmla="*/ 1178 h 2893"/>
                <a:gd name="T54" fmla="*/ 1540 w 2596"/>
                <a:gd name="T55" fmla="*/ 2138 h 2893"/>
                <a:gd name="T56" fmla="*/ 2201 w 2596"/>
                <a:gd name="T57" fmla="*/ 1131 h 2893"/>
                <a:gd name="T58" fmla="*/ 2199 w 2596"/>
                <a:gd name="T59" fmla="*/ 1132 h 2893"/>
                <a:gd name="T60" fmla="*/ 1337 w 2596"/>
                <a:gd name="T61" fmla="*/ 443 h 2893"/>
                <a:gd name="T62" fmla="*/ 1533 w 2596"/>
                <a:gd name="T63" fmla="*/ 201 h 2893"/>
                <a:gd name="T64" fmla="*/ 2393 w 2596"/>
                <a:gd name="T65" fmla="*/ 890 h 2893"/>
                <a:gd name="T66" fmla="*/ 2201 w 2596"/>
                <a:gd name="T67" fmla="*/ 1131 h 2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6" h="2893">
                  <a:moveTo>
                    <a:pt x="2504" y="745"/>
                  </a:moveTo>
                  <a:cubicBezTo>
                    <a:pt x="1645" y="61"/>
                    <a:pt x="1645" y="61"/>
                    <a:pt x="1645" y="61"/>
                  </a:cubicBezTo>
                  <a:cubicBezTo>
                    <a:pt x="1569" y="0"/>
                    <a:pt x="1449" y="14"/>
                    <a:pt x="1389" y="90"/>
                  </a:cubicBezTo>
                  <a:cubicBezTo>
                    <a:pt x="1197" y="331"/>
                    <a:pt x="1197" y="331"/>
                    <a:pt x="1197" y="331"/>
                  </a:cubicBezTo>
                  <a:cubicBezTo>
                    <a:pt x="1145" y="397"/>
                    <a:pt x="1145" y="488"/>
                    <a:pt x="1193" y="552"/>
                  </a:cubicBezTo>
                  <a:cubicBezTo>
                    <a:pt x="341" y="1120"/>
                    <a:pt x="341" y="1120"/>
                    <a:pt x="341" y="1120"/>
                  </a:cubicBezTo>
                  <a:cubicBezTo>
                    <a:pt x="320" y="1133"/>
                    <a:pt x="306" y="1154"/>
                    <a:pt x="302" y="1178"/>
                  </a:cubicBezTo>
                  <a:cubicBezTo>
                    <a:pt x="5" y="2787"/>
                    <a:pt x="5" y="2787"/>
                    <a:pt x="5" y="2787"/>
                  </a:cubicBezTo>
                  <a:cubicBezTo>
                    <a:pt x="0" y="2819"/>
                    <a:pt x="11" y="2851"/>
                    <a:pt x="37" y="2872"/>
                  </a:cubicBezTo>
                  <a:cubicBezTo>
                    <a:pt x="53" y="2885"/>
                    <a:pt x="73" y="2893"/>
                    <a:pt x="94" y="2893"/>
                  </a:cubicBezTo>
                  <a:cubicBezTo>
                    <a:pt x="105" y="2893"/>
                    <a:pt x="116" y="2891"/>
                    <a:pt x="127" y="2886"/>
                  </a:cubicBezTo>
                  <a:cubicBezTo>
                    <a:pt x="1640" y="2291"/>
                    <a:pt x="1640" y="2291"/>
                    <a:pt x="1640" y="2291"/>
                  </a:cubicBezTo>
                  <a:cubicBezTo>
                    <a:pt x="1661" y="2283"/>
                    <a:pt x="1679" y="2266"/>
                    <a:pt x="1689" y="2244"/>
                  </a:cubicBezTo>
                  <a:cubicBezTo>
                    <a:pt x="2114" y="1290"/>
                    <a:pt x="2114" y="1290"/>
                    <a:pt x="2114" y="1290"/>
                  </a:cubicBezTo>
                  <a:cubicBezTo>
                    <a:pt x="2140" y="1304"/>
                    <a:pt x="2169" y="1311"/>
                    <a:pt x="2199" y="1311"/>
                  </a:cubicBezTo>
                  <a:cubicBezTo>
                    <a:pt x="2254" y="1311"/>
                    <a:pt x="2306" y="1286"/>
                    <a:pt x="2341" y="1243"/>
                  </a:cubicBezTo>
                  <a:cubicBezTo>
                    <a:pt x="2533" y="1001"/>
                    <a:pt x="2533" y="1001"/>
                    <a:pt x="2533" y="1001"/>
                  </a:cubicBezTo>
                  <a:cubicBezTo>
                    <a:pt x="2596" y="923"/>
                    <a:pt x="2583" y="808"/>
                    <a:pt x="2504" y="745"/>
                  </a:cubicBezTo>
                  <a:close/>
                  <a:moveTo>
                    <a:pt x="1540" y="2138"/>
                  </a:moveTo>
                  <a:cubicBezTo>
                    <a:pt x="377" y="2595"/>
                    <a:pt x="377" y="2595"/>
                    <a:pt x="377" y="2595"/>
                  </a:cubicBezTo>
                  <a:cubicBezTo>
                    <a:pt x="974" y="1867"/>
                    <a:pt x="974" y="1867"/>
                    <a:pt x="974" y="1867"/>
                  </a:cubicBezTo>
                  <a:cubicBezTo>
                    <a:pt x="1005" y="1828"/>
                    <a:pt x="1000" y="1772"/>
                    <a:pt x="961" y="1740"/>
                  </a:cubicBezTo>
                  <a:cubicBezTo>
                    <a:pt x="923" y="1709"/>
                    <a:pt x="867" y="1715"/>
                    <a:pt x="835" y="1753"/>
                  </a:cubicBezTo>
                  <a:cubicBezTo>
                    <a:pt x="246" y="2472"/>
                    <a:pt x="246" y="2472"/>
                    <a:pt x="246" y="2472"/>
                  </a:cubicBezTo>
                  <a:cubicBezTo>
                    <a:pt x="472" y="1248"/>
                    <a:pt x="472" y="1248"/>
                    <a:pt x="472" y="1248"/>
                  </a:cubicBezTo>
                  <a:cubicBezTo>
                    <a:pt x="1335" y="673"/>
                    <a:pt x="1335" y="673"/>
                    <a:pt x="1335" y="673"/>
                  </a:cubicBezTo>
                  <a:cubicBezTo>
                    <a:pt x="1967" y="1178"/>
                    <a:pt x="1967" y="1178"/>
                    <a:pt x="1967" y="1178"/>
                  </a:cubicBezTo>
                  <a:cubicBezTo>
                    <a:pt x="1540" y="2138"/>
                    <a:pt x="1540" y="2138"/>
                    <a:pt x="1540" y="2138"/>
                  </a:cubicBezTo>
                  <a:close/>
                  <a:moveTo>
                    <a:pt x="2201" y="1131"/>
                  </a:moveTo>
                  <a:cubicBezTo>
                    <a:pt x="2200" y="1131"/>
                    <a:pt x="2200" y="1132"/>
                    <a:pt x="2199" y="1132"/>
                  </a:cubicBezTo>
                  <a:cubicBezTo>
                    <a:pt x="1337" y="443"/>
                    <a:pt x="1337" y="443"/>
                    <a:pt x="1337" y="443"/>
                  </a:cubicBezTo>
                  <a:cubicBezTo>
                    <a:pt x="1533" y="201"/>
                    <a:pt x="1533" y="201"/>
                    <a:pt x="1533" y="201"/>
                  </a:cubicBezTo>
                  <a:cubicBezTo>
                    <a:pt x="2393" y="890"/>
                    <a:pt x="2393" y="890"/>
                    <a:pt x="2393" y="890"/>
                  </a:cubicBezTo>
                  <a:cubicBezTo>
                    <a:pt x="2201" y="1131"/>
                    <a:pt x="2201" y="1131"/>
                    <a:pt x="2201" y="1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73652" y="2414574"/>
            <a:ext cx="703531" cy="813637"/>
            <a:chOff x="1457325" y="-1931988"/>
            <a:chExt cx="9271000" cy="10721976"/>
          </a:xfrm>
          <a:solidFill>
            <a:srgbClr val="165CAA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1457325" y="-1931988"/>
              <a:ext cx="9271000" cy="10721976"/>
            </a:xfrm>
            <a:custGeom>
              <a:avLst/>
              <a:gdLst>
                <a:gd name="T0" fmla="*/ 2082 w 2469"/>
                <a:gd name="T1" fmla="*/ 1854 h 2856"/>
                <a:gd name="T2" fmla="*/ 2083 w 2469"/>
                <a:gd name="T3" fmla="*/ 1854 h 2856"/>
                <a:gd name="T4" fmla="*/ 1994 w 2469"/>
                <a:gd name="T5" fmla="*/ 1811 h 2856"/>
                <a:gd name="T6" fmla="*/ 1995 w 2469"/>
                <a:gd name="T7" fmla="*/ 1809 h 2856"/>
                <a:gd name="T8" fmla="*/ 1994 w 2469"/>
                <a:gd name="T9" fmla="*/ 1811 h 2856"/>
                <a:gd name="T10" fmla="*/ 2061 w 2469"/>
                <a:gd name="T11" fmla="*/ 1959 h 2856"/>
                <a:gd name="T12" fmla="*/ 1186 w 2469"/>
                <a:gd name="T13" fmla="*/ 2070 h 2856"/>
                <a:gd name="T14" fmla="*/ 1186 w 2469"/>
                <a:gd name="T15" fmla="*/ 1959 h 2856"/>
                <a:gd name="T16" fmla="*/ 2061 w 2469"/>
                <a:gd name="T17" fmla="*/ 2206 h 2856"/>
                <a:gd name="T18" fmla="*/ 753 w 2469"/>
                <a:gd name="T19" fmla="*/ 2316 h 2856"/>
                <a:gd name="T20" fmla="*/ 753 w 2469"/>
                <a:gd name="T21" fmla="*/ 2206 h 2856"/>
                <a:gd name="T22" fmla="*/ 1558 w 2469"/>
                <a:gd name="T23" fmla="*/ 918 h 2856"/>
                <a:gd name="T24" fmla="*/ 1560 w 2469"/>
                <a:gd name="T25" fmla="*/ 919 h 2856"/>
                <a:gd name="T26" fmla="*/ 2404 w 2469"/>
                <a:gd name="T27" fmla="*/ 934 h 2856"/>
                <a:gd name="T28" fmla="*/ 2448 w 2469"/>
                <a:gd name="T29" fmla="*/ 821 h 2856"/>
                <a:gd name="T30" fmla="*/ 1600 w 2469"/>
                <a:gd name="T31" fmla="*/ 0 h 2856"/>
                <a:gd name="T32" fmla="*/ 1536 w 2469"/>
                <a:gd name="T33" fmla="*/ 59 h 2856"/>
                <a:gd name="T34" fmla="*/ 1536 w 2469"/>
                <a:gd name="T35" fmla="*/ 869 h 2856"/>
                <a:gd name="T36" fmla="*/ 1557 w 2469"/>
                <a:gd name="T37" fmla="*/ 917 h 2856"/>
                <a:gd name="T38" fmla="*/ 1700 w 2469"/>
                <a:gd name="T39" fmla="*/ 302 h 2856"/>
                <a:gd name="T40" fmla="*/ 1700 w 2469"/>
                <a:gd name="T41" fmla="*/ 773 h 2856"/>
                <a:gd name="T42" fmla="*/ 1700 w 2469"/>
                <a:gd name="T43" fmla="*/ 302 h 2856"/>
                <a:gd name="T44" fmla="*/ 2309 w 2469"/>
                <a:gd name="T45" fmla="*/ 1255 h 2856"/>
                <a:gd name="T46" fmla="*/ 2308 w 2469"/>
                <a:gd name="T47" fmla="*/ 2647 h 2856"/>
                <a:gd name="T48" fmla="*/ 209 w 2469"/>
                <a:gd name="T49" fmla="*/ 2697 h 2856"/>
                <a:gd name="T50" fmla="*/ 161 w 2469"/>
                <a:gd name="T51" fmla="*/ 211 h 2856"/>
                <a:gd name="T52" fmla="*/ 1239 w 2469"/>
                <a:gd name="T53" fmla="*/ 159 h 2856"/>
                <a:gd name="T54" fmla="*/ 1242 w 2469"/>
                <a:gd name="T55" fmla="*/ 159 h 2856"/>
                <a:gd name="T56" fmla="*/ 1242 w 2469"/>
                <a:gd name="T57" fmla="*/ 0 h 2856"/>
                <a:gd name="T58" fmla="*/ 1239 w 2469"/>
                <a:gd name="T59" fmla="*/ 0 h 2856"/>
                <a:gd name="T60" fmla="*/ 0 w 2469"/>
                <a:gd name="T61" fmla="*/ 80 h 2856"/>
                <a:gd name="T62" fmla="*/ 80 w 2469"/>
                <a:gd name="T63" fmla="*/ 2856 h 2856"/>
                <a:gd name="T64" fmla="*/ 2469 w 2469"/>
                <a:gd name="T65" fmla="*/ 2776 h 2856"/>
                <a:gd name="T66" fmla="*/ 2469 w 2469"/>
                <a:gd name="T67" fmla="*/ 1256 h 2856"/>
                <a:gd name="T68" fmla="*/ 2389 w 2469"/>
                <a:gd name="T69" fmla="*/ 1176 h 2856"/>
                <a:gd name="T70" fmla="*/ 776 w 2469"/>
                <a:gd name="T71" fmla="*/ 1046 h 2856"/>
                <a:gd name="T72" fmla="*/ 776 w 2469"/>
                <a:gd name="T73" fmla="*/ 726 h 2856"/>
                <a:gd name="T74" fmla="*/ 616 w 2469"/>
                <a:gd name="T75" fmla="*/ 88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9" h="2856">
                  <a:moveTo>
                    <a:pt x="2082" y="1855"/>
                  </a:moveTo>
                  <a:cubicBezTo>
                    <a:pt x="2082" y="1854"/>
                    <a:pt x="2082" y="1854"/>
                    <a:pt x="2082" y="1854"/>
                  </a:cubicBezTo>
                  <a:cubicBezTo>
                    <a:pt x="2083" y="1853"/>
                    <a:pt x="2083" y="1853"/>
                    <a:pt x="2083" y="1853"/>
                  </a:cubicBezTo>
                  <a:cubicBezTo>
                    <a:pt x="2083" y="1854"/>
                    <a:pt x="2083" y="1854"/>
                    <a:pt x="2083" y="1854"/>
                  </a:cubicBezTo>
                  <a:cubicBezTo>
                    <a:pt x="2082" y="1855"/>
                    <a:pt x="2082" y="1855"/>
                    <a:pt x="2082" y="1855"/>
                  </a:cubicBezTo>
                  <a:close/>
                  <a:moveTo>
                    <a:pt x="1994" y="1811"/>
                  </a:moveTo>
                  <a:cubicBezTo>
                    <a:pt x="1994" y="1810"/>
                    <a:pt x="1994" y="1810"/>
                    <a:pt x="1994" y="1810"/>
                  </a:cubicBezTo>
                  <a:cubicBezTo>
                    <a:pt x="1995" y="1809"/>
                    <a:pt x="1995" y="1809"/>
                    <a:pt x="1995" y="1809"/>
                  </a:cubicBezTo>
                  <a:cubicBezTo>
                    <a:pt x="1995" y="1810"/>
                    <a:pt x="1995" y="1810"/>
                    <a:pt x="1995" y="1810"/>
                  </a:cubicBezTo>
                  <a:cubicBezTo>
                    <a:pt x="1994" y="1811"/>
                    <a:pt x="1994" y="1811"/>
                    <a:pt x="1994" y="1811"/>
                  </a:cubicBezTo>
                  <a:close/>
                  <a:moveTo>
                    <a:pt x="1186" y="1959"/>
                  </a:moveTo>
                  <a:cubicBezTo>
                    <a:pt x="2061" y="1959"/>
                    <a:pt x="2061" y="1959"/>
                    <a:pt x="2061" y="1959"/>
                  </a:cubicBezTo>
                  <a:cubicBezTo>
                    <a:pt x="2061" y="2070"/>
                    <a:pt x="2061" y="2070"/>
                    <a:pt x="2061" y="2070"/>
                  </a:cubicBezTo>
                  <a:cubicBezTo>
                    <a:pt x="1186" y="2070"/>
                    <a:pt x="1186" y="2070"/>
                    <a:pt x="1186" y="2070"/>
                  </a:cubicBezTo>
                  <a:cubicBezTo>
                    <a:pt x="1186" y="1959"/>
                    <a:pt x="1186" y="1959"/>
                    <a:pt x="1186" y="1959"/>
                  </a:cubicBezTo>
                  <a:cubicBezTo>
                    <a:pt x="1186" y="1959"/>
                    <a:pt x="1186" y="1959"/>
                    <a:pt x="1186" y="1959"/>
                  </a:cubicBezTo>
                  <a:close/>
                  <a:moveTo>
                    <a:pt x="753" y="2206"/>
                  </a:moveTo>
                  <a:cubicBezTo>
                    <a:pt x="2061" y="2206"/>
                    <a:pt x="2061" y="2206"/>
                    <a:pt x="2061" y="2206"/>
                  </a:cubicBezTo>
                  <a:cubicBezTo>
                    <a:pt x="2061" y="2316"/>
                    <a:pt x="2061" y="2316"/>
                    <a:pt x="2061" y="2316"/>
                  </a:cubicBezTo>
                  <a:cubicBezTo>
                    <a:pt x="753" y="2316"/>
                    <a:pt x="753" y="2316"/>
                    <a:pt x="753" y="2316"/>
                  </a:cubicBezTo>
                  <a:cubicBezTo>
                    <a:pt x="753" y="2206"/>
                    <a:pt x="753" y="2206"/>
                    <a:pt x="753" y="2206"/>
                  </a:cubicBezTo>
                  <a:cubicBezTo>
                    <a:pt x="753" y="2206"/>
                    <a:pt x="753" y="2206"/>
                    <a:pt x="753" y="2206"/>
                  </a:cubicBezTo>
                  <a:close/>
                  <a:moveTo>
                    <a:pt x="1557" y="917"/>
                  </a:moveTo>
                  <a:cubicBezTo>
                    <a:pt x="1557" y="917"/>
                    <a:pt x="1558" y="918"/>
                    <a:pt x="1558" y="918"/>
                  </a:cubicBezTo>
                  <a:cubicBezTo>
                    <a:pt x="1558" y="918"/>
                    <a:pt x="1559" y="919"/>
                    <a:pt x="1559" y="919"/>
                  </a:cubicBezTo>
                  <a:cubicBezTo>
                    <a:pt x="1559" y="919"/>
                    <a:pt x="1559" y="919"/>
                    <a:pt x="1560" y="919"/>
                  </a:cubicBezTo>
                  <a:cubicBezTo>
                    <a:pt x="1571" y="928"/>
                    <a:pt x="1585" y="934"/>
                    <a:pt x="1600" y="934"/>
                  </a:cubicBezTo>
                  <a:cubicBezTo>
                    <a:pt x="2404" y="934"/>
                    <a:pt x="2404" y="934"/>
                    <a:pt x="2404" y="934"/>
                  </a:cubicBezTo>
                  <a:cubicBezTo>
                    <a:pt x="2440" y="934"/>
                    <a:pt x="2469" y="905"/>
                    <a:pt x="2469" y="869"/>
                  </a:cubicBezTo>
                  <a:cubicBezTo>
                    <a:pt x="2469" y="850"/>
                    <a:pt x="2461" y="833"/>
                    <a:pt x="2448" y="8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36" y="8"/>
                    <a:pt x="1619" y="0"/>
                    <a:pt x="1600" y="0"/>
                  </a:cubicBezTo>
                  <a:cubicBezTo>
                    <a:pt x="1567" y="0"/>
                    <a:pt x="1539" y="26"/>
                    <a:pt x="1536" y="59"/>
                  </a:cubicBezTo>
                  <a:cubicBezTo>
                    <a:pt x="1536" y="59"/>
                    <a:pt x="1536" y="59"/>
                    <a:pt x="1536" y="59"/>
                  </a:cubicBezTo>
                  <a:cubicBezTo>
                    <a:pt x="1536" y="61"/>
                    <a:pt x="1536" y="63"/>
                    <a:pt x="1536" y="65"/>
                  </a:cubicBezTo>
                  <a:cubicBezTo>
                    <a:pt x="1536" y="869"/>
                    <a:pt x="1536" y="869"/>
                    <a:pt x="1536" y="869"/>
                  </a:cubicBezTo>
                  <a:cubicBezTo>
                    <a:pt x="1536" y="888"/>
                    <a:pt x="1544" y="905"/>
                    <a:pt x="1556" y="917"/>
                  </a:cubicBezTo>
                  <a:cubicBezTo>
                    <a:pt x="1557" y="917"/>
                    <a:pt x="1557" y="917"/>
                    <a:pt x="1557" y="917"/>
                  </a:cubicBezTo>
                  <a:cubicBezTo>
                    <a:pt x="1557" y="917"/>
                    <a:pt x="1557" y="917"/>
                    <a:pt x="1557" y="917"/>
                  </a:cubicBezTo>
                  <a:close/>
                  <a:moveTo>
                    <a:pt x="1700" y="302"/>
                  </a:moveTo>
                  <a:cubicBezTo>
                    <a:pt x="2170" y="773"/>
                    <a:pt x="2170" y="773"/>
                    <a:pt x="2170" y="773"/>
                  </a:cubicBezTo>
                  <a:cubicBezTo>
                    <a:pt x="1700" y="773"/>
                    <a:pt x="1700" y="773"/>
                    <a:pt x="1700" y="773"/>
                  </a:cubicBezTo>
                  <a:cubicBezTo>
                    <a:pt x="1700" y="302"/>
                    <a:pt x="1700" y="302"/>
                    <a:pt x="1700" y="302"/>
                  </a:cubicBezTo>
                  <a:cubicBezTo>
                    <a:pt x="1700" y="302"/>
                    <a:pt x="1700" y="302"/>
                    <a:pt x="1700" y="302"/>
                  </a:cubicBezTo>
                  <a:close/>
                  <a:moveTo>
                    <a:pt x="2389" y="1176"/>
                  </a:moveTo>
                  <a:cubicBezTo>
                    <a:pt x="2345" y="1176"/>
                    <a:pt x="2310" y="1211"/>
                    <a:pt x="2309" y="1255"/>
                  </a:cubicBezTo>
                  <a:cubicBezTo>
                    <a:pt x="2308" y="1255"/>
                    <a:pt x="2308" y="1255"/>
                    <a:pt x="2308" y="1255"/>
                  </a:cubicBezTo>
                  <a:cubicBezTo>
                    <a:pt x="2308" y="2647"/>
                    <a:pt x="2308" y="2647"/>
                    <a:pt x="2308" y="2647"/>
                  </a:cubicBezTo>
                  <a:cubicBezTo>
                    <a:pt x="2308" y="2686"/>
                    <a:pt x="2300" y="2697"/>
                    <a:pt x="2260" y="2697"/>
                  </a:cubicBezTo>
                  <a:cubicBezTo>
                    <a:pt x="209" y="2697"/>
                    <a:pt x="209" y="2697"/>
                    <a:pt x="209" y="2697"/>
                  </a:cubicBezTo>
                  <a:cubicBezTo>
                    <a:pt x="170" y="2697"/>
                    <a:pt x="161" y="2686"/>
                    <a:pt x="161" y="2647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172"/>
                    <a:pt x="170" y="159"/>
                    <a:pt x="20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40" y="159"/>
                    <a:pt x="1241" y="159"/>
                    <a:pt x="1242" y="159"/>
                  </a:cubicBezTo>
                  <a:cubicBezTo>
                    <a:pt x="1286" y="159"/>
                    <a:pt x="1321" y="124"/>
                    <a:pt x="1321" y="80"/>
                  </a:cubicBezTo>
                  <a:cubicBezTo>
                    <a:pt x="1321" y="36"/>
                    <a:pt x="1286" y="0"/>
                    <a:pt x="1242" y="0"/>
                  </a:cubicBezTo>
                  <a:cubicBezTo>
                    <a:pt x="1241" y="0"/>
                    <a:pt x="1240" y="0"/>
                    <a:pt x="1239" y="0"/>
                  </a:cubicBezTo>
                  <a:cubicBezTo>
                    <a:pt x="1239" y="0"/>
                    <a:pt x="1239" y="0"/>
                    <a:pt x="123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776"/>
                    <a:pt x="0" y="2776"/>
                    <a:pt x="0" y="2776"/>
                  </a:cubicBezTo>
                  <a:cubicBezTo>
                    <a:pt x="0" y="2820"/>
                    <a:pt x="36" y="2856"/>
                    <a:pt x="80" y="2856"/>
                  </a:cubicBezTo>
                  <a:cubicBezTo>
                    <a:pt x="2389" y="2856"/>
                    <a:pt x="2389" y="2856"/>
                    <a:pt x="2389" y="2856"/>
                  </a:cubicBezTo>
                  <a:cubicBezTo>
                    <a:pt x="2433" y="2856"/>
                    <a:pt x="2469" y="2820"/>
                    <a:pt x="2469" y="277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12"/>
                    <a:pt x="2433" y="1176"/>
                    <a:pt x="2389" y="1176"/>
                  </a:cubicBezTo>
                  <a:cubicBezTo>
                    <a:pt x="2389" y="1176"/>
                    <a:pt x="2389" y="1176"/>
                    <a:pt x="2389" y="1176"/>
                  </a:cubicBezTo>
                  <a:close/>
                  <a:moveTo>
                    <a:pt x="616" y="886"/>
                  </a:moveTo>
                  <a:cubicBezTo>
                    <a:pt x="616" y="974"/>
                    <a:pt x="687" y="1046"/>
                    <a:pt x="776" y="1046"/>
                  </a:cubicBezTo>
                  <a:cubicBezTo>
                    <a:pt x="864" y="1046"/>
                    <a:pt x="936" y="974"/>
                    <a:pt x="936" y="886"/>
                  </a:cubicBezTo>
                  <a:cubicBezTo>
                    <a:pt x="936" y="798"/>
                    <a:pt x="864" y="726"/>
                    <a:pt x="776" y="726"/>
                  </a:cubicBezTo>
                  <a:cubicBezTo>
                    <a:pt x="687" y="726"/>
                    <a:pt x="616" y="798"/>
                    <a:pt x="616" y="886"/>
                  </a:cubicBezTo>
                  <a:cubicBezTo>
                    <a:pt x="616" y="886"/>
                    <a:pt x="616" y="886"/>
                    <a:pt x="616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6834188" y="2298700"/>
              <a:ext cx="2541588" cy="2541588"/>
            </a:xfrm>
            <a:custGeom>
              <a:avLst/>
              <a:gdLst>
                <a:gd name="T0" fmla="*/ 659 w 677"/>
                <a:gd name="T1" fmla="*/ 659 h 677"/>
                <a:gd name="T2" fmla="*/ 594 w 677"/>
                <a:gd name="T3" fmla="*/ 659 h 677"/>
                <a:gd name="T4" fmla="*/ 18 w 677"/>
                <a:gd name="T5" fmla="*/ 83 h 677"/>
                <a:gd name="T6" fmla="*/ 18 w 677"/>
                <a:gd name="T7" fmla="*/ 18 h 677"/>
                <a:gd name="T8" fmla="*/ 19 w 677"/>
                <a:gd name="T9" fmla="*/ 18 h 677"/>
                <a:gd name="T10" fmla="*/ 84 w 677"/>
                <a:gd name="T11" fmla="*/ 18 h 677"/>
                <a:gd name="T12" fmla="*/ 659 w 677"/>
                <a:gd name="T13" fmla="*/ 593 h 677"/>
                <a:gd name="T14" fmla="*/ 659 w 677"/>
                <a:gd name="T15" fmla="*/ 658 h 677"/>
                <a:gd name="T16" fmla="*/ 659 w 677"/>
                <a:gd name="T17" fmla="*/ 659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7">
                  <a:moveTo>
                    <a:pt x="659" y="659"/>
                  </a:moveTo>
                  <a:cubicBezTo>
                    <a:pt x="641" y="677"/>
                    <a:pt x="612" y="677"/>
                    <a:pt x="594" y="65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7" y="0"/>
                    <a:pt x="66" y="0"/>
                    <a:pt x="84" y="18"/>
                  </a:cubicBezTo>
                  <a:cubicBezTo>
                    <a:pt x="659" y="593"/>
                    <a:pt x="659" y="593"/>
                    <a:pt x="659" y="593"/>
                  </a:cubicBezTo>
                  <a:cubicBezTo>
                    <a:pt x="677" y="611"/>
                    <a:pt x="677" y="640"/>
                    <a:pt x="659" y="658"/>
                  </a:cubicBezTo>
                  <a:cubicBezTo>
                    <a:pt x="659" y="659"/>
                    <a:pt x="659" y="659"/>
                    <a:pt x="659" y="6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5219700" y="2306637"/>
              <a:ext cx="2011363" cy="2012950"/>
            </a:xfrm>
            <a:custGeom>
              <a:avLst/>
              <a:gdLst>
                <a:gd name="T0" fmla="*/ 18 w 536"/>
                <a:gd name="T1" fmla="*/ 517 h 536"/>
                <a:gd name="T2" fmla="*/ 18 w 536"/>
                <a:gd name="T3" fmla="*/ 452 h 536"/>
                <a:gd name="T4" fmla="*/ 452 w 536"/>
                <a:gd name="T5" fmla="*/ 18 h 536"/>
                <a:gd name="T6" fmla="*/ 517 w 536"/>
                <a:gd name="T7" fmla="*/ 18 h 536"/>
                <a:gd name="T8" fmla="*/ 518 w 536"/>
                <a:gd name="T9" fmla="*/ 18 h 536"/>
                <a:gd name="T10" fmla="*/ 518 w 536"/>
                <a:gd name="T11" fmla="*/ 83 h 536"/>
                <a:gd name="T12" fmla="*/ 83 w 536"/>
                <a:gd name="T13" fmla="*/ 518 h 536"/>
                <a:gd name="T14" fmla="*/ 18 w 536"/>
                <a:gd name="T15" fmla="*/ 518 h 536"/>
                <a:gd name="T16" fmla="*/ 18 w 536"/>
                <a:gd name="T17" fmla="*/ 5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536">
                  <a:moveTo>
                    <a:pt x="18" y="517"/>
                  </a:moveTo>
                  <a:cubicBezTo>
                    <a:pt x="0" y="499"/>
                    <a:pt x="0" y="470"/>
                    <a:pt x="18" y="452"/>
                  </a:cubicBezTo>
                  <a:cubicBezTo>
                    <a:pt x="452" y="18"/>
                    <a:pt x="452" y="18"/>
                    <a:pt x="452" y="18"/>
                  </a:cubicBezTo>
                  <a:cubicBezTo>
                    <a:pt x="470" y="0"/>
                    <a:pt x="499" y="0"/>
                    <a:pt x="517" y="18"/>
                  </a:cubicBezTo>
                  <a:cubicBezTo>
                    <a:pt x="518" y="18"/>
                    <a:pt x="518" y="18"/>
                    <a:pt x="518" y="18"/>
                  </a:cubicBezTo>
                  <a:cubicBezTo>
                    <a:pt x="536" y="36"/>
                    <a:pt x="536" y="65"/>
                    <a:pt x="518" y="83"/>
                  </a:cubicBezTo>
                  <a:cubicBezTo>
                    <a:pt x="83" y="518"/>
                    <a:pt x="83" y="518"/>
                    <a:pt x="83" y="518"/>
                  </a:cubicBezTo>
                  <a:cubicBezTo>
                    <a:pt x="65" y="536"/>
                    <a:pt x="36" y="536"/>
                    <a:pt x="18" y="518"/>
                  </a:cubicBezTo>
                  <a:cubicBezTo>
                    <a:pt x="18" y="517"/>
                    <a:pt x="18" y="517"/>
                    <a:pt x="18" y="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4697413" y="2790825"/>
              <a:ext cx="1062038" cy="1066800"/>
            </a:xfrm>
            <a:custGeom>
              <a:avLst/>
              <a:gdLst>
                <a:gd name="T0" fmla="*/ 265 w 283"/>
                <a:gd name="T1" fmla="*/ 266 h 284"/>
                <a:gd name="T2" fmla="*/ 200 w 283"/>
                <a:gd name="T3" fmla="*/ 266 h 284"/>
                <a:gd name="T4" fmla="*/ 18 w 283"/>
                <a:gd name="T5" fmla="*/ 83 h 284"/>
                <a:gd name="T6" fmla="*/ 18 w 283"/>
                <a:gd name="T7" fmla="*/ 18 h 284"/>
                <a:gd name="T8" fmla="*/ 18 w 283"/>
                <a:gd name="T9" fmla="*/ 18 h 284"/>
                <a:gd name="T10" fmla="*/ 83 w 283"/>
                <a:gd name="T11" fmla="*/ 18 h 284"/>
                <a:gd name="T12" fmla="*/ 265 w 283"/>
                <a:gd name="T13" fmla="*/ 200 h 284"/>
                <a:gd name="T14" fmla="*/ 265 w 283"/>
                <a:gd name="T15" fmla="*/ 265 h 284"/>
                <a:gd name="T16" fmla="*/ 265 w 283"/>
                <a:gd name="T17" fmla="*/ 26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4">
                  <a:moveTo>
                    <a:pt x="265" y="266"/>
                  </a:moveTo>
                  <a:cubicBezTo>
                    <a:pt x="247" y="284"/>
                    <a:pt x="218" y="284"/>
                    <a:pt x="200" y="26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0"/>
                    <a:pt x="65" y="0"/>
                    <a:pt x="83" y="18"/>
                  </a:cubicBezTo>
                  <a:cubicBezTo>
                    <a:pt x="265" y="200"/>
                    <a:pt x="265" y="200"/>
                    <a:pt x="265" y="200"/>
                  </a:cubicBezTo>
                  <a:cubicBezTo>
                    <a:pt x="283" y="218"/>
                    <a:pt x="283" y="247"/>
                    <a:pt x="265" y="265"/>
                  </a:cubicBezTo>
                  <a:cubicBezTo>
                    <a:pt x="265" y="266"/>
                    <a:pt x="265" y="266"/>
                    <a:pt x="265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052763" y="2798762"/>
              <a:ext cx="2038350" cy="2035175"/>
            </a:xfrm>
            <a:custGeom>
              <a:avLst/>
              <a:gdLst>
                <a:gd name="T0" fmla="*/ 18 w 543"/>
                <a:gd name="T1" fmla="*/ 524 h 542"/>
                <a:gd name="T2" fmla="*/ 18 w 543"/>
                <a:gd name="T3" fmla="*/ 459 h 542"/>
                <a:gd name="T4" fmla="*/ 460 w 543"/>
                <a:gd name="T5" fmla="*/ 18 h 542"/>
                <a:gd name="T6" fmla="*/ 525 w 543"/>
                <a:gd name="T7" fmla="*/ 18 h 542"/>
                <a:gd name="T8" fmla="*/ 525 w 543"/>
                <a:gd name="T9" fmla="*/ 18 h 542"/>
                <a:gd name="T10" fmla="*/ 525 w 543"/>
                <a:gd name="T11" fmla="*/ 83 h 542"/>
                <a:gd name="T12" fmla="*/ 84 w 543"/>
                <a:gd name="T13" fmla="*/ 524 h 542"/>
                <a:gd name="T14" fmla="*/ 19 w 543"/>
                <a:gd name="T15" fmla="*/ 524 h 542"/>
                <a:gd name="T16" fmla="*/ 18 w 543"/>
                <a:gd name="T17" fmla="*/ 52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542">
                  <a:moveTo>
                    <a:pt x="18" y="524"/>
                  </a:moveTo>
                  <a:cubicBezTo>
                    <a:pt x="0" y="506"/>
                    <a:pt x="0" y="477"/>
                    <a:pt x="18" y="459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77" y="0"/>
                    <a:pt x="507" y="0"/>
                    <a:pt x="525" y="18"/>
                  </a:cubicBezTo>
                  <a:cubicBezTo>
                    <a:pt x="525" y="18"/>
                    <a:pt x="525" y="18"/>
                    <a:pt x="525" y="18"/>
                  </a:cubicBezTo>
                  <a:cubicBezTo>
                    <a:pt x="543" y="36"/>
                    <a:pt x="543" y="65"/>
                    <a:pt x="525" y="83"/>
                  </a:cubicBezTo>
                  <a:cubicBezTo>
                    <a:pt x="84" y="524"/>
                    <a:pt x="84" y="524"/>
                    <a:pt x="84" y="524"/>
                  </a:cubicBezTo>
                  <a:cubicBezTo>
                    <a:pt x="66" y="542"/>
                    <a:pt x="37" y="542"/>
                    <a:pt x="19" y="524"/>
                  </a:cubicBezTo>
                  <a:cubicBezTo>
                    <a:pt x="18" y="524"/>
                    <a:pt x="18" y="524"/>
                    <a:pt x="18" y="5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1029821" y="2059565"/>
            <a:ext cx="2439195" cy="367145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715811" y="2075485"/>
            <a:ext cx="2439195" cy="367145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33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90763" y="4503764"/>
            <a:ext cx="2810475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孵化计划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34658" y="2405060"/>
            <a:ext cx="2322687" cy="1525589"/>
            <a:chOff x="5178550" y="2057400"/>
            <a:chExt cx="2213922" cy="1454150"/>
          </a:xfrm>
          <a:effectLst>
            <a:outerShdw blurRad="50800" dist="50800" dir="5400000" algn="ctr" rotWithShape="0">
              <a:schemeClr val="tx1"/>
            </a:outerShdw>
          </a:effectLst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6115050" y="2057400"/>
              <a:ext cx="1277422" cy="1408113"/>
            </a:xfrm>
            <a:custGeom>
              <a:avLst/>
              <a:gdLst>
                <a:gd name="T0" fmla="*/ 2500 w 2968"/>
                <a:gd name="T1" fmla="*/ 428 h 3272"/>
                <a:gd name="T2" fmla="*/ 2968 w 2968"/>
                <a:gd name="T3" fmla="*/ 1620 h 3272"/>
                <a:gd name="T4" fmla="*/ 2511 w 2968"/>
                <a:gd name="T5" fmla="*/ 2827 h 3272"/>
                <a:gd name="T6" fmla="*/ 1119 w 2968"/>
                <a:gd name="T7" fmla="*/ 3272 h 3272"/>
                <a:gd name="T8" fmla="*/ 0 w 2968"/>
                <a:gd name="T9" fmla="*/ 3272 h 3272"/>
                <a:gd name="T10" fmla="*/ 0 w 2968"/>
                <a:gd name="T11" fmla="*/ 0 h 3272"/>
                <a:gd name="T12" fmla="*/ 1156 w 2968"/>
                <a:gd name="T13" fmla="*/ 0 h 3272"/>
                <a:gd name="T14" fmla="*/ 2500 w 2968"/>
                <a:gd name="T15" fmla="*/ 428 h 3272"/>
                <a:gd name="T16" fmla="*/ 2500 w 2968"/>
                <a:gd name="T17" fmla="*/ 428 h 3272"/>
                <a:gd name="T18" fmla="*/ 1964 w 2968"/>
                <a:gd name="T19" fmla="*/ 2373 h 3272"/>
                <a:gd name="T20" fmla="*/ 2233 w 2968"/>
                <a:gd name="T21" fmla="*/ 1638 h 3272"/>
                <a:gd name="T22" fmla="*/ 1964 w 2968"/>
                <a:gd name="T23" fmla="*/ 896 h 3272"/>
                <a:gd name="T24" fmla="*/ 1138 w 2968"/>
                <a:gd name="T25" fmla="*/ 637 h 3272"/>
                <a:gd name="T26" fmla="*/ 730 w 2968"/>
                <a:gd name="T27" fmla="*/ 637 h 3272"/>
                <a:gd name="T28" fmla="*/ 730 w 2968"/>
                <a:gd name="T29" fmla="*/ 2626 h 3272"/>
                <a:gd name="T30" fmla="*/ 1194 w 2968"/>
                <a:gd name="T31" fmla="*/ 2626 h 3272"/>
                <a:gd name="T32" fmla="*/ 1964 w 2968"/>
                <a:gd name="T33" fmla="*/ 2373 h 3272"/>
                <a:gd name="T34" fmla="*/ 1964 w 2968"/>
                <a:gd name="T35" fmla="*/ 2373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68" h="3272">
                  <a:moveTo>
                    <a:pt x="2500" y="428"/>
                  </a:moveTo>
                  <a:cubicBezTo>
                    <a:pt x="2812" y="714"/>
                    <a:pt x="2968" y="1111"/>
                    <a:pt x="2968" y="1620"/>
                  </a:cubicBezTo>
                  <a:cubicBezTo>
                    <a:pt x="2968" y="2128"/>
                    <a:pt x="2816" y="2531"/>
                    <a:pt x="2511" y="2827"/>
                  </a:cubicBezTo>
                  <a:cubicBezTo>
                    <a:pt x="2207" y="3124"/>
                    <a:pt x="1743" y="3272"/>
                    <a:pt x="1119" y="3272"/>
                  </a:cubicBezTo>
                  <a:cubicBezTo>
                    <a:pt x="0" y="3272"/>
                    <a:pt x="0" y="3272"/>
                    <a:pt x="0" y="32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6" y="0"/>
                    <a:pt x="1156" y="0"/>
                    <a:pt x="1156" y="0"/>
                  </a:cubicBezTo>
                  <a:cubicBezTo>
                    <a:pt x="1740" y="0"/>
                    <a:pt x="2188" y="143"/>
                    <a:pt x="2500" y="428"/>
                  </a:cubicBezTo>
                  <a:cubicBezTo>
                    <a:pt x="2500" y="428"/>
                    <a:pt x="2500" y="428"/>
                    <a:pt x="2500" y="428"/>
                  </a:cubicBezTo>
                  <a:close/>
                  <a:moveTo>
                    <a:pt x="1964" y="2373"/>
                  </a:moveTo>
                  <a:cubicBezTo>
                    <a:pt x="2143" y="2205"/>
                    <a:pt x="2233" y="1960"/>
                    <a:pt x="2233" y="1638"/>
                  </a:cubicBezTo>
                  <a:cubicBezTo>
                    <a:pt x="2233" y="1317"/>
                    <a:pt x="2143" y="1070"/>
                    <a:pt x="1964" y="896"/>
                  </a:cubicBezTo>
                  <a:cubicBezTo>
                    <a:pt x="1784" y="723"/>
                    <a:pt x="1509" y="637"/>
                    <a:pt x="1138" y="637"/>
                  </a:cubicBezTo>
                  <a:cubicBezTo>
                    <a:pt x="730" y="637"/>
                    <a:pt x="730" y="637"/>
                    <a:pt x="730" y="637"/>
                  </a:cubicBezTo>
                  <a:cubicBezTo>
                    <a:pt x="730" y="2626"/>
                    <a:pt x="730" y="2626"/>
                    <a:pt x="730" y="2626"/>
                  </a:cubicBezTo>
                  <a:cubicBezTo>
                    <a:pt x="1194" y="2626"/>
                    <a:pt x="1194" y="2626"/>
                    <a:pt x="1194" y="2626"/>
                  </a:cubicBezTo>
                  <a:cubicBezTo>
                    <a:pt x="1528" y="2626"/>
                    <a:pt x="1784" y="2542"/>
                    <a:pt x="1964" y="2373"/>
                  </a:cubicBezTo>
                  <a:cubicBezTo>
                    <a:pt x="1964" y="2373"/>
                    <a:pt x="1964" y="2373"/>
                    <a:pt x="1964" y="2373"/>
                  </a:cubicBezTo>
                  <a:close/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178550" y="2057400"/>
              <a:ext cx="1234223" cy="1454150"/>
            </a:xfrm>
            <a:custGeom>
              <a:avLst/>
              <a:gdLst>
                <a:gd name="T0" fmla="*/ 1390 w 2776"/>
                <a:gd name="T1" fmla="*/ 2628 h 3272"/>
                <a:gd name="T2" fmla="*/ 1875 w 2776"/>
                <a:gd name="T3" fmla="*/ 2403 h 3272"/>
                <a:gd name="T4" fmla="*/ 2053 w 2776"/>
                <a:gd name="T5" fmla="*/ 1789 h 3272"/>
                <a:gd name="T6" fmla="*/ 2053 w 2776"/>
                <a:gd name="T7" fmla="*/ 0 h 3272"/>
                <a:gd name="T8" fmla="*/ 2776 w 2776"/>
                <a:gd name="T9" fmla="*/ 0 h 3272"/>
                <a:gd name="T10" fmla="*/ 2776 w 2776"/>
                <a:gd name="T11" fmla="*/ 1812 h 3272"/>
                <a:gd name="T12" fmla="*/ 2387 w 2776"/>
                <a:gd name="T13" fmla="*/ 2894 h 3272"/>
                <a:gd name="T14" fmla="*/ 1390 w 2776"/>
                <a:gd name="T15" fmla="*/ 3272 h 3272"/>
                <a:gd name="T16" fmla="*/ 392 w 2776"/>
                <a:gd name="T17" fmla="*/ 2892 h 3272"/>
                <a:gd name="T18" fmla="*/ 0 w 2776"/>
                <a:gd name="T19" fmla="*/ 1812 h 3272"/>
                <a:gd name="T20" fmla="*/ 0 w 2776"/>
                <a:gd name="T21" fmla="*/ 0 h 3272"/>
                <a:gd name="T22" fmla="*/ 723 w 2776"/>
                <a:gd name="T23" fmla="*/ 0 h 3272"/>
                <a:gd name="T24" fmla="*/ 723 w 2776"/>
                <a:gd name="T25" fmla="*/ 1789 h 3272"/>
                <a:gd name="T26" fmla="*/ 904 w 2776"/>
                <a:gd name="T27" fmla="*/ 2403 h 3272"/>
                <a:gd name="T28" fmla="*/ 1390 w 2776"/>
                <a:gd name="T29" fmla="*/ 2628 h 3272"/>
                <a:gd name="T30" fmla="*/ 1390 w 2776"/>
                <a:gd name="T31" fmla="*/ 2628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6" h="3272">
                  <a:moveTo>
                    <a:pt x="1390" y="2628"/>
                  </a:moveTo>
                  <a:cubicBezTo>
                    <a:pt x="1594" y="2628"/>
                    <a:pt x="1756" y="2553"/>
                    <a:pt x="1875" y="2403"/>
                  </a:cubicBezTo>
                  <a:cubicBezTo>
                    <a:pt x="1994" y="2253"/>
                    <a:pt x="2053" y="2049"/>
                    <a:pt x="2053" y="1789"/>
                  </a:cubicBezTo>
                  <a:cubicBezTo>
                    <a:pt x="2053" y="0"/>
                    <a:pt x="2053" y="0"/>
                    <a:pt x="2053" y="0"/>
                  </a:cubicBezTo>
                  <a:cubicBezTo>
                    <a:pt x="2776" y="0"/>
                    <a:pt x="2776" y="0"/>
                    <a:pt x="2776" y="0"/>
                  </a:cubicBezTo>
                  <a:cubicBezTo>
                    <a:pt x="2776" y="1812"/>
                    <a:pt x="2776" y="1812"/>
                    <a:pt x="2776" y="1812"/>
                  </a:cubicBezTo>
                  <a:cubicBezTo>
                    <a:pt x="2776" y="2282"/>
                    <a:pt x="2646" y="2643"/>
                    <a:pt x="2387" y="2894"/>
                  </a:cubicBezTo>
                  <a:cubicBezTo>
                    <a:pt x="2127" y="3146"/>
                    <a:pt x="1795" y="3272"/>
                    <a:pt x="1390" y="3272"/>
                  </a:cubicBezTo>
                  <a:cubicBezTo>
                    <a:pt x="986" y="3272"/>
                    <a:pt x="653" y="3145"/>
                    <a:pt x="392" y="2892"/>
                  </a:cubicBezTo>
                  <a:cubicBezTo>
                    <a:pt x="131" y="2639"/>
                    <a:pt x="0" y="2279"/>
                    <a:pt x="0" y="18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23" y="1789"/>
                    <a:pt x="723" y="1789"/>
                    <a:pt x="723" y="1789"/>
                  </a:cubicBezTo>
                  <a:cubicBezTo>
                    <a:pt x="723" y="2049"/>
                    <a:pt x="783" y="2253"/>
                    <a:pt x="904" y="2403"/>
                  </a:cubicBezTo>
                  <a:cubicBezTo>
                    <a:pt x="1024" y="2553"/>
                    <a:pt x="1187" y="2628"/>
                    <a:pt x="1390" y="2628"/>
                  </a:cubicBezTo>
                  <a:cubicBezTo>
                    <a:pt x="1390" y="2628"/>
                    <a:pt x="1390" y="2628"/>
                    <a:pt x="1390" y="2628"/>
                  </a:cubicBezTo>
                  <a:close/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859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66497" y="4609771"/>
            <a:ext cx="1532385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UD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基金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594244" y="2053561"/>
            <a:ext cx="2185795" cy="2183219"/>
            <a:chOff x="3891280" y="1263392"/>
            <a:chExt cx="4409440" cy="4404241"/>
          </a:xfrm>
        </p:grpSpPr>
        <p:grpSp>
          <p:nvGrpSpPr>
            <p:cNvPr id="13" name="组合 12"/>
            <p:cNvGrpSpPr/>
            <p:nvPr/>
          </p:nvGrpSpPr>
          <p:grpSpPr>
            <a:xfrm>
              <a:off x="3891280" y="1263392"/>
              <a:ext cx="4409440" cy="4404241"/>
              <a:chOff x="711200" y="-1947863"/>
              <a:chExt cx="10769600" cy="10756901"/>
            </a:xfrm>
          </p:grpSpPr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593850" y="-1947863"/>
                <a:ext cx="9886950" cy="9886951"/>
              </a:xfrm>
              <a:custGeom>
                <a:avLst/>
                <a:gdLst>
                  <a:gd name="T0" fmla="*/ 1317 w 2634"/>
                  <a:gd name="T1" fmla="*/ 1317 h 2634"/>
                  <a:gd name="T2" fmla="*/ 1317 w 2634"/>
                  <a:gd name="T3" fmla="*/ 1317 h 2634"/>
                  <a:gd name="T4" fmla="*/ 0 w 2634"/>
                  <a:gd name="T5" fmla="*/ 1317 h 2634"/>
                  <a:gd name="T6" fmla="*/ 1317 w 2634"/>
                  <a:gd name="T7" fmla="*/ 2634 h 2634"/>
                  <a:gd name="T8" fmla="*/ 2634 w 2634"/>
                  <a:gd name="T9" fmla="*/ 1317 h 2634"/>
                  <a:gd name="T10" fmla="*/ 1317 w 2634"/>
                  <a:gd name="T11" fmla="*/ 0 h 2634"/>
                  <a:gd name="T12" fmla="*/ 0 w 2634"/>
                  <a:gd name="T13" fmla="*/ 1317 h 2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4" h="2634">
                    <a:moveTo>
                      <a:pt x="1317" y="1317"/>
                    </a:moveTo>
                    <a:cubicBezTo>
                      <a:pt x="1317" y="1317"/>
                      <a:pt x="1317" y="1317"/>
                      <a:pt x="1317" y="1317"/>
                    </a:cubicBezTo>
                    <a:moveTo>
                      <a:pt x="0" y="1317"/>
                    </a:moveTo>
                    <a:cubicBezTo>
                      <a:pt x="0" y="2044"/>
                      <a:pt x="590" y="2634"/>
                      <a:pt x="1317" y="2634"/>
                    </a:cubicBezTo>
                    <a:cubicBezTo>
                      <a:pt x="2044" y="2634"/>
                      <a:pt x="2634" y="2044"/>
                      <a:pt x="2634" y="1317"/>
                    </a:cubicBezTo>
                    <a:cubicBezTo>
                      <a:pt x="2634" y="590"/>
                      <a:pt x="2044" y="0"/>
                      <a:pt x="1317" y="0"/>
                    </a:cubicBezTo>
                    <a:cubicBezTo>
                      <a:pt x="590" y="0"/>
                      <a:pt x="0" y="590"/>
                      <a:pt x="0" y="1317"/>
                    </a:cubicBezTo>
                  </a:path>
                </a:pathLst>
              </a:custGeom>
              <a:solidFill>
                <a:srgbClr val="1C74D4">
                  <a:alpha val="31000"/>
                </a:srgbClr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711200" y="-1155700"/>
                <a:ext cx="9966325" cy="9964738"/>
              </a:xfrm>
              <a:custGeom>
                <a:avLst/>
                <a:gdLst>
                  <a:gd name="T0" fmla="*/ 1328 w 2655"/>
                  <a:gd name="T1" fmla="*/ 1327 h 2655"/>
                  <a:gd name="T2" fmla="*/ 1328 w 2655"/>
                  <a:gd name="T3" fmla="*/ 1327 h 2655"/>
                  <a:gd name="T4" fmla="*/ 0 w 2655"/>
                  <a:gd name="T5" fmla="*/ 1327 h 2655"/>
                  <a:gd name="T6" fmla="*/ 1328 w 2655"/>
                  <a:gd name="T7" fmla="*/ 2655 h 2655"/>
                  <a:gd name="T8" fmla="*/ 2655 w 2655"/>
                  <a:gd name="T9" fmla="*/ 1327 h 2655"/>
                  <a:gd name="T10" fmla="*/ 1328 w 2655"/>
                  <a:gd name="T11" fmla="*/ 0 h 2655"/>
                  <a:gd name="T12" fmla="*/ 0 w 2655"/>
                  <a:gd name="T13" fmla="*/ 1327 h 2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55" h="2655">
                    <a:moveTo>
                      <a:pt x="1328" y="1327"/>
                    </a:moveTo>
                    <a:cubicBezTo>
                      <a:pt x="1328" y="1327"/>
                      <a:pt x="1328" y="1327"/>
                      <a:pt x="1328" y="1327"/>
                    </a:cubicBezTo>
                    <a:moveTo>
                      <a:pt x="0" y="1327"/>
                    </a:moveTo>
                    <a:cubicBezTo>
                      <a:pt x="0" y="2060"/>
                      <a:pt x="594" y="2655"/>
                      <a:pt x="1328" y="2655"/>
                    </a:cubicBezTo>
                    <a:cubicBezTo>
                      <a:pt x="2061" y="2655"/>
                      <a:pt x="2655" y="2060"/>
                      <a:pt x="2655" y="1327"/>
                    </a:cubicBezTo>
                    <a:cubicBezTo>
                      <a:pt x="2655" y="594"/>
                      <a:pt x="2061" y="0"/>
                      <a:pt x="1328" y="0"/>
                    </a:cubicBezTo>
                    <a:cubicBezTo>
                      <a:pt x="594" y="0"/>
                      <a:pt x="0" y="594"/>
                      <a:pt x="0" y="1327"/>
                    </a:cubicBezTo>
                  </a:path>
                </a:pathLst>
              </a:custGeom>
              <a:solidFill>
                <a:srgbClr val="1C74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4270375" y="1677987"/>
                <a:ext cx="3114675" cy="4027488"/>
              </a:xfrm>
              <a:custGeom>
                <a:avLst/>
                <a:gdLst>
                  <a:gd name="T0" fmla="*/ 811 w 830"/>
                  <a:gd name="T1" fmla="*/ 391 h 1073"/>
                  <a:gd name="T2" fmla="*/ 19 w 830"/>
                  <a:gd name="T3" fmla="*/ 391 h 1073"/>
                  <a:gd name="T4" fmla="*/ 1 w 830"/>
                  <a:gd name="T5" fmla="*/ 408 h 1073"/>
                  <a:gd name="T6" fmla="*/ 1 w 830"/>
                  <a:gd name="T7" fmla="*/ 497 h 1073"/>
                  <a:gd name="T8" fmla="*/ 19 w 830"/>
                  <a:gd name="T9" fmla="*/ 515 h 1073"/>
                  <a:gd name="T10" fmla="*/ 353 w 830"/>
                  <a:gd name="T11" fmla="*/ 515 h 1073"/>
                  <a:gd name="T12" fmla="*/ 353 w 830"/>
                  <a:gd name="T13" fmla="*/ 697 h 1073"/>
                  <a:gd name="T14" fmla="*/ 19 w 830"/>
                  <a:gd name="T15" fmla="*/ 697 h 1073"/>
                  <a:gd name="T16" fmla="*/ 1 w 830"/>
                  <a:gd name="T17" fmla="*/ 715 h 1073"/>
                  <a:gd name="T18" fmla="*/ 1 w 830"/>
                  <a:gd name="T19" fmla="*/ 804 h 1073"/>
                  <a:gd name="T20" fmla="*/ 19 w 830"/>
                  <a:gd name="T21" fmla="*/ 821 h 1073"/>
                  <a:gd name="T22" fmla="*/ 353 w 830"/>
                  <a:gd name="T23" fmla="*/ 821 h 1073"/>
                  <a:gd name="T24" fmla="*/ 353 w 830"/>
                  <a:gd name="T25" fmla="*/ 1055 h 1073"/>
                  <a:gd name="T26" fmla="*/ 370 w 830"/>
                  <a:gd name="T27" fmla="*/ 1073 h 1073"/>
                  <a:gd name="T28" fmla="*/ 459 w 830"/>
                  <a:gd name="T29" fmla="*/ 1073 h 1073"/>
                  <a:gd name="T30" fmla="*/ 477 w 830"/>
                  <a:gd name="T31" fmla="*/ 1055 h 1073"/>
                  <a:gd name="T32" fmla="*/ 477 w 830"/>
                  <a:gd name="T33" fmla="*/ 821 h 1073"/>
                  <a:gd name="T34" fmla="*/ 811 w 830"/>
                  <a:gd name="T35" fmla="*/ 821 h 1073"/>
                  <a:gd name="T36" fmla="*/ 828 w 830"/>
                  <a:gd name="T37" fmla="*/ 804 h 1073"/>
                  <a:gd name="T38" fmla="*/ 828 w 830"/>
                  <a:gd name="T39" fmla="*/ 715 h 1073"/>
                  <a:gd name="T40" fmla="*/ 811 w 830"/>
                  <a:gd name="T41" fmla="*/ 697 h 1073"/>
                  <a:gd name="T42" fmla="*/ 477 w 830"/>
                  <a:gd name="T43" fmla="*/ 697 h 1073"/>
                  <a:gd name="T44" fmla="*/ 477 w 830"/>
                  <a:gd name="T45" fmla="*/ 515 h 1073"/>
                  <a:gd name="T46" fmla="*/ 811 w 830"/>
                  <a:gd name="T47" fmla="*/ 515 h 1073"/>
                  <a:gd name="T48" fmla="*/ 828 w 830"/>
                  <a:gd name="T49" fmla="*/ 497 h 1073"/>
                  <a:gd name="T50" fmla="*/ 828 w 830"/>
                  <a:gd name="T51" fmla="*/ 408 h 1073"/>
                  <a:gd name="T52" fmla="*/ 811 w 830"/>
                  <a:gd name="T53" fmla="*/ 391 h 1073"/>
                  <a:gd name="T54" fmla="*/ 590 w 830"/>
                  <a:gd name="T55" fmla="*/ 303 h 1073"/>
                  <a:gd name="T56" fmla="*/ 614 w 830"/>
                  <a:gd name="T57" fmla="*/ 303 h 1073"/>
                  <a:gd name="T58" fmla="*/ 823 w 830"/>
                  <a:gd name="T59" fmla="*/ 94 h 1073"/>
                  <a:gd name="T60" fmla="*/ 823 w 830"/>
                  <a:gd name="T61" fmla="*/ 70 h 1073"/>
                  <a:gd name="T62" fmla="*/ 760 w 830"/>
                  <a:gd name="T63" fmla="*/ 7 h 1073"/>
                  <a:gd name="T64" fmla="*/ 736 w 830"/>
                  <a:gd name="T65" fmla="*/ 7 h 1073"/>
                  <a:gd name="T66" fmla="*/ 527 w 830"/>
                  <a:gd name="T67" fmla="*/ 216 h 1073"/>
                  <a:gd name="T68" fmla="*/ 527 w 830"/>
                  <a:gd name="T69" fmla="*/ 240 h 1073"/>
                  <a:gd name="T70" fmla="*/ 590 w 830"/>
                  <a:gd name="T71" fmla="*/ 303 h 1073"/>
                  <a:gd name="T72" fmla="*/ 216 w 830"/>
                  <a:gd name="T73" fmla="*/ 303 h 1073"/>
                  <a:gd name="T74" fmla="*/ 240 w 830"/>
                  <a:gd name="T75" fmla="*/ 303 h 1073"/>
                  <a:gd name="T76" fmla="*/ 303 w 830"/>
                  <a:gd name="T77" fmla="*/ 240 h 1073"/>
                  <a:gd name="T78" fmla="*/ 303 w 830"/>
                  <a:gd name="T79" fmla="*/ 215 h 1073"/>
                  <a:gd name="T80" fmla="*/ 94 w 830"/>
                  <a:gd name="T81" fmla="*/ 6 h 1073"/>
                  <a:gd name="T82" fmla="*/ 69 w 830"/>
                  <a:gd name="T83" fmla="*/ 6 h 1073"/>
                  <a:gd name="T84" fmla="*/ 7 w 830"/>
                  <a:gd name="T85" fmla="*/ 69 h 1073"/>
                  <a:gd name="T86" fmla="*/ 7 w 830"/>
                  <a:gd name="T87" fmla="*/ 94 h 1073"/>
                  <a:gd name="T88" fmla="*/ 216 w 830"/>
                  <a:gd name="T89" fmla="*/ 303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30" h="1073">
                    <a:moveTo>
                      <a:pt x="811" y="391"/>
                    </a:moveTo>
                    <a:cubicBezTo>
                      <a:pt x="19" y="391"/>
                      <a:pt x="19" y="391"/>
                      <a:pt x="19" y="391"/>
                    </a:cubicBezTo>
                    <a:cubicBezTo>
                      <a:pt x="9" y="391"/>
                      <a:pt x="1" y="399"/>
                      <a:pt x="1" y="408"/>
                    </a:cubicBezTo>
                    <a:cubicBezTo>
                      <a:pt x="1" y="497"/>
                      <a:pt x="1" y="497"/>
                      <a:pt x="1" y="497"/>
                    </a:cubicBezTo>
                    <a:cubicBezTo>
                      <a:pt x="1" y="507"/>
                      <a:pt x="9" y="515"/>
                      <a:pt x="19" y="515"/>
                    </a:cubicBezTo>
                    <a:cubicBezTo>
                      <a:pt x="353" y="515"/>
                      <a:pt x="353" y="515"/>
                      <a:pt x="353" y="515"/>
                    </a:cubicBezTo>
                    <a:cubicBezTo>
                      <a:pt x="353" y="697"/>
                      <a:pt x="353" y="697"/>
                      <a:pt x="353" y="697"/>
                    </a:cubicBezTo>
                    <a:cubicBezTo>
                      <a:pt x="19" y="697"/>
                      <a:pt x="19" y="697"/>
                      <a:pt x="19" y="697"/>
                    </a:cubicBezTo>
                    <a:cubicBezTo>
                      <a:pt x="9" y="697"/>
                      <a:pt x="1" y="705"/>
                      <a:pt x="1" y="715"/>
                    </a:cubicBezTo>
                    <a:cubicBezTo>
                      <a:pt x="1" y="804"/>
                      <a:pt x="1" y="804"/>
                      <a:pt x="1" y="804"/>
                    </a:cubicBezTo>
                    <a:cubicBezTo>
                      <a:pt x="1" y="813"/>
                      <a:pt x="9" y="821"/>
                      <a:pt x="19" y="821"/>
                    </a:cubicBezTo>
                    <a:cubicBezTo>
                      <a:pt x="353" y="821"/>
                      <a:pt x="353" y="821"/>
                      <a:pt x="353" y="821"/>
                    </a:cubicBezTo>
                    <a:cubicBezTo>
                      <a:pt x="353" y="1055"/>
                      <a:pt x="353" y="1055"/>
                      <a:pt x="353" y="1055"/>
                    </a:cubicBezTo>
                    <a:cubicBezTo>
                      <a:pt x="353" y="1065"/>
                      <a:pt x="361" y="1073"/>
                      <a:pt x="370" y="1073"/>
                    </a:cubicBezTo>
                    <a:cubicBezTo>
                      <a:pt x="459" y="1073"/>
                      <a:pt x="459" y="1073"/>
                      <a:pt x="459" y="1073"/>
                    </a:cubicBezTo>
                    <a:cubicBezTo>
                      <a:pt x="469" y="1073"/>
                      <a:pt x="477" y="1065"/>
                      <a:pt x="477" y="1055"/>
                    </a:cubicBezTo>
                    <a:cubicBezTo>
                      <a:pt x="477" y="821"/>
                      <a:pt x="477" y="821"/>
                      <a:pt x="477" y="821"/>
                    </a:cubicBezTo>
                    <a:cubicBezTo>
                      <a:pt x="811" y="821"/>
                      <a:pt x="811" y="821"/>
                      <a:pt x="811" y="821"/>
                    </a:cubicBezTo>
                    <a:cubicBezTo>
                      <a:pt x="821" y="821"/>
                      <a:pt x="828" y="813"/>
                      <a:pt x="828" y="804"/>
                    </a:cubicBezTo>
                    <a:cubicBezTo>
                      <a:pt x="828" y="715"/>
                      <a:pt x="828" y="715"/>
                      <a:pt x="828" y="715"/>
                    </a:cubicBezTo>
                    <a:cubicBezTo>
                      <a:pt x="828" y="705"/>
                      <a:pt x="821" y="697"/>
                      <a:pt x="811" y="697"/>
                    </a:cubicBezTo>
                    <a:cubicBezTo>
                      <a:pt x="477" y="697"/>
                      <a:pt x="477" y="697"/>
                      <a:pt x="477" y="697"/>
                    </a:cubicBezTo>
                    <a:cubicBezTo>
                      <a:pt x="477" y="515"/>
                      <a:pt x="477" y="515"/>
                      <a:pt x="477" y="515"/>
                    </a:cubicBezTo>
                    <a:cubicBezTo>
                      <a:pt x="811" y="515"/>
                      <a:pt x="811" y="515"/>
                      <a:pt x="811" y="515"/>
                    </a:cubicBezTo>
                    <a:cubicBezTo>
                      <a:pt x="821" y="515"/>
                      <a:pt x="828" y="507"/>
                      <a:pt x="828" y="497"/>
                    </a:cubicBezTo>
                    <a:cubicBezTo>
                      <a:pt x="828" y="408"/>
                      <a:pt x="828" y="408"/>
                      <a:pt x="828" y="408"/>
                    </a:cubicBezTo>
                    <a:cubicBezTo>
                      <a:pt x="828" y="399"/>
                      <a:pt x="821" y="391"/>
                      <a:pt x="811" y="391"/>
                    </a:cubicBezTo>
                    <a:close/>
                    <a:moveTo>
                      <a:pt x="590" y="303"/>
                    </a:moveTo>
                    <a:cubicBezTo>
                      <a:pt x="597" y="310"/>
                      <a:pt x="608" y="310"/>
                      <a:pt x="614" y="303"/>
                    </a:cubicBezTo>
                    <a:cubicBezTo>
                      <a:pt x="823" y="94"/>
                      <a:pt x="823" y="94"/>
                      <a:pt x="823" y="94"/>
                    </a:cubicBezTo>
                    <a:cubicBezTo>
                      <a:pt x="830" y="87"/>
                      <a:pt x="830" y="76"/>
                      <a:pt x="823" y="70"/>
                    </a:cubicBezTo>
                    <a:cubicBezTo>
                      <a:pt x="760" y="7"/>
                      <a:pt x="760" y="7"/>
                      <a:pt x="760" y="7"/>
                    </a:cubicBezTo>
                    <a:cubicBezTo>
                      <a:pt x="754" y="0"/>
                      <a:pt x="743" y="0"/>
                      <a:pt x="736" y="7"/>
                    </a:cubicBezTo>
                    <a:cubicBezTo>
                      <a:pt x="527" y="216"/>
                      <a:pt x="527" y="216"/>
                      <a:pt x="527" y="216"/>
                    </a:cubicBezTo>
                    <a:cubicBezTo>
                      <a:pt x="520" y="222"/>
                      <a:pt x="520" y="233"/>
                      <a:pt x="527" y="240"/>
                    </a:cubicBezTo>
                    <a:cubicBezTo>
                      <a:pt x="590" y="303"/>
                      <a:pt x="590" y="303"/>
                      <a:pt x="590" y="303"/>
                    </a:cubicBezTo>
                    <a:close/>
                    <a:moveTo>
                      <a:pt x="216" y="303"/>
                    </a:moveTo>
                    <a:cubicBezTo>
                      <a:pt x="222" y="310"/>
                      <a:pt x="233" y="310"/>
                      <a:pt x="240" y="303"/>
                    </a:cubicBezTo>
                    <a:cubicBezTo>
                      <a:pt x="303" y="240"/>
                      <a:pt x="303" y="240"/>
                      <a:pt x="303" y="240"/>
                    </a:cubicBezTo>
                    <a:cubicBezTo>
                      <a:pt x="309" y="233"/>
                      <a:pt x="309" y="222"/>
                      <a:pt x="303" y="215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87" y="0"/>
                      <a:pt x="76" y="0"/>
                      <a:pt x="69" y="6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0" y="76"/>
                      <a:pt x="0" y="87"/>
                      <a:pt x="7" y="94"/>
                    </a:cubicBezTo>
                    <a:cubicBezTo>
                      <a:pt x="216" y="303"/>
                      <a:pt x="216" y="303"/>
                      <a:pt x="216" y="3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503862" y="4436516"/>
              <a:ext cx="867057" cy="569501"/>
              <a:chOff x="5178550" y="2057400"/>
              <a:chExt cx="2213922" cy="1454150"/>
            </a:xfrm>
            <a:solidFill>
              <a:schemeClr val="bg1">
                <a:alpha val="58000"/>
              </a:schemeClr>
            </a:solidFill>
          </p:grpSpPr>
          <p:sp>
            <p:nvSpPr>
              <p:cNvPr id="15" name="Freeform 5"/>
              <p:cNvSpPr>
                <a:spLocks noEditPoints="1"/>
              </p:cNvSpPr>
              <p:nvPr/>
            </p:nvSpPr>
            <p:spPr bwMode="auto">
              <a:xfrm>
                <a:off x="6115050" y="2057400"/>
                <a:ext cx="1277422" cy="1408113"/>
              </a:xfrm>
              <a:custGeom>
                <a:avLst/>
                <a:gdLst>
                  <a:gd name="T0" fmla="*/ 2500 w 2968"/>
                  <a:gd name="T1" fmla="*/ 428 h 3272"/>
                  <a:gd name="T2" fmla="*/ 2968 w 2968"/>
                  <a:gd name="T3" fmla="*/ 1620 h 3272"/>
                  <a:gd name="T4" fmla="*/ 2511 w 2968"/>
                  <a:gd name="T5" fmla="*/ 2827 h 3272"/>
                  <a:gd name="T6" fmla="*/ 1119 w 2968"/>
                  <a:gd name="T7" fmla="*/ 3272 h 3272"/>
                  <a:gd name="T8" fmla="*/ 0 w 2968"/>
                  <a:gd name="T9" fmla="*/ 3272 h 3272"/>
                  <a:gd name="T10" fmla="*/ 0 w 2968"/>
                  <a:gd name="T11" fmla="*/ 0 h 3272"/>
                  <a:gd name="T12" fmla="*/ 1156 w 2968"/>
                  <a:gd name="T13" fmla="*/ 0 h 3272"/>
                  <a:gd name="T14" fmla="*/ 2500 w 2968"/>
                  <a:gd name="T15" fmla="*/ 428 h 3272"/>
                  <a:gd name="T16" fmla="*/ 2500 w 2968"/>
                  <a:gd name="T17" fmla="*/ 428 h 3272"/>
                  <a:gd name="T18" fmla="*/ 1964 w 2968"/>
                  <a:gd name="T19" fmla="*/ 2373 h 3272"/>
                  <a:gd name="T20" fmla="*/ 2233 w 2968"/>
                  <a:gd name="T21" fmla="*/ 1638 h 3272"/>
                  <a:gd name="T22" fmla="*/ 1964 w 2968"/>
                  <a:gd name="T23" fmla="*/ 896 h 3272"/>
                  <a:gd name="T24" fmla="*/ 1138 w 2968"/>
                  <a:gd name="T25" fmla="*/ 637 h 3272"/>
                  <a:gd name="T26" fmla="*/ 730 w 2968"/>
                  <a:gd name="T27" fmla="*/ 637 h 3272"/>
                  <a:gd name="T28" fmla="*/ 730 w 2968"/>
                  <a:gd name="T29" fmla="*/ 2626 h 3272"/>
                  <a:gd name="T30" fmla="*/ 1194 w 2968"/>
                  <a:gd name="T31" fmla="*/ 2626 h 3272"/>
                  <a:gd name="T32" fmla="*/ 1964 w 2968"/>
                  <a:gd name="T33" fmla="*/ 2373 h 3272"/>
                  <a:gd name="T34" fmla="*/ 1964 w 2968"/>
                  <a:gd name="T35" fmla="*/ 2373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8" h="3272">
                    <a:moveTo>
                      <a:pt x="2500" y="428"/>
                    </a:moveTo>
                    <a:cubicBezTo>
                      <a:pt x="2812" y="714"/>
                      <a:pt x="2968" y="1111"/>
                      <a:pt x="2968" y="1620"/>
                    </a:cubicBezTo>
                    <a:cubicBezTo>
                      <a:pt x="2968" y="2128"/>
                      <a:pt x="2816" y="2531"/>
                      <a:pt x="2511" y="2827"/>
                    </a:cubicBezTo>
                    <a:cubicBezTo>
                      <a:pt x="2207" y="3124"/>
                      <a:pt x="1743" y="3272"/>
                      <a:pt x="1119" y="3272"/>
                    </a:cubicBezTo>
                    <a:cubicBezTo>
                      <a:pt x="0" y="3272"/>
                      <a:pt x="0" y="3272"/>
                      <a:pt x="0" y="32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6" y="0"/>
                      <a:pt x="1156" y="0"/>
                      <a:pt x="1156" y="0"/>
                    </a:cubicBezTo>
                    <a:cubicBezTo>
                      <a:pt x="1740" y="0"/>
                      <a:pt x="2188" y="143"/>
                      <a:pt x="2500" y="428"/>
                    </a:cubicBezTo>
                    <a:cubicBezTo>
                      <a:pt x="2500" y="428"/>
                      <a:pt x="2500" y="428"/>
                      <a:pt x="2500" y="428"/>
                    </a:cubicBezTo>
                    <a:close/>
                    <a:moveTo>
                      <a:pt x="1964" y="2373"/>
                    </a:moveTo>
                    <a:cubicBezTo>
                      <a:pt x="2143" y="2205"/>
                      <a:pt x="2233" y="1960"/>
                      <a:pt x="2233" y="1638"/>
                    </a:cubicBezTo>
                    <a:cubicBezTo>
                      <a:pt x="2233" y="1317"/>
                      <a:pt x="2143" y="1070"/>
                      <a:pt x="1964" y="896"/>
                    </a:cubicBezTo>
                    <a:cubicBezTo>
                      <a:pt x="1784" y="723"/>
                      <a:pt x="1509" y="637"/>
                      <a:pt x="1138" y="637"/>
                    </a:cubicBezTo>
                    <a:cubicBezTo>
                      <a:pt x="730" y="637"/>
                      <a:pt x="730" y="637"/>
                      <a:pt x="730" y="637"/>
                    </a:cubicBezTo>
                    <a:cubicBezTo>
                      <a:pt x="730" y="2626"/>
                      <a:pt x="730" y="2626"/>
                      <a:pt x="730" y="2626"/>
                    </a:cubicBezTo>
                    <a:cubicBezTo>
                      <a:pt x="1194" y="2626"/>
                      <a:pt x="1194" y="2626"/>
                      <a:pt x="1194" y="2626"/>
                    </a:cubicBezTo>
                    <a:cubicBezTo>
                      <a:pt x="1528" y="2626"/>
                      <a:pt x="1784" y="2542"/>
                      <a:pt x="1964" y="2373"/>
                    </a:cubicBezTo>
                    <a:cubicBezTo>
                      <a:pt x="1964" y="2373"/>
                      <a:pt x="1964" y="2373"/>
                      <a:pt x="1964" y="2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5178550" y="2057400"/>
                <a:ext cx="1234223" cy="1454150"/>
              </a:xfrm>
              <a:custGeom>
                <a:avLst/>
                <a:gdLst>
                  <a:gd name="T0" fmla="*/ 1390 w 2776"/>
                  <a:gd name="T1" fmla="*/ 2628 h 3272"/>
                  <a:gd name="T2" fmla="*/ 1875 w 2776"/>
                  <a:gd name="T3" fmla="*/ 2403 h 3272"/>
                  <a:gd name="T4" fmla="*/ 2053 w 2776"/>
                  <a:gd name="T5" fmla="*/ 1789 h 3272"/>
                  <a:gd name="T6" fmla="*/ 2053 w 2776"/>
                  <a:gd name="T7" fmla="*/ 0 h 3272"/>
                  <a:gd name="T8" fmla="*/ 2776 w 2776"/>
                  <a:gd name="T9" fmla="*/ 0 h 3272"/>
                  <a:gd name="T10" fmla="*/ 2776 w 2776"/>
                  <a:gd name="T11" fmla="*/ 1812 h 3272"/>
                  <a:gd name="T12" fmla="*/ 2387 w 2776"/>
                  <a:gd name="T13" fmla="*/ 2894 h 3272"/>
                  <a:gd name="T14" fmla="*/ 1390 w 2776"/>
                  <a:gd name="T15" fmla="*/ 3272 h 3272"/>
                  <a:gd name="T16" fmla="*/ 392 w 2776"/>
                  <a:gd name="T17" fmla="*/ 2892 h 3272"/>
                  <a:gd name="T18" fmla="*/ 0 w 2776"/>
                  <a:gd name="T19" fmla="*/ 1812 h 3272"/>
                  <a:gd name="T20" fmla="*/ 0 w 2776"/>
                  <a:gd name="T21" fmla="*/ 0 h 3272"/>
                  <a:gd name="T22" fmla="*/ 723 w 2776"/>
                  <a:gd name="T23" fmla="*/ 0 h 3272"/>
                  <a:gd name="T24" fmla="*/ 723 w 2776"/>
                  <a:gd name="T25" fmla="*/ 1789 h 3272"/>
                  <a:gd name="T26" fmla="*/ 904 w 2776"/>
                  <a:gd name="T27" fmla="*/ 2403 h 3272"/>
                  <a:gd name="T28" fmla="*/ 1390 w 2776"/>
                  <a:gd name="T29" fmla="*/ 2628 h 3272"/>
                  <a:gd name="T30" fmla="*/ 1390 w 2776"/>
                  <a:gd name="T31" fmla="*/ 2628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6" h="3272">
                    <a:moveTo>
                      <a:pt x="1390" y="2628"/>
                    </a:moveTo>
                    <a:cubicBezTo>
                      <a:pt x="1594" y="2628"/>
                      <a:pt x="1756" y="2553"/>
                      <a:pt x="1875" y="2403"/>
                    </a:cubicBezTo>
                    <a:cubicBezTo>
                      <a:pt x="1994" y="2253"/>
                      <a:pt x="2053" y="2049"/>
                      <a:pt x="2053" y="1789"/>
                    </a:cubicBezTo>
                    <a:cubicBezTo>
                      <a:pt x="2053" y="0"/>
                      <a:pt x="2053" y="0"/>
                      <a:pt x="2053" y="0"/>
                    </a:cubicBezTo>
                    <a:cubicBezTo>
                      <a:pt x="2776" y="0"/>
                      <a:pt x="2776" y="0"/>
                      <a:pt x="2776" y="0"/>
                    </a:cubicBezTo>
                    <a:cubicBezTo>
                      <a:pt x="2776" y="1812"/>
                      <a:pt x="2776" y="1812"/>
                      <a:pt x="2776" y="1812"/>
                    </a:cubicBezTo>
                    <a:cubicBezTo>
                      <a:pt x="2776" y="2282"/>
                      <a:pt x="2646" y="2643"/>
                      <a:pt x="2387" y="2894"/>
                    </a:cubicBezTo>
                    <a:cubicBezTo>
                      <a:pt x="2127" y="3146"/>
                      <a:pt x="1795" y="3272"/>
                      <a:pt x="1390" y="3272"/>
                    </a:cubicBezTo>
                    <a:cubicBezTo>
                      <a:pt x="986" y="3272"/>
                      <a:pt x="653" y="3145"/>
                      <a:pt x="392" y="2892"/>
                    </a:cubicBezTo>
                    <a:cubicBezTo>
                      <a:pt x="131" y="2639"/>
                      <a:pt x="0" y="2279"/>
                      <a:pt x="0" y="18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3" y="0"/>
                      <a:pt x="723" y="0"/>
                      <a:pt x="723" y="0"/>
                    </a:cubicBezTo>
                    <a:cubicBezTo>
                      <a:pt x="723" y="1789"/>
                      <a:pt x="723" y="1789"/>
                      <a:pt x="723" y="1789"/>
                    </a:cubicBezTo>
                    <a:cubicBezTo>
                      <a:pt x="723" y="2049"/>
                      <a:pt x="783" y="2253"/>
                      <a:pt x="904" y="2403"/>
                    </a:cubicBezTo>
                    <a:cubicBezTo>
                      <a:pt x="1024" y="2553"/>
                      <a:pt x="1187" y="2628"/>
                      <a:pt x="1390" y="2628"/>
                    </a:cubicBezTo>
                    <a:cubicBezTo>
                      <a:pt x="1390" y="2628"/>
                      <a:pt x="1390" y="2628"/>
                      <a:pt x="1390" y="2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1" name="右箭头 20"/>
          <p:cNvSpPr/>
          <p:nvPr/>
        </p:nvSpPr>
        <p:spPr>
          <a:xfrm>
            <a:off x="4463143" y="3247041"/>
            <a:ext cx="3265716" cy="145779"/>
          </a:xfrm>
          <a:prstGeom prst="rightArrow">
            <a:avLst>
              <a:gd name="adj1" fmla="val 50000"/>
              <a:gd name="adj2" fmla="val 94086"/>
            </a:avLst>
          </a:prstGeom>
          <a:solidFill>
            <a:srgbClr val="3E8EE6"/>
          </a:solidFill>
          <a:ln>
            <a:noFill/>
          </a:ln>
          <a:effectLst>
            <a:outerShdw blurRad="88900" dist="12700" dir="5400000" sx="101000" sy="10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76395" y="2785558"/>
            <a:ext cx="2763011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定制专属于滴滴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534084" y="5565688"/>
            <a:ext cx="512383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用于孵化汽车行业的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创新创业项目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915853" y="2206002"/>
            <a:ext cx="2619841" cy="2022441"/>
            <a:chOff x="3767138" y="1885950"/>
            <a:chExt cx="3314956" cy="2559050"/>
          </a:xfrm>
        </p:grpSpPr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3767138" y="1885950"/>
              <a:ext cx="3314956" cy="2559050"/>
            </a:xfrm>
            <a:custGeom>
              <a:avLst/>
              <a:gdLst>
                <a:gd name="T0" fmla="*/ 969 w 2873"/>
                <a:gd name="T1" fmla="*/ 1350 h 2217"/>
                <a:gd name="T2" fmla="*/ 1057 w 2873"/>
                <a:gd name="T3" fmla="*/ 1310 h 2217"/>
                <a:gd name="T4" fmla="*/ 1052 w 2873"/>
                <a:gd name="T5" fmla="*/ 1133 h 2217"/>
                <a:gd name="T6" fmla="*/ 902 w 2873"/>
                <a:gd name="T7" fmla="*/ 275 h 2217"/>
                <a:gd name="T8" fmla="*/ 766 w 2873"/>
                <a:gd name="T9" fmla="*/ 250 h 2217"/>
                <a:gd name="T10" fmla="*/ 750 w 2873"/>
                <a:gd name="T11" fmla="*/ 250 h 2217"/>
                <a:gd name="T12" fmla="*/ 367 w 2873"/>
                <a:gd name="T13" fmla="*/ 673 h 2217"/>
                <a:gd name="T14" fmla="*/ 582 w 2873"/>
                <a:gd name="T15" fmla="*/ 1173 h 2217"/>
                <a:gd name="T16" fmla="*/ 596 w 2873"/>
                <a:gd name="T17" fmla="*/ 1247 h 2217"/>
                <a:gd name="T18" fmla="*/ 574 w 2873"/>
                <a:gd name="T19" fmla="*/ 1308 h 2217"/>
                <a:gd name="T20" fmla="*/ 15 w 2873"/>
                <a:gd name="T21" fmla="*/ 1723 h 2217"/>
                <a:gd name="T22" fmla="*/ 12 w 2873"/>
                <a:gd name="T23" fmla="*/ 1907 h 2217"/>
                <a:gd name="T24" fmla="*/ 293 w 2873"/>
                <a:gd name="T25" fmla="*/ 2002 h 2217"/>
                <a:gd name="T26" fmla="*/ 329 w 2873"/>
                <a:gd name="T27" fmla="*/ 1859 h 2217"/>
                <a:gd name="T28" fmla="*/ 969 w 2873"/>
                <a:gd name="T29" fmla="*/ 1350 h 2217"/>
                <a:gd name="T30" fmla="*/ 969 w 2873"/>
                <a:gd name="T31" fmla="*/ 1350 h 2217"/>
                <a:gd name="T32" fmla="*/ 969 w 2873"/>
                <a:gd name="T33" fmla="*/ 1350 h 2217"/>
                <a:gd name="T34" fmla="*/ 2858 w 2873"/>
                <a:gd name="T35" fmla="*/ 1721 h 2217"/>
                <a:gd name="T36" fmla="*/ 2285 w 2873"/>
                <a:gd name="T37" fmla="*/ 1307 h 2217"/>
                <a:gd name="T38" fmla="*/ 2262 w 2873"/>
                <a:gd name="T39" fmla="*/ 1246 h 2217"/>
                <a:gd name="T40" fmla="*/ 2276 w 2873"/>
                <a:gd name="T41" fmla="*/ 1172 h 2217"/>
                <a:gd name="T42" fmla="*/ 2497 w 2873"/>
                <a:gd name="T43" fmla="*/ 673 h 2217"/>
                <a:gd name="T44" fmla="*/ 2104 w 2873"/>
                <a:gd name="T45" fmla="*/ 250 h 2217"/>
                <a:gd name="T46" fmla="*/ 2104 w 2873"/>
                <a:gd name="T47" fmla="*/ 250 h 2217"/>
                <a:gd name="T48" fmla="*/ 2088 w 2873"/>
                <a:gd name="T49" fmla="*/ 250 h 2217"/>
                <a:gd name="T50" fmla="*/ 1927 w 2873"/>
                <a:gd name="T51" fmla="*/ 282 h 2217"/>
                <a:gd name="T52" fmla="*/ 1749 w 2873"/>
                <a:gd name="T53" fmla="*/ 1131 h 2217"/>
                <a:gd name="T54" fmla="*/ 1973 w 2873"/>
                <a:gd name="T55" fmla="*/ 1395 h 2217"/>
                <a:gd name="T56" fmla="*/ 2474 w 2873"/>
                <a:gd name="T57" fmla="*/ 1824 h 2217"/>
                <a:gd name="T58" fmla="*/ 2509 w 2873"/>
                <a:gd name="T59" fmla="*/ 2002 h 2217"/>
                <a:gd name="T60" fmla="*/ 2861 w 2873"/>
                <a:gd name="T61" fmla="*/ 1905 h 2217"/>
                <a:gd name="T62" fmla="*/ 2858 w 2873"/>
                <a:gd name="T63" fmla="*/ 1721 h 2217"/>
                <a:gd name="T64" fmla="*/ 2858 w 2873"/>
                <a:gd name="T65" fmla="*/ 1721 h 2217"/>
                <a:gd name="T66" fmla="*/ 2858 w 2873"/>
                <a:gd name="T67" fmla="*/ 1721 h 2217"/>
                <a:gd name="T68" fmla="*/ 1642 w 2873"/>
                <a:gd name="T69" fmla="*/ 1312 h 2217"/>
                <a:gd name="T70" fmla="*/ 1614 w 2873"/>
                <a:gd name="T71" fmla="*/ 1237 h 2217"/>
                <a:gd name="T72" fmla="*/ 1631 w 2873"/>
                <a:gd name="T73" fmla="*/ 1146 h 2217"/>
                <a:gd name="T74" fmla="*/ 1902 w 2873"/>
                <a:gd name="T75" fmla="*/ 525 h 2217"/>
                <a:gd name="T76" fmla="*/ 1420 w 2873"/>
                <a:gd name="T77" fmla="*/ 0 h 2217"/>
                <a:gd name="T78" fmla="*/ 1420 w 2873"/>
                <a:gd name="T79" fmla="*/ 0 h 2217"/>
                <a:gd name="T80" fmla="*/ 1400 w 2873"/>
                <a:gd name="T81" fmla="*/ 0 h 2217"/>
                <a:gd name="T82" fmla="*/ 919 w 2873"/>
                <a:gd name="T83" fmla="*/ 525 h 2217"/>
                <a:gd name="T84" fmla="*/ 1189 w 2873"/>
                <a:gd name="T85" fmla="*/ 1146 h 2217"/>
                <a:gd name="T86" fmla="*/ 1222 w 2873"/>
                <a:gd name="T87" fmla="*/ 1252 h 2217"/>
                <a:gd name="T88" fmla="*/ 1178 w 2873"/>
                <a:gd name="T89" fmla="*/ 1312 h 2217"/>
                <a:gd name="T90" fmla="*/ 435 w 2873"/>
                <a:gd name="T91" fmla="*/ 1824 h 2217"/>
                <a:gd name="T92" fmla="*/ 789 w 2873"/>
                <a:gd name="T93" fmla="*/ 2185 h 2217"/>
                <a:gd name="T94" fmla="*/ 1420 w 2873"/>
                <a:gd name="T95" fmla="*/ 2217 h 2217"/>
                <a:gd name="T96" fmla="*/ 2389 w 2873"/>
                <a:gd name="T97" fmla="*/ 1828 h 2217"/>
                <a:gd name="T98" fmla="*/ 1642 w 2873"/>
                <a:gd name="T99" fmla="*/ 1312 h 2217"/>
                <a:gd name="T100" fmla="*/ 1642 w 2873"/>
                <a:gd name="T101" fmla="*/ 1312 h 2217"/>
                <a:gd name="T102" fmla="*/ 1642 w 2873"/>
                <a:gd name="T103" fmla="*/ 1312 h 2217"/>
                <a:gd name="T104" fmla="*/ 1642 w 2873"/>
                <a:gd name="T105" fmla="*/ 1312 h 2217"/>
                <a:gd name="T106" fmla="*/ 1642 w 2873"/>
                <a:gd name="T107" fmla="*/ 1312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73" h="2217">
                  <a:moveTo>
                    <a:pt x="969" y="1350"/>
                  </a:moveTo>
                  <a:cubicBezTo>
                    <a:pt x="993" y="1341"/>
                    <a:pt x="1022" y="1332"/>
                    <a:pt x="1057" y="1310"/>
                  </a:cubicBezTo>
                  <a:cubicBezTo>
                    <a:pt x="1107" y="1279"/>
                    <a:pt x="1146" y="1213"/>
                    <a:pt x="1052" y="1133"/>
                  </a:cubicBezTo>
                  <a:cubicBezTo>
                    <a:pt x="741" y="685"/>
                    <a:pt x="855" y="387"/>
                    <a:pt x="902" y="275"/>
                  </a:cubicBezTo>
                  <a:cubicBezTo>
                    <a:pt x="863" y="260"/>
                    <a:pt x="817" y="250"/>
                    <a:pt x="766" y="250"/>
                  </a:cubicBezTo>
                  <a:cubicBezTo>
                    <a:pt x="750" y="250"/>
                    <a:pt x="750" y="250"/>
                    <a:pt x="750" y="250"/>
                  </a:cubicBezTo>
                  <a:cubicBezTo>
                    <a:pt x="453" y="250"/>
                    <a:pt x="374" y="521"/>
                    <a:pt x="367" y="673"/>
                  </a:cubicBezTo>
                  <a:cubicBezTo>
                    <a:pt x="363" y="1031"/>
                    <a:pt x="582" y="1173"/>
                    <a:pt x="582" y="1173"/>
                  </a:cubicBezTo>
                  <a:cubicBezTo>
                    <a:pt x="582" y="1173"/>
                    <a:pt x="596" y="1192"/>
                    <a:pt x="596" y="1247"/>
                  </a:cubicBezTo>
                  <a:cubicBezTo>
                    <a:pt x="596" y="1259"/>
                    <a:pt x="588" y="1296"/>
                    <a:pt x="574" y="1308"/>
                  </a:cubicBezTo>
                  <a:cubicBezTo>
                    <a:pt x="452" y="1406"/>
                    <a:pt x="44" y="1510"/>
                    <a:pt x="15" y="1723"/>
                  </a:cubicBezTo>
                  <a:cubicBezTo>
                    <a:pt x="0" y="1784"/>
                    <a:pt x="10" y="1848"/>
                    <a:pt x="12" y="1907"/>
                  </a:cubicBezTo>
                  <a:cubicBezTo>
                    <a:pt x="79" y="1958"/>
                    <a:pt x="293" y="2002"/>
                    <a:pt x="293" y="2002"/>
                  </a:cubicBezTo>
                  <a:cubicBezTo>
                    <a:pt x="293" y="2002"/>
                    <a:pt x="311" y="1948"/>
                    <a:pt x="329" y="1859"/>
                  </a:cubicBezTo>
                  <a:cubicBezTo>
                    <a:pt x="355" y="1728"/>
                    <a:pt x="533" y="1514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moveTo>
                    <a:pt x="2858" y="1721"/>
                  </a:moveTo>
                  <a:cubicBezTo>
                    <a:pt x="2829" y="1508"/>
                    <a:pt x="2410" y="1405"/>
                    <a:pt x="2285" y="1307"/>
                  </a:cubicBezTo>
                  <a:cubicBezTo>
                    <a:pt x="2271" y="1295"/>
                    <a:pt x="2262" y="1258"/>
                    <a:pt x="2262" y="1246"/>
                  </a:cubicBezTo>
                  <a:cubicBezTo>
                    <a:pt x="2262" y="1191"/>
                    <a:pt x="2276" y="1172"/>
                    <a:pt x="2276" y="1172"/>
                  </a:cubicBezTo>
                  <a:cubicBezTo>
                    <a:pt x="2276" y="1172"/>
                    <a:pt x="2500" y="1030"/>
                    <a:pt x="2497" y="673"/>
                  </a:cubicBezTo>
                  <a:cubicBezTo>
                    <a:pt x="2490" y="521"/>
                    <a:pt x="2396" y="250"/>
                    <a:pt x="2104" y="250"/>
                  </a:cubicBezTo>
                  <a:cubicBezTo>
                    <a:pt x="2104" y="250"/>
                    <a:pt x="2104" y="250"/>
                    <a:pt x="2104" y="250"/>
                  </a:cubicBezTo>
                  <a:cubicBezTo>
                    <a:pt x="2088" y="250"/>
                    <a:pt x="2088" y="250"/>
                    <a:pt x="2088" y="250"/>
                  </a:cubicBezTo>
                  <a:cubicBezTo>
                    <a:pt x="2025" y="250"/>
                    <a:pt x="1972" y="262"/>
                    <a:pt x="1927" y="282"/>
                  </a:cubicBezTo>
                  <a:cubicBezTo>
                    <a:pt x="1989" y="491"/>
                    <a:pt x="2064" y="874"/>
                    <a:pt x="1749" y="1131"/>
                  </a:cubicBezTo>
                  <a:cubicBezTo>
                    <a:pt x="1625" y="1315"/>
                    <a:pt x="2037" y="1423"/>
                    <a:pt x="1973" y="1395"/>
                  </a:cubicBezTo>
                  <a:cubicBezTo>
                    <a:pt x="2346" y="1562"/>
                    <a:pt x="2446" y="1691"/>
                    <a:pt x="2474" y="1824"/>
                  </a:cubicBezTo>
                  <a:cubicBezTo>
                    <a:pt x="2497" y="1935"/>
                    <a:pt x="2509" y="2002"/>
                    <a:pt x="2509" y="2002"/>
                  </a:cubicBezTo>
                  <a:cubicBezTo>
                    <a:pt x="2509" y="2002"/>
                    <a:pt x="2789" y="1960"/>
                    <a:pt x="2861" y="1905"/>
                  </a:cubicBezTo>
                  <a:cubicBezTo>
                    <a:pt x="2864" y="1846"/>
                    <a:pt x="2873" y="1783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moveTo>
                    <a:pt x="1642" y="1312"/>
                  </a:moveTo>
                  <a:cubicBezTo>
                    <a:pt x="1625" y="1298"/>
                    <a:pt x="1614" y="1252"/>
                    <a:pt x="1614" y="1237"/>
                  </a:cubicBezTo>
                  <a:cubicBezTo>
                    <a:pt x="1614" y="1169"/>
                    <a:pt x="1631" y="1146"/>
                    <a:pt x="1631" y="1146"/>
                  </a:cubicBezTo>
                  <a:cubicBezTo>
                    <a:pt x="1631" y="1146"/>
                    <a:pt x="1907" y="997"/>
                    <a:pt x="1902" y="525"/>
                  </a:cubicBezTo>
                  <a:cubicBezTo>
                    <a:pt x="1894" y="336"/>
                    <a:pt x="1778" y="0"/>
                    <a:pt x="1420" y="0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1400" y="0"/>
                    <a:pt x="1400" y="0"/>
                    <a:pt x="1400" y="0"/>
                  </a:cubicBezTo>
                  <a:cubicBezTo>
                    <a:pt x="1026" y="0"/>
                    <a:pt x="926" y="336"/>
                    <a:pt x="919" y="525"/>
                  </a:cubicBezTo>
                  <a:cubicBezTo>
                    <a:pt x="914" y="969"/>
                    <a:pt x="1189" y="1146"/>
                    <a:pt x="1189" y="1146"/>
                  </a:cubicBezTo>
                  <a:cubicBezTo>
                    <a:pt x="1189" y="1146"/>
                    <a:pt x="1222" y="1184"/>
                    <a:pt x="1222" y="1252"/>
                  </a:cubicBezTo>
                  <a:cubicBezTo>
                    <a:pt x="1222" y="1267"/>
                    <a:pt x="1196" y="1298"/>
                    <a:pt x="1178" y="1312"/>
                  </a:cubicBezTo>
                  <a:cubicBezTo>
                    <a:pt x="1024" y="1435"/>
                    <a:pt x="471" y="1559"/>
                    <a:pt x="435" y="1824"/>
                  </a:cubicBezTo>
                  <a:cubicBezTo>
                    <a:pt x="407" y="1936"/>
                    <a:pt x="243" y="2114"/>
                    <a:pt x="789" y="2185"/>
                  </a:cubicBezTo>
                  <a:cubicBezTo>
                    <a:pt x="939" y="2205"/>
                    <a:pt x="1144" y="2217"/>
                    <a:pt x="1420" y="2217"/>
                  </a:cubicBezTo>
                  <a:cubicBezTo>
                    <a:pt x="2686" y="2217"/>
                    <a:pt x="2424" y="1972"/>
                    <a:pt x="2389" y="1828"/>
                  </a:cubicBezTo>
                  <a:cubicBezTo>
                    <a:pt x="2353" y="1563"/>
                    <a:pt x="1796" y="1435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moveTo>
                    <a:pt x="1642" y="1312"/>
                  </a:moveTo>
                  <a:cubicBezTo>
                    <a:pt x="1642" y="1312"/>
                    <a:pt x="1642" y="1312"/>
                    <a:pt x="1642" y="1312"/>
                  </a:cubicBezTo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743126" y="3810000"/>
              <a:ext cx="705748" cy="463550"/>
              <a:chOff x="5178550" y="2057400"/>
              <a:chExt cx="2213922" cy="1454150"/>
            </a:xfrm>
            <a:solidFill>
              <a:schemeClr val="bg1">
                <a:alpha val="70000"/>
              </a:schemeClr>
            </a:solidFill>
          </p:grpSpPr>
          <p:sp>
            <p:nvSpPr>
              <p:cNvPr id="27" name="Freeform 5"/>
              <p:cNvSpPr>
                <a:spLocks noEditPoints="1"/>
              </p:cNvSpPr>
              <p:nvPr/>
            </p:nvSpPr>
            <p:spPr bwMode="auto">
              <a:xfrm>
                <a:off x="6115050" y="2057400"/>
                <a:ext cx="1277422" cy="1408113"/>
              </a:xfrm>
              <a:custGeom>
                <a:avLst/>
                <a:gdLst>
                  <a:gd name="T0" fmla="*/ 2500 w 2968"/>
                  <a:gd name="T1" fmla="*/ 428 h 3272"/>
                  <a:gd name="T2" fmla="*/ 2968 w 2968"/>
                  <a:gd name="T3" fmla="*/ 1620 h 3272"/>
                  <a:gd name="T4" fmla="*/ 2511 w 2968"/>
                  <a:gd name="T5" fmla="*/ 2827 h 3272"/>
                  <a:gd name="T6" fmla="*/ 1119 w 2968"/>
                  <a:gd name="T7" fmla="*/ 3272 h 3272"/>
                  <a:gd name="T8" fmla="*/ 0 w 2968"/>
                  <a:gd name="T9" fmla="*/ 3272 h 3272"/>
                  <a:gd name="T10" fmla="*/ 0 w 2968"/>
                  <a:gd name="T11" fmla="*/ 0 h 3272"/>
                  <a:gd name="T12" fmla="*/ 1156 w 2968"/>
                  <a:gd name="T13" fmla="*/ 0 h 3272"/>
                  <a:gd name="T14" fmla="*/ 2500 w 2968"/>
                  <a:gd name="T15" fmla="*/ 428 h 3272"/>
                  <a:gd name="T16" fmla="*/ 2500 w 2968"/>
                  <a:gd name="T17" fmla="*/ 428 h 3272"/>
                  <a:gd name="T18" fmla="*/ 1964 w 2968"/>
                  <a:gd name="T19" fmla="*/ 2373 h 3272"/>
                  <a:gd name="T20" fmla="*/ 2233 w 2968"/>
                  <a:gd name="T21" fmla="*/ 1638 h 3272"/>
                  <a:gd name="T22" fmla="*/ 1964 w 2968"/>
                  <a:gd name="T23" fmla="*/ 896 h 3272"/>
                  <a:gd name="T24" fmla="*/ 1138 w 2968"/>
                  <a:gd name="T25" fmla="*/ 637 h 3272"/>
                  <a:gd name="T26" fmla="*/ 730 w 2968"/>
                  <a:gd name="T27" fmla="*/ 637 h 3272"/>
                  <a:gd name="T28" fmla="*/ 730 w 2968"/>
                  <a:gd name="T29" fmla="*/ 2626 h 3272"/>
                  <a:gd name="T30" fmla="*/ 1194 w 2968"/>
                  <a:gd name="T31" fmla="*/ 2626 h 3272"/>
                  <a:gd name="T32" fmla="*/ 1964 w 2968"/>
                  <a:gd name="T33" fmla="*/ 2373 h 3272"/>
                  <a:gd name="T34" fmla="*/ 1964 w 2968"/>
                  <a:gd name="T35" fmla="*/ 2373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8" h="3272">
                    <a:moveTo>
                      <a:pt x="2500" y="428"/>
                    </a:moveTo>
                    <a:cubicBezTo>
                      <a:pt x="2812" y="714"/>
                      <a:pt x="2968" y="1111"/>
                      <a:pt x="2968" y="1620"/>
                    </a:cubicBezTo>
                    <a:cubicBezTo>
                      <a:pt x="2968" y="2128"/>
                      <a:pt x="2816" y="2531"/>
                      <a:pt x="2511" y="2827"/>
                    </a:cubicBezTo>
                    <a:cubicBezTo>
                      <a:pt x="2207" y="3124"/>
                      <a:pt x="1743" y="3272"/>
                      <a:pt x="1119" y="3272"/>
                    </a:cubicBezTo>
                    <a:cubicBezTo>
                      <a:pt x="0" y="3272"/>
                      <a:pt x="0" y="3272"/>
                      <a:pt x="0" y="32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6" y="0"/>
                      <a:pt x="1156" y="0"/>
                      <a:pt x="1156" y="0"/>
                    </a:cubicBezTo>
                    <a:cubicBezTo>
                      <a:pt x="1740" y="0"/>
                      <a:pt x="2188" y="143"/>
                      <a:pt x="2500" y="428"/>
                    </a:cubicBezTo>
                    <a:cubicBezTo>
                      <a:pt x="2500" y="428"/>
                      <a:pt x="2500" y="428"/>
                      <a:pt x="2500" y="428"/>
                    </a:cubicBezTo>
                    <a:close/>
                    <a:moveTo>
                      <a:pt x="1964" y="2373"/>
                    </a:moveTo>
                    <a:cubicBezTo>
                      <a:pt x="2143" y="2205"/>
                      <a:pt x="2233" y="1960"/>
                      <a:pt x="2233" y="1638"/>
                    </a:cubicBezTo>
                    <a:cubicBezTo>
                      <a:pt x="2233" y="1317"/>
                      <a:pt x="2143" y="1070"/>
                      <a:pt x="1964" y="896"/>
                    </a:cubicBezTo>
                    <a:cubicBezTo>
                      <a:pt x="1784" y="723"/>
                      <a:pt x="1509" y="637"/>
                      <a:pt x="1138" y="637"/>
                    </a:cubicBezTo>
                    <a:cubicBezTo>
                      <a:pt x="730" y="637"/>
                      <a:pt x="730" y="637"/>
                      <a:pt x="730" y="637"/>
                    </a:cubicBezTo>
                    <a:cubicBezTo>
                      <a:pt x="730" y="2626"/>
                      <a:pt x="730" y="2626"/>
                      <a:pt x="730" y="2626"/>
                    </a:cubicBezTo>
                    <a:cubicBezTo>
                      <a:pt x="1194" y="2626"/>
                      <a:pt x="1194" y="2626"/>
                      <a:pt x="1194" y="2626"/>
                    </a:cubicBezTo>
                    <a:cubicBezTo>
                      <a:pt x="1528" y="2626"/>
                      <a:pt x="1784" y="2542"/>
                      <a:pt x="1964" y="2373"/>
                    </a:cubicBezTo>
                    <a:cubicBezTo>
                      <a:pt x="1964" y="2373"/>
                      <a:pt x="1964" y="2373"/>
                      <a:pt x="1964" y="2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5178550" y="2057400"/>
                <a:ext cx="1234223" cy="1454150"/>
              </a:xfrm>
              <a:custGeom>
                <a:avLst/>
                <a:gdLst>
                  <a:gd name="T0" fmla="*/ 1390 w 2776"/>
                  <a:gd name="T1" fmla="*/ 2628 h 3272"/>
                  <a:gd name="T2" fmla="*/ 1875 w 2776"/>
                  <a:gd name="T3" fmla="*/ 2403 h 3272"/>
                  <a:gd name="T4" fmla="*/ 2053 w 2776"/>
                  <a:gd name="T5" fmla="*/ 1789 h 3272"/>
                  <a:gd name="T6" fmla="*/ 2053 w 2776"/>
                  <a:gd name="T7" fmla="*/ 0 h 3272"/>
                  <a:gd name="T8" fmla="*/ 2776 w 2776"/>
                  <a:gd name="T9" fmla="*/ 0 h 3272"/>
                  <a:gd name="T10" fmla="*/ 2776 w 2776"/>
                  <a:gd name="T11" fmla="*/ 1812 h 3272"/>
                  <a:gd name="T12" fmla="*/ 2387 w 2776"/>
                  <a:gd name="T13" fmla="*/ 2894 h 3272"/>
                  <a:gd name="T14" fmla="*/ 1390 w 2776"/>
                  <a:gd name="T15" fmla="*/ 3272 h 3272"/>
                  <a:gd name="T16" fmla="*/ 392 w 2776"/>
                  <a:gd name="T17" fmla="*/ 2892 h 3272"/>
                  <a:gd name="T18" fmla="*/ 0 w 2776"/>
                  <a:gd name="T19" fmla="*/ 1812 h 3272"/>
                  <a:gd name="T20" fmla="*/ 0 w 2776"/>
                  <a:gd name="T21" fmla="*/ 0 h 3272"/>
                  <a:gd name="T22" fmla="*/ 723 w 2776"/>
                  <a:gd name="T23" fmla="*/ 0 h 3272"/>
                  <a:gd name="T24" fmla="*/ 723 w 2776"/>
                  <a:gd name="T25" fmla="*/ 1789 h 3272"/>
                  <a:gd name="T26" fmla="*/ 904 w 2776"/>
                  <a:gd name="T27" fmla="*/ 2403 h 3272"/>
                  <a:gd name="T28" fmla="*/ 1390 w 2776"/>
                  <a:gd name="T29" fmla="*/ 2628 h 3272"/>
                  <a:gd name="T30" fmla="*/ 1390 w 2776"/>
                  <a:gd name="T31" fmla="*/ 2628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6" h="3272">
                    <a:moveTo>
                      <a:pt x="1390" y="2628"/>
                    </a:moveTo>
                    <a:cubicBezTo>
                      <a:pt x="1594" y="2628"/>
                      <a:pt x="1756" y="2553"/>
                      <a:pt x="1875" y="2403"/>
                    </a:cubicBezTo>
                    <a:cubicBezTo>
                      <a:pt x="1994" y="2253"/>
                      <a:pt x="2053" y="2049"/>
                      <a:pt x="2053" y="1789"/>
                    </a:cubicBezTo>
                    <a:cubicBezTo>
                      <a:pt x="2053" y="0"/>
                      <a:pt x="2053" y="0"/>
                      <a:pt x="2053" y="0"/>
                    </a:cubicBezTo>
                    <a:cubicBezTo>
                      <a:pt x="2776" y="0"/>
                      <a:pt x="2776" y="0"/>
                      <a:pt x="2776" y="0"/>
                    </a:cubicBezTo>
                    <a:cubicBezTo>
                      <a:pt x="2776" y="1812"/>
                      <a:pt x="2776" y="1812"/>
                      <a:pt x="2776" y="1812"/>
                    </a:cubicBezTo>
                    <a:cubicBezTo>
                      <a:pt x="2776" y="2282"/>
                      <a:pt x="2646" y="2643"/>
                      <a:pt x="2387" y="2894"/>
                    </a:cubicBezTo>
                    <a:cubicBezTo>
                      <a:pt x="2127" y="3146"/>
                      <a:pt x="1795" y="3272"/>
                      <a:pt x="1390" y="3272"/>
                    </a:cubicBezTo>
                    <a:cubicBezTo>
                      <a:pt x="986" y="3272"/>
                      <a:pt x="653" y="3145"/>
                      <a:pt x="392" y="2892"/>
                    </a:cubicBezTo>
                    <a:cubicBezTo>
                      <a:pt x="131" y="2639"/>
                      <a:pt x="0" y="2279"/>
                      <a:pt x="0" y="18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3" y="0"/>
                      <a:pt x="723" y="0"/>
                      <a:pt x="723" y="0"/>
                    </a:cubicBezTo>
                    <a:cubicBezTo>
                      <a:pt x="723" y="1789"/>
                      <a:pt x="723" y="1789"/>
                      <a:pt x="723" y="1789"/>
                    </a:cubicBezTo>
                    <a:cubicBezTo>
                      <a:pt x="723" y="2049"/>
                      <a:pt x="783" y="2253"/>
                      <a:pt x="904" y="2403"/>
                    </a:cubicBezTo>
                    <a:cubicBezTo>
                      <a:pt x="1024" y="2553"/>
                      <a:pt x="1187" y="2628"/>
                      <a:pt x="1390" y="2628"/>
                    </a:cubicBezTo>
                    <a:cubicBezTo>
                      <a:pt x="1390" y="2628"/>
                      <a:pt x="1390" y="2628"/>
                      <a:pt x="1390" y="2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9" name="文本框 28"/>
          <p:cNvSpPr txBox="1"/>
          <p:nvPr/>
        </p:nvSpPr>
        <p:spPr>
          <a:xfrm>
            <a:off x="8325881" y="4609771"/>
            <a:ext cx="1882849" cy="52322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UD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项目组</a:t>
            </a:r>
          </a:p>
        </p:txBody>
      </p:sp>
    </p:spTree>
    <p:extLst>
      <p:ext uri="{BB962C8B-B14F-4D97-AF65-F5344CB8AC3E}">
        <p14:creationId xmlns="" xmlns:p14="http://schemas.microsoft.com/office/powerpoint/2010/main" val="24147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92485" y="6032450"/>
            <a:ext cx="360702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办公空间及娱乐休闲场所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501355" y="1126127"/>
            <a:ext cx="1189291" cy="918099"/>
            <a:chOff x="3767138" y="1885950"/>
            <a:chExt cx="3314956" cy="2559050"/>
          </a:xfrm>
        </p:grpSpPr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3767138" y="1885950"/>
              <a:ext cx="3314956" cy="2559050"/>
            </a:xfrm>
            <a:custGeom>
              <a:avLst/>
              <a:gdLst>
                <a:gd name="T0" fmla="*/ 969 w 2873"/>
                <a:gd name="T1" fmla="*/ 1350 h 2217"/>
                <a:gd name="T2" fmla="*/ 1057 w 2873"/>
                <a:gd name="T3" fmla="*/ 1310 h 2217"/>
                <a:gd name="T4" fmla="*/ 1052 w 2873"/>
                <a:gd name="T5" fmla="*/ 1133 h 2217"/>
                <a:gd name="T6" fmla="*/ 902 w 2873"/>
                <a:gd name="T7" fmla="*/ 275 h 2217"/>
                <a:gd name="T8" fmla="*/ 766 w 2873"/>
                <a:gd name="T9" fmla="*/ 250 h 2217"/>
                <a:gd name="T10" fmla="*/ 750 w 2873"/>
                <a:gd name="T11" fmla="*/ 250 h 2217"/>
                <a:gd name="T12" fmla="*/ 367 w 2873"/>
                <a:gd name="T13" fmla="*/ 673 h 2217"/>
                <a:gd name="T14" fmla="*/ 582 w 2873"/>
                <a:gd name="T15" fmla="*/ 1173 h 2217"/>
                <a:gd name="T16" fmla="*/ 596 w 2873"/>
                <a:gd name="T17" fmla="*/ 1247 h 2217"/>
                <a:gd name="T18" fmla="*/ 574 w 2873"/>
                <a:gd name="T19" fmla="*/ 1308 h 2217"/>
                <a:gd name="T20" fmla="*/ 15 w 2873"/>
                <a:gd name="T21" fmla="*/ 1723 h 2217"/>
                <a:gd name="T22" fmla="*/ 12 w 2873"/>
                <a:gd name="T23" fmla="*/ 1907 h 2217"/>
                <a:gd name="T24" fmla="*/ 293 w 2873"/>
                <a:gd name="T25" fmla="*/ 2002 h 2217"/>
                <a:gd name="T26" fmla="*/ 329 w 2873"/>
                <a:gd name="T27" fmla="*/ 1859 h 2217"/>
                <a:gd name="T28" fmla="*/ 969 w 2873"/>
                <a:gd name="T29" fmla="*/ 1350 h 2217"/>
                <a:gd name="T30" fmla="*/ 969 w 2873"/>
                <a:gd name="T31" fmla="*/ 1350 h 2217"/>
                <a:gd name="T32" fmla="*/ 969 w 2873"/>
                <a:gd name="T33" fmla="*/ 1350 h 2217"/>
                <a:gd name="T34" fmla="*/ 2858 w 2873"/>
                <a:gd name="T35" fmla="*/ 1721 h 2217"/>
                <a:gd name="T36" fmla="*/ 2285 w 2873"/>
                <a:gd name="T37" fmla="*/ 1307 h 2217"/>
                <a:gd name="T38" fmla="*/ 2262 w 2873"/>
                <a:gd name="T39" fmla="*/ 1246 h 2217"/>
                <a:gd name="T40" fmla="*/ 2276 w 2873"/>
                <a:gd name="T41" fmla="*/ 1172 h 2217"/>
                <a:gd name="T42" fmla="*/ 2497 w 2873"/>
                <a:gd name="T43" fmla="*/ 673 h 2217"/>
                <a:gd name="T44" fmla="*/ 2104 w 2873"/>
                <a:gd name="T45" fmla="*/ 250 h 2217"/>
                <a:gd name="T46" fmla="*/ 2104 w 2873"/>
                <a:gd name="T47" fmla="*/ 250 h 2217"/>
                <a:gd name="T48" fmla="*/ 2088 w 2873"/>
                <a:gd name="T49" fmla="*/ 250 h 2217"/>
                <a:gd name="T50" fmla="*/ 1927 w 2873"/>
                <a:gd name="T51" fmla="*/ 282 h 2217"/>
                <a:gd name="T52" fmla="*/ 1749 w 2873"/>
                <a:gd name="T53" fmla="*/ 1131 h 2217"/>
                <a:gd name="T54" fmla="*/ 1973 w 2873"/>
                <a:gd name="T55" fmla="*/ 1395 h 2217"/>
                <a:gd name="T56" fmla="*/ 2474 w 2873"/>
                <a:gd name="T57" fmla="*/ 1824 h 2217"/>
                <a:gd name="T58" fmla="*/ 2509 w 2873"/>
                <a:gd name="T59" fmla="*/ 2002 h 2217"/>
                <a:gd name="T60" fmla="*/ 2861 w 2873"/>
                <a:gd name="T61" fmla="*/ 1905 h 2217"/>
                <a:gd name="T62" fmla="*/ 2858 w 2873"/>
                <a:gd name="T63" fmla="*/ 1721 h 2217"/>
                <a:gd name="T64" fmla="*/ 2858 w 2873"/>
                <a:gd name="T65" fmla="*/ 1721 h 2217"/>
                <a:gd name="T66" fmla="*/ 2858 w 2873"/>
                <a:gd name="T67" fmla="*/ 1721 h 2217"/>
                <a:gd name="T68" fmla="*/ 1642 w 2873"/>
                <a:gd name="T69" fmla="*/ 1312 h 2217"/>
                <a:gd name="T70" fmla="*/ 1614 w 2873"/>
                <a:gd name="T71" fmla="*/ 1237 h 2217"/>
                <a:gd name="T72" fmla="*/ 1631 w 2873"/>
                <a:gd name="T73" fmla="*/ 1146 h 2217"/>
                <a:gd name="T74" fmla="*/ 1902 w 2873"/>
                <a:gd name="T75" fmla="*/ 525 h 2217"/>
                <a:gd name="T76" fmla="*/ 1420 w 2873"/>
                <a:gd name="T77" fmla="*/ 0 h 2217"/>
                <a:gd name="T78" fmla="*/ 1420 w 2873"/>
                <a:gd name="T79" fmla="*/ 0 h 2217"/>
                <a:gd name="T80" fmla="*/ 1400 w 2873"/>
                <a:gd name="T81" fmla="*/ 0 h 2217"/>
                <a:gd name="T82" fmla="*/ 919 w 2873"/>
                <a:gd name="T83" fmla="*/ 525 h 2217"/>
                <a:gd name="T84" fmla="*/ 1189 w 2873"/>
                <a:gd name="T85" fmla="*/ 1146 h 2217"/>
                <a:gd name="T86" fmla="*/ 1222 w 2873"/>
                <a:gd name="T87" fmla="*/ 1252 h 2217"/>
                <a:gd name="T88" fmla="*/ 1178 w 2873"/>
                <a:gd name="T89" fmla="*/ 1312 h 2217"/>
                <a:gd name="T90" fmla="*/ 435 w 2873"/>
                <a:gd name="T91" fmla="*/ 1824 h 2217"/>
                <a:gd name="T92" fmla="*/ 789 w 2873"/>
                <a:gd name="T93" fmla="*/ 2185 h 2217"/>
                <a:gd name="T94" fmla="*/ 1420 w 2873"/>
                <a:gd name="T95" fmla="*/ 2217 h 2217"/>
                <a:gd name="T96" fmla="*/ 2389 w 2873"/>
                <a:gd name="T97" fmla="*/ 1828 h 2217"/>
                <a:gd name="T98" fmla="*/ 1642 w 2873"/>
                <a:gd name="T99" fmla="*/ 1312 h 2217"/>
                <a:gd name="T100" fmla="*/ 1642 w 2873"/>
                <a:gd name="T101" fmla="*/ 1312 h 2217"/>
                <a:gd name="T102" fmla="*/ 1642 w 2873"/>
                <a:gd name="T103" fmla="*/ 1312 h 2217"/>
                <a:gd name="T104" fmla="*/ 1642 w 2873"/>
                <a:gd name="T105" fmla="*/ 1312 h 2217"/>
                <a:gd name="T106" fmla="*/ 1642 w 2873"/>
                <a:gd name="T107" fmla="*/ 1312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73" h="2217">
                  <a:moveTo>
                    <a:pt x="969" y="1350"/>
                  </a:moveTo>
                  <a:cubicBezTo>
                    <a:pt x="993" y="1341"/>
                    <a:pt x="1022" y="1332"/>
                    <a:pt x="1057" y="1310"/>
                  </a:cubicBezTo>
                  <a:cubicBezTo>
                    <a:pt x="1107" y="1279"/>
                    <a:pt x="1146" y="1213"/>
                    <a:pt x="1052" y="1133"/>
                  </a:cubicBezTo>
                  <a:cubicBezTo>
                    <a:pt x="741" y="685"/>
                    <a:pt x="855" y="387"/>
                    <a:pt x="902" y="275"/>
                  </a:cubicBezTo>
                  <a:cubicBezTo>
                    <a:pt x="863" y="260"/>
                    <a:pt x="817" y="250"/>
                    <a:pt x="766" y="250"/>
                  </a:cubicBezTo>
                  <a:cubicBezTo>
                    <a:pt x="750" y="250"/>
                    <a:pt x="750" y="250"/>
                    <a:pt x="750" y="250"/>
                  </a:cubicBezTo>
                  <a:cubicBezTo>
                    <a:pt x="453" y="250"/>
                    <a:pt x="374" y="521"/>
                    <a:pt x="367" y="673"/>
                  </a:cubicBezTo>
                  <a:cubicBezTo>
                    <a:pt x="363" y="1031"/>
                    <a:pt x="582" y="1173"/>
                    <a:pt x="582" y="1173"/>
                  </a:cubicBezTo>
                  <a:cubicBezTo>
                    <a:pt x="582" y="1173"/>
                    <a:pt x="596" y="1192"/>
                    <a:pt x="596" y="1247"/>
                  </a:cubicBezTo>
                  <a:cubicBezTo>
                    <a:pt x="596" y="1259"/>
                    <a:pt x="588" y="1296"/>
                    <a:pt x="574" y="1308"/>
                  </a:cubicBezTo>
                  <a:cubicBezTo>
                    <a:pt x="452" y="1406"/>
                    <a:pt x="44" y="1510"/>
                    <a:pt x="15" y="1723"/>
                  </a:cubicBezTo>
                  <a:cubicBezTo>
                    <a:pt x="0" y="1784"/>
                    <a:pt x="10" y="1848"/>
                    <a:pt x="12" y="1907"/>
                  </a:cubicBezTo>
                  <a:cubicBezTo>
                    <a:pt x="79" y="1958"/>
                    <a:pt x="293" y="2002"/>
                    <a:pt x="293" y="2002"/>
                  </a:cubicBezTo>
                  <a:cubicBezTo>
                    <a:pt x="293" y="2002"/>
                    <a:pt x="311" y="1948"/>
                    <a:pt x="329" y="1859"/>
                  </a:cubicBezTo>
                  <a:cubicBezTo>
                    <a:pt x="355" y="1728"/>
                    <a:pt x="533" y="1514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moveTo>
                    <a:pt x="2858" y="1721"/>
                  </a:moveTo>
                  <a:cubicBezTo>
                    <a:pt x="2829" y="1508"/>
                    <a:pt x="2410" y="1405"/>
                    <a:pt x="2285" y="1307"/>
                  </a:cubicBezTo>
                  <a:cubicBezTo>
                    <a:pt x="2271" y="1295"/>
                    <a:pt x="2262" y="1258"/>
                    <a:pt x="2262" y="1246"/>
                  </a:cubicBezTo>
                  <a:cubicBezTo>
                    <a:pt x="2262" y="1191"/>
                    <a:pt x="2276" y="1172"/>
                    <a:pt x="2276" y="1172"/>
                  </a:cubicBezTo>
                  <a:cubicBezTo>
                    <a:pt x="2276" y="1172"/>
                    <a:pt x="2500" y="1030"/>
                    <a:pt x="2497" y="673"/>
                  </a:cubicBezTo>
                  <a:cubicBezTo>
                    <a:pt x="2490" y="521"/>
                    <a:pt x="2396" y="250"/>
                    <a:pt x="2104" y="250"/>
                  </a:cubicBezTo>
                  <a:cubicBezTo>
                    <a:pt x="2104" y="250"/>
                    <a:pt x="2104" y="250"/>
                    <a:pt x="2104" y="250"/>
                  </a:cubicBezTo>
                  <a:cubicBezTo>
                    <a:pt x="2088" y="250"/>
                    <a:pt x="2088" y="250"/>
                    <a:pt x="2088" y="250"/>
                  </a:cubicBezTo>
                  <a:cubicBezTo>
                    <a:pt x="2025" y="250"/>
                    <a:pt x="1972" y="262"/>
                    <a:pt x="1927" y="282"/>
                  </a:cubicBezTo>
                  <a:cubicBezTo>
                    <a:pt x="1989" y="491"/>
                    <a:pt x="2064" y="874"/>
                    <a:pt x="1749" y="1131"/>
                  </a:cubicBezTo>
                  <a:cubicBezTo>
                    <a:pt x="1625" y="1315"/>
                    <a:pt x="2037" y="1423"/>
                    <a:pt x="1973" y="1395"/>
                  </a:cubicBezTo>
                  <a:cubicBezTo>
                    <a:pt x="2346" y="1562"/>
                    <a:pt x="2446" y="1691"/>
                    <a:pt x="2474" y="1824"/>
                  </a:cubicBezTo>
                  <a:cubicBezTo>
                    <a:pt x="2497" y="1935"/>
                    <a:pt x="2509" y="2002"/>
                    <a:pt x="2509" y="2002"/>
                  </a:cubicBezTo>
                  <a:cubicBezTo>
                    <a:pt x="2509" y="2002"/>
                    <a:pt x="2789" y="1960"/>
                    <a:pt x="2861" y="1905"/>
                  </a:cubicBezTo>
                  <a:cubicBezTo>
                    <a:pt x="2864" y="1846"/>
                    <a:pt x="2873" y="1783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moveTo>
                    <a:pt x="1642" y="1312"/>
                  </a:moveTo>
                  <a:cubicBezTo>
                    <a:pt x="1625" y="1298"/>
                    <a:pt x="1614" y="1252"/>
                    <a:pt x="1614" y="1237"/>
                  </a:cubicBezTo>
                  <a:cubicBezTo>
                    <a:pt x="1614" y="1169"/>
                    <a:pt x="1631" y="1146"/>
                    <a:pt x="1631" y="1146"/>
                  </a:cubicBezTo>
                  <a:cubicBezTo>
                    <a:pt x="1631" y="1146"/>
                    <a:pt x="1907" y="997"/>
                    <a:pt x="1902" y="525"/>
                  </a:cubicBezTo>
                  <a:cubicBezTo>
                    <a:pt x="1894" y="336"/>
                    <a:pt x="1778" y="0"/>
                    <a:pt x="1420" y="0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1400" y="0"/>
                    <a:pt x="1400" y="0"/>
                    <a:pt x="1400" y="0"/>
                  </a:cubicBezTo>
                  <a:cubicBezTo>
                    <a:pt x="1026" y="0"/>
                    <a:pt x="926" y="336"/>
                    <a:pt x="919" y="525"/>
                  </a:cubicBezTo>
                  <a:cubicBezTo>
                    <a:pt x="914" y="969"/>
                    <a:pt x="1189" y="1146"/>
                    <a:pt x="1189" y="1146"/>
                  </a:cubicBezTo>
                  <a:cubicBezTo>
                    <a:pt x="1189" y="1146"/>
                    <a:pt x="1222" y="1184"/>
                    <a:pt x="1222" y="1252"/>
                  </a:cubicBezTo>
                  <a:cubicBezTo>
                    <a:pt x="1222" y="1267"/>
                    <a:pt x="1196" y="1298"/>
                    <a:pt x="1178" y="1312"/>
                  </a:cubicBezTo>
                  <a:cubicBezTo>
                    <a:pt x="1024" y="1435"/>
                    <a:pt x="471" y="1559"/>
                    <a:pt x="435" y="1824"/>
                  </a:cubicBezTo>
                  <a:cubicBezTo>
                    <a:pt x="407" y="1936"/>
                    <a:pt x="243" y="2114"/>
                    <a:pt x="789" y="2185"/>
                  </a:cubicBezTo>
                  <a:cubicBezTo>
                    <a:pt x="939" y="2205"/>
                    <a:pt x="1144" y="2217"/>
                    <a:pt x="1420" y="2217"/>
                  </a:cubicBezTo>
                  <a:cubicBezTo>
                    <a:pt x="2686" y="2217"/>
                    <a:pt x="2424" y="1972"/>
                    <a:pt x="2389" y="1828"/>
                  </a:cubicBezTo>
                  <a:cubicBezTo>
                    <a:pt x="2353" y="1563"/>
                    <a:pt x="1796" y="1435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moveTo>
                    <a:pt x="1642" y="1312"/>
                  </a:moveTo>
                  <a:cubicBezTo>
                    <a:pt x="1642" y="1312"/>
                    <a:pt x="1642" y="1312"/>
                    <a:pt x="1642" y="1312"/>
                  </a:cubicBezTo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43126" y="3810000"/>
              <a:ext cx="705748" cy="463550"/>
              <a:chOff x="5178550" y="2057400"/>
              <a:chExt cx="2213922" cy="1454150"/>
            </a:xfrm>
            <a:solidFill>
              <a:schemeClr val="bg1">
                <a:alpha val="70000"/>
              </a:schemeClr>
            </a:solidFill>
          </p:grpSpPr>
          <p:sp>
            <p:nvSpPr>
              <p:cNvPr id="19" name="Freeform 5"/>
              <p:cNvSpPr>
                <a:spLocks noEditPoints="1"/>
              </p:cNvSpPr>
              <p:nvPr/>
            </p:nvSpPr>
            <p:spPr bwMode="auto">
              <a:xfrm>
                <a:off x="6115050" y="2057400"/>
                <a:ext cx="1277422" cy="1408113"/>
              </a:xfrm>
              <a:custGeom>
                <a:avLst/>
                <a:gdLst>
                  <a:gd name="T0" fmla="*/ 2500 w 2968"/>
                  <a:gd name="T1" fmla="*/ 428 h 3272"/>
                  <a:gd name="T2" fmla="*/ 2968 w 2968"/>
                  <a:gd name="T3" fmla="*/ 1620 h 3272"/>
                  <a:gd name="T4" fmla="*/ 2511 w 2968"/>
                  <a:gd name="T5" fmla="*/ 2827 h 3272"/>
                  <a:gd name="T6" fmla="*/ 1119 w 2968"/>
                  <a:gd name="T7" fmla="*/ 3272 h 3272"/>
                  <a:gd name="T8" fmla="*/ 0 w 2968"/>
                  <a:gd name="T9" fmla="*/ 3272 h 3272"/>
                  <a:gd name="T10" fmla="*/ 0 w 2968"/>
                  <a:gd name="T11" fmla="*/ 0 h 3272"/>
                  <a:gd name="T12" fmla="*/ 1156 w 2968"/>
                  <a:gd name="T13" fmla="*/ 0 h 3272"/>
                  <a:gd name="T14" fmla="*/ 2500 w 2968"/>
                  <a:gd name="T15" fmla="*/ 428 h 3272"/>
                  <a:gd name="T16" fmla="*/ 2500 w 2968"/>
                  <a:gd name="T17" fmla="*/ 428 h 3272"/>
                  <a:gd name="T18" fmla="*/ 1964 w 2968"/>
                  <a:gd name="T19" fmla="*/ 2373 h 3272"/>
                  <a:gd name="T20" fmla="*/ 2233 w 2968"/>
                  <a:gd name="T21" fmla="*/ 1638 h 3272"/>
                  <a:gd name="T22" fmla="*/ 1964 w 2968"/>
                  <a:gd name="T23" fmla="*/ 896 h 3272"/>
                  <a:gd name="T24" fmla="*/ 1138 w 2968"/>
                  <a:gd name="T25" fmla="*/ 637 h 3272"/>
                  <a:gd name="T26" fmla="*/ 730 w 2968"/>
                  <a:gd name="T27" fmla="*/ 637 h 3272"/>
                  <a:gd name="T28" fmla="*/ 730 w 2968"/>
                  <a:gd name="T29" fmla="*/ 2626 h 3272"/>
                  <a:gd name="T30" fmla="*/ 1194 w 2968"/>
                  <a:gd name="T31" fmla="*/ 2626 h 3272"/>
                  <a:gd name="T32" fmla="*/ 1964 w 2968"/>
                  <a:gd name="T33" fmla="*/ 2373 h 3272"/>
                  <a:gd name="T34" fmla="*/ 1964 w 2968"/>
                  <a:gd name="T35" fmla="*/ 2373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8" h="3272">
                    <a:moveTo>
                      <a:pt x="2500" y="428"/>
                    </a:moveTo>
                    <a:cubicBezTo>
                      <a:pt x="2812" y="714"/>
                      <a:pt x="2968" y="1111"/>
                      <a:pt x="2968" y="1620"/>
                    </a:cubicBezTo>
                    <a:cubicBezTo>
                      <a:pt x="2968" y="2128"/>
                      <a:pt x="2816" y="2531"/>
                      <a:pt x="2511" y="2827"/>
                    </a:cubicBezTo>
                    <a:cubicBezTo>
                      <a:pt x="2207" y="3124"/>
                      <a:pt x="1743" y="3272"/>
                      <a:pt x="1119" y="3272"/>
                    </a:cubicBezTo>
                    <a:cubicBezTo>
                      <a:pt x="0" y="3272"/>
                      <a:pt x="0" y="3272"/>
                      <a:pt x="0" y="32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6" y="0"/>
                      <a:pt x="1156" y="0"/>
                      <a:pt x="1156" y="0"/>
                    </a:cubicBezTo>
                    <a:cubicBezTo>
                      <a:pt x="1740" y="0"/>
                      <a:pt x="2188" y="143"/>
                      <a:pt x="2500" y="428"/>
                    </a:cubicBezTo>
                    <a:cubicBezTo>
                      <a:pt x="2500" y="428"/>
                      <a:pt x="2500" y="428"/>
                      <a:pt x="2500" y="428"/>
                    </a:cubicBezTo>
                    <a:close/>
                    <a:moveTo>
                      <a:pt x="1964" y="2373"/>
                    </a:moveTo>
                    <a:cubicBezTo>
                      <a:pt x="2143" y="2205"/>
                      <a:pt x="2233" y="1960"/>
                      <a:pt x="2233" y="1638"/>
                    </a:cubicBezTo>
                    <a:cubicBezTo>
                      <a:pt x="2233" y="1317"/>
                      <a:pt x="2143" y="1070"/>
                      <a:pt x="1964" y="896"/>
                    </a:cubicBezTo>
                    <a:cubicBezTo>
                      <a:pt x="1784" y="723"/>
                      <a:pt x="1509" y="637"/>
                      <a:pt x="1138" y="637"/>
                    </a:cubicBezTo>
                    <a:cubicBezTo>
                      <a:pt x="730" y="637"/>
                      <a:pt x="730" y="637"/>
                      <a:pt x="730" y="637"/>
                    </a:cubicBezTo>
                    <a:cubicBezTo>
                      <a:pt x="730" y="2626"/>
                      <a:pt x="730" y="2626"/>
                      <a:pt x="730" y="2626"/>
                    </a:cubicBezTo>
                    <a:cubicBezTo>
                      <a:pt x="1194" y="2626"/>
                      <a:pt x="1194" y="2626"/>
                      <a:pt x="1194" y="2626"/>
                    </a:cubicBezTo>
                    <a:cubicBezTo>
                      <a:pt x="1528" y="2626"/>
                      <a:pt x="1784" y="2542"/>
                      <a:pt x="1964" y="2373"/>
                    </a:cubicBezTo>
                    <a:cubicBezTo>
                      <a:pt x="1964" y="2373"/>
                      <a:pt x="1964" y="2373"/>
                      <a:pt x="1964" y="2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5178550" y="2057400"/>
                <a:ext cx="1234223" cy="1454150"/>
              </a:xfrm>
              <a:custGeom>
                <a:avLst/>
                <a:gdLst>
                  <a:gd name="T0" fmla="*/ 1390 w 2776"/>
                  <a:gd name="T1" fmla="*/ 2628 h 3272"/>
                  <a:gd name="T2" fmla="*/ 1875 w 2776"/>
                  <a:gd name="T3" fmla="*/ 2403 h 3272"/>
                  <a:gd name="T4" fmla="*/ 2053 w 2776"/>
                  <a:gd name="T5" fmla="*/ 1789 h 3272"/>
                  <a:gd name="T6" fmla="*/ 2053 w 2776"/>
                  <a:gd name="T7" fmla="*/ 0 h 3272"/>
                  <a:gd name="T8" fmla="*/ 2776 w 2776"/>
                  <a:gd name="T9" fmla="*/ 0 h 3272"/>
                  <a:gd name="T10" fmla="*/ 2776 w 2776"/>
                  <a:gd name="T11" fmla="*/ 1812 h 3272"/>
                  <a:gd name="T12" fmla="*/ 2387 w 2776"/>
                  <a:gd name="T13" fmla="*/ 2894 h 3272"/>
                  <a:gd name="T14" fmla="*/ 1390 w 2776"/>
                  <a:gd name="T15" fmla="*/ 3272 h 3272"/>
                  <a:gd name="T16" fmla="*/ 392 w 2776"/>
                  <a:gd name="T17" fmla="*/ 2892 h 3272"/>
                  <a:gd name="T18" fmla="*/ 0 w 2776"/>
                  <a:gd name="T19" fmla="*/ 1812 h 3272"/>
                  <a:gd name="T20" fmla="*/ 0 w 2776"/>
                  <a:gd name="T21" fmla="*/ 0 h 3272"/>
                  <a:gd name="T22" fmla="*/ 723 w 2776"/>
                  <a:gd name="T23" fmla="*/ 0 h 3272"/>
                  <a:gd name="T24" fmla="*/ 723 w 2776"/>
                  <a:gd name="T25" fmla="*/ 1789 h 3272"/>
                  <a:gd name="T26" fmla="*/ 904 w 2776"/>
                  <a:gd name="T27" fmla="*/ 2403 h 3272"/>
                  <a:gd name="T28" fmla="*/ 1390 w 2776"/>
                  <a:gd name="T29" fmla="*/ 2628 h 3272"/>
                  <a:gd name="T30" fmla="*/ 1390 w 2776"/>
                  <a:gd name="T31" fmla="*/ 2628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6" h="3272">
                    <a:moveTo>
                      <a:pt x="1390" y="2628"/>
                    </a:moveTo>
                    <a:cubicBezTo>
                      <a:pt x="1594" y="2628"/>
                      <a:pt x="1756" y="2553"/>
                      <a:pt x="1875" y="2403"/>
                    </a:cubicBezTo>
                    <a:cubicBezTo>
                      <a:pt x="1994" y="2253"/>
                      <a:pt x="2053" y="2049"/>
                      <a:pt x="2053" y="1789"/>
                    </a:cubicBezTo>
                    <a:cubicBezTo>
                      <a:pt x="2053" y="0"/>
                      <a:pt x="2053" y="0"/>
                      <a:pt x="2053" y="0"/>
                    </a:cubicBezTo>
                    <a:cubicBezTo>
                      <a:pt x="2776" y="0"/>
                      <a:pt x="2776" y="0"/>
                      <a:pt x="2776" y="0"/>
                    </a:cubicBezTo>
                    <a:cubicBezTo>
                      <a:pt x="2776" y="1812"/>
                      <a:pt x="2776" y="1812"/>
                      <a:pt x="2776" y="1812"/>
                    </a:cubicBezTo>
                    <a:cubicBezTo>
                      <a:pt x="2776" y="2282"/>
                      <a:pt x="2646" y="2643"/>
                      <a:pt x="2387" y="2894"/>
                    </a:cubicBezTo>
                    <a:cubicBezTo>
                      <a:pt x="2127" y="3146"/>
                      <a:pt x="1795" y="3272"/>
                      <a:pt x="1390" y="3272"/>
                    </a:cubicBezTo>
                    <a:cubicBezTo>
                      <a:pt x="986" y="3272"/>
                      <a:pt x="653" y="3145"/>
                      <a:pt x="392" y="2892"/>
                    </a:cubicBezTo>
                    <a:cubicBezTo>
                      <a:pt x="131" y="2639"/>
                      <a:pt x="0" y="2279"/>
                      <a:pt x="0" y="18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3" y="0"/>
                      <a:pt x="723" y="0"/>
                      <a:pt x="723" y="0"/>
                    </a:cubicBezTo>
                    <a:cubicBezTo>
                      <a:pt x="723" y="1789"/>
                      <a:pt x="723" y="1789"/>
                      <a:pt x="723" y="1789"/>
                    </a:cubicBezTo>
                    <a:cubicBezTo>
                      <a:pt x="723" y="2049"/>
                      <a:pt x="783" y="2253"/>
                      <a:pt x="904" y="2403"/>
                    </a:cubicBezTo>
                    <a:cubicBezTo>
                      <a:pt x="1024" y="2553"/>
                      <a:pt x="1187" y="2628"/>
                      <a:pt x="1390" y="2628"/>
                    </a:cubicBezTo>
                    <a:cubicBezTo>
                      <a:pt x="1390" y="2628"/>
                      <a:pt x="1390" y="2628"/>
                      <a:pt x="1390" y="2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17" y="2235056"/>
            <a:ext cx="6821363" cy="360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881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959608" y="2044225"/>
            <a:ext cx="4303767" cy="3578570"/>
            <a:chOff x="997708" y="2108052"/>
            <a:chExt cx="4550703" cy="3783895"/>
          </a:xfrm>
        </p:grpSpPr>
        <p:sp>
          <p:nvSpPr>
            <p:cNvPr id="13" name="Freeform 25"/>
            <p:cNvSpPr>
              <a:spLocks noChangeArrowheads="1"/>
            </p:cNvSpPr>
            <p:nvPr/>
          </p:nvSpPr>
          <p:spPr bwMode="auto">
            <a:xfrm>
              <a:off x="4147865" y="2170073"/>
              <a:ext cx="743861" cy="618956"/>
            </a:xfrm>
            <a:custGeom>
              <a:avLst/>
              <a:gdLst>
                <a:gd name="T0" fmla="*/ 2236 w 2259"/>
                <a:gd name="T1" fmla="*/ 1877 h 1878"/>
                <a:gd name="T2" fmla="*/ 2236 w 2259"/>
                <a:gd name="T3" fmla="*/ 1877 h 1878"/>
                <a:gd name="T4" fmla="*/ 0 w 2259"/>
                <a:gd name="T5" fmla="*/ 1877 h 1878"/>
                <a:gd name="T6" fmla="*/ 0 w 2259"/>
                <a:gd name="T7" fmla="*/ 15 h 1878"/>
                <a:gd name="T8" fmla="*/ 21 w 2259"/>
                <a:gd name="T9" fmla="*/ 0 h 1878"/>
                <a:gd name="T10" fmla="*/ 36 w 2259"/>
                <a:gd name="T11" fmla="*/ 15 h 1878"/>
                <a:gd name="T12" fmla="*/ 36 w 2259"/>
                <a:gd name="T13" fmla="*/ 1841 h 1878"/>
                <a:gd name="T14" fmla="*/ 2236 w 2259"/>
                <a:gd name="T15" fmla="*/ 1841 h 1878"/>
                <a:gd name="T16" fmla="*/ 2258 w 2259"/>
                <a:gd name="T17" fmla="*/ 1863 h 1878"/>
                <a:gd name="T18" fmla="*/ 2236 w 2259"/>
                <a:gd name="T19" fmla="*/ 1877 h 1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9" h="1878">
                  <a:moveTo>
                    <a:pt x="2236" y="1877"/>
                  </a:moveTo>
                  <a:lnTo>
                    <a:pt x="2236" y="1877"/>
                  </a:lnTo>
                  <a:cubicBezTo>
                    <a:pt x="0" y="1877"/>
                    <a:pt x="0" y="1877"/>
                    <a:pt x="0" y="187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8"/>
                    <a:pt x="7" y="0"/>
                    <a:pt x="21" y="0"/>
                  </a:cubicBezTo>
                  <a:cubicBezTo>
                    <a:pt x="29" y="0"/>
                    <a:pt x="36" y="8"/>
                    <a:pt x="36" y="15"/>
                  </a:cubicBezTo>
                  <a:cubicBezTo>
                    <a:pt x="36" y="1841"/>
                    <a:pt x="36" y="1841"/>
                    <a:pt x="36" y="1841"/>
                  </a:cubicBezTo>
                  <a:cubicBezTo>
                    <a:pt x="2236" y="1841"/>
                    <a:pt x="2236" y="1841"/>
                    <a:pt x="2236" y="1841"/>
                  </a:cubicBezTo>
                  <a:cubicBezTo>
                    <a:pt x="2250" y="1841"/>
                    <a:pt x="2258" y="1849"/>
                    <a:pt x="2258" y="1863"/>
                  </a:cubicBezTo>
                  <a:cubicBezTo>
                    <a:pt x="2258" y="1870"/>
                    <a:pt x="2250" y="1877"/>
                    <a:pt x="2236" y="1877"/>
                  </a:cubicBezTo>
                </a:path>
              </a:pathLst>
            </a:custGeom>
            <a:solidFill>
              <a:schemeClr val="accent1"/>
            </a:solidFill>
            <a:ln w="9525" cap="flat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4" name="Freeform 26"/>
            <p:cNvSpPr>
              <a:spLocks noChangeArrowheads="1"/>
            </p:cNvSpPr>
            <p:nvPr/>
          </p:nvSpPr>
          <p:spPr bwMode="auto">
            <a:xfrm>
              <a:off x="4442509" y="3468683"/>
              <a:ext cx="331251" cy="829633"/>
            </a:xfrm>
            <a:custGeom>
              <a:avLst/>
              <a:gdLst>
                <a:gd name="T0" fmla="*/ 0 w 1004"/>
                <a:gd name="T1" fmla="*/ 1548 h 2516"/>
                <a:gd name="T2" fmla="*/ 0 w 1004"/>
                <a:gd name="T3" fmla="*/ 1548 h 2516"/>
                <a:gd name="T4" fmla="*/ 330 w 1004"/>
                <a:gd name="T5" fmla="*/ 2515 h 2516"/>
                <a:gd name="T6" fmla="*/ 1003 w 1004"/>
                <a:gd name="T7" fmla="*/ 1749 h 2516"/>
                <a:gd name="T8" fmla="*/ 667 w 1004"/>
                <a:gd name="T9" fmla="*/ 1684 h 2516"/>
                <a:gd name="T10" fmla="*/ 487 w 1004"/>
                <a:gd name="T11" fmla="*/ 0 h 2516"/>
                <a:gd name="T12" fmla="*/ 158 w 1004"/>
                <a:gd name="T13" fmla="*/ 107 h 2516"/>
                <a:gd name="T14" fmla="*/ 330 w 1004"/>
                <a:gd name="T15" fmla="*/ 1612 h 2516"/>
                <a:gd name="T16" fmla="*/ 0 w 1004"/>
                <a:gd name="T17" fmla="*/ 1548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4" h="2516">
                  <a:moveTo>
                    <a:pt x="0" y="1548"/>
                  </a:moveTo>
                  <a:lnTo>
                    <a:pt x="0" y="1548"/>
                  </a:lnTo>
                  <a:cubicBezTo>
                    <a:pt x="330" y="2515"/>
                    <a:pt x="330" y="2515"/>
                    <a:pt x="330" y="2515"/>
                  </a:cubicBezTo>
                  <a:cubicBezTo>
                    <a:pt x="1003" y="1749"/>
                    <a:pt x="1003" y="1749"/>
                    <a:pt x="1003" y="1749"/>
                  </a:cubicBezTo>
                  <a:cubicBezTo>
                    <a:pt x="667" y="1684"/>
                    <a:pt x="667" y="1684"/>
                    <a:pt x="667" y="1684"/>
                  </a:cubicBezTo>
                  <a:cubicBezTo>
                    <a:pt x="717" y="1118"/>
                    <a:pt x="659" y="537"/>
                    <a:pt x="487" y="0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315" y="587"/>
                    <a:pt x="373" y="1103"/>
                    <a:pt x="330" y="1612"/>
                  </a:cubicBezTo>
                  <a:lnTo>
                    <a:pt x="0" y="1548"/>
                  </a:lnTo>
                </a:path>
              </a:pathLst>
            </a:custGeom>
            <a:solidFill>
              <a:srgbClr val="EE370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27"/>
            <p:cNvSpPr>
              <a:spLocks noChangeArrowheads="1"/>
            </p:cNvSpPr>
            <p:nvPr/>
          </p:nvSpPr>
          <p:spPr bwMode="auto">
            <a:xfrm>
              <a:off x="2860351" y="2384783"/>
              <a:ext cx="829580" cy="331273"/>
            </a:xfrm>
            <a:custGeom>
              <a:avLst/>
              <a:gdLst>
                <a:gd name="T0" fmla="*/ 1613 w 2517"/>
                <a:gd name="T1" fmla="*/ 673 h 1004"/>
                <a:gd name="T2" fmla="*/ 1613 w 2517"/>
                <a:gd name="T3" fmla="*/ 673 h 1004"/>
                <a:gd name="T4" fmla="*/ 1549 w 2517"/>
                <a:gd name="T5" fmla="*/ 1003 h 1004"/>
                <a:gd name="T6" fmla="*/ 2516 w 2517"/>
                <a:gd name="T7" fmla="*/ 681 h 1004"/>
                <a:gd name="T8" fmla="*/ 1749 w 2517"/>
                <a:gd name="T9" fmla="*/ 0 h 1004"/>
                <a:gd name="T10" fmla="*/ 1685 w 2517"/>
                <a:gd name="T11" fmla="*/ 337 h 1004"/>
                <a:gd name="T12" fmla="*/ 0 w 2517"/>
                <a:gd name="T13" fmla="*/ 516 h 1004"/>
                <a:gd name="T14" fmla="*/ 108 w 2517"/>
                <a:gd name="T15" fmla="*/ 845 h 1004"/>
                <a:gd name="T16" fmla="*/ 1613 w 2517"/>
                <a:gd name="T17" fmla="*/ 673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7" h="1004">
                  <a:moveTo>
                    <a:pt x="1613" y="673"/>
                  </a:moveTo>
                  <a:lnTo>
                    <a:pt x="1613" y="673"/>
                  </a:lnTo>
                  <a:cubicBezTo>
                    <a:pt x="1549" y="1003"/>
                    <a:pt x="1549" y="1003"/>
                    <a:pt x="1549" y="1003"/>
                  </a:cubicBezTo>
                  <a:cubicBezTo>
                    <a:pt x="2516" y="681"/>
                    <a:pt x="2516" y="681"/>
                    <a:pt x="2516" y="681"/>
                  </a:cubicBezTo>
                  <a:cubicBezTo>
                    <a:pt x="1749" y="0"/>
                    <a:pt x="1749" y="0"/>
                    <a:pt x="1749" y="0"/>
                  </a:cubicBezTo>
                  <a:cubicBezTo>
                    <a:pt x="1685" y="337"/>
                    <a:pt x="1685" y="337"/>
                    <a:pt x="1685" y="337"/>
                  </a:cubicBezTo>
                  <a:cubicBezTo>
                    <a:pt x="1119" y="286"/>
                    <a:pt x="538" y="351"/>
                    <a:pt x="0" y="516"/>
                  </a:cubicBezTo>
                  <a:cubicBezTo>
                    <a:pt x="108" y="845"/>
                    <a:pt x="108" y="845"/>
                    <a:pt x="108" y="845"/>
                  </a:cubicBezTo>
                  <a:cubicBezTo>
                    <a:pt x="588" y="695"/>
                    <a:pt x="1104" y="637"/>
                    <a:pt x="1613" y="673"/>
                  </a:cubicBezTo>
                </a:path>
              </a:pathLst>
            </a:custGeom>
            <a:solidFill>
              <a:srgbClr val="2E75B6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7" name="Freeform 28"/>
            <p:cNvSpPr>
              <a:spLocks noChangeArrowheads="1"/>
            </p:cNvSpPr>
            <p:nvPr/>
          </p:nvSpPr>
          <p:spPr bwMode="auto">
            <a:xfrm>
              <a:off x="1670464" y="3468683"/>
              <a:ext cx="331251" cy="829633"/>
            </a:xfrm>
            <a:custGeom>
              <a:avLst/>
              <a:gdLst>
                <a:gd name="T0" fmla="*/ 516 w 1004"/>
                <a:gd name="T1" fmla="*/ 2515 h 2516"/>
                <a:gd name="T2" fmla="*/ 516 w 1004"/>
                <a:gd name="T3" fmla="*/ 2515 h 2516"/>
                <a:gd name="T4" fmla="*/ 838 w 1004"/>
                <a:gd name="T5" fmla="*/ 2415 h 2516"/>
                <a:gd name="T6" fmla="*/ 674 w 1004"/>
                <a:gd name="T7" fmla="*/ 903 h 2516"/>
                <a:gd name="T8" fmla="*/ 1003 w 1004"/>
                <a:gd name="T9" fmla="*/ 974 h 2516"/>
                <a:gd name="T10" fmla="*/ 674 w 1004"/>
                <a:gd name="T11" fmla="*/ 0 h 2516"/>
                <a:gd name="T12" fmla="*/ 0 w 1004"/>
                <a:gd name="T13" fmla="*/ 766 h 2516"/>
                <a:gd name="T14" fmla="*/ 337 w 1004"/>
                <a:gd name="T15" fmla="*/ 838 h 2516"/>
                <a:gd name="T16" fmla="*/ 516 w 1004"/>
                <a:gd name="T17" fmla="*/ 2515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4" h="2516">
                  <a:moveTo>
                    <a:pt x="516" y="2515"/>
                  </a:moveTo>
                  <a:lnTo>
                    <a:pt x="516" y="2515"/>
                  </a:lnTo>
                  <a:cubicBezTo>
                    <a:pt x="838" y="2415"/>
                    <a:pt x="838" y="2415"/>
                    <a:pt x="838" y="2415"/>
                  </a:cubicBezTo>
                  <a:cubicBezTo>
                    <a:pt x="688" y="1928"/>
                    <a:pt x="631" y="1412"/>
                    <a:pt x="674" y="903"/>
                  </a:cubicBezTo>
                  <a:cubicBezTo>
                    <a:pt x="1003" y="974"/>
                    <a:pt x="1003" y="974"/>
                    <a:pt x="1003" y="974"/>
                  </a:cubicBezTo>
                  <a:cubicBezTo>
                    <a:pt x="674" y="0"/>
                    <a:pt x="674" y="0"/>
                    <a:pt x="674" y="0"/>
                  </a:cubicBezTo>
                  <a:cubicBezTo>
                    <a:pt x="0" y="766"/>
                    <a:pt x="0" y="766"/>
                    <a:pt x="0" y="766"/>
                  </a:cubicBezTo>
                  <a:cubicBezTo>
                    <a:pt x="337" y="838"/>
                    <a:pt x="337" y="838"/>
                    <a:pt x="337" y="838"/>
                  </a:cubicBezTo>
                  <a:cubicBezTo>
                    <a:pt x="287" y="1397"/>
                    <a:pt x="344" y="1978"/>
                    <a:pt x="516" y="2515"/>
                  </a:cubicBezTo>
                </a:path>
              </a:pathLst>
            </a:custGeom>
            <a:solidFill>
              <a:srgbClr val="F19A1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8" name="Freeform 29"/>
            <p:cNvSpPr>
              <a:spLocks noChangeArrowheads="1"/>
            </p:cNvSpPr>
            <p:nvPr/>
          </p:nvSpPr>
          <p:spPr bwMode="auto">
            <a:xfrm>
              <a:off x="2860351" y="5159915"/>
              <a:ext cx="829580" cy="331273"/>
            </a:xfrm>
            <a:custGeom>
              <a:avLst/>
              <a:gdLst>
                <a:gd name="T0" fmla="*/ 904 w 2517"/>
                <a:gd name="T1" fmla="*/ 329 h 1004"/>
                <a:gd name="T2" fmla="*/ 904 w 2517"/>
                <a:gd name="T3" fmla="*/ 329 h 1004"/>
                <a:gd name="T4" fmla="*/ 968 w 2517"/>
                <a:gd name="T5" fmla="*/ 0 h 1004"/>
                <a:gd name="T6" fmla="*/ 0 w 2517"/>
                <a:gd name="T7" fmla="*/ 322 h 1004"/>
                <a:gd name="T8" fmla="*/ 767 w 2517"/>
                <a:gd name="T9" fmla="*/ 1003 h 1004"/>
                <a:gd name="T10" fmla="*/ 839 w 2517"/>
                <a:gd name="T11" fmla="*/ 666 h 1004"/>
                <a:gd name="T12" fmla="*/ 1219 w 2517"/>
                <a:gd name="T13" fmla="*/ 680 h 1004"/>
                <a:gd name="T14" fmla="*/ 2516 w 2517"/>
                <a:gd name="T15" fmla="*/ 480 h 1004"/>
                <a:gd name="T16" fmla="*/ 2416 w 2517"/>
                <a:gd name="T17" fmla="*/ 157 h 1004"/>
                <a:gd name="T18" fmla="*/ 904 w 2517"/>
                <a:gd name="T19" fmla="*/ 329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7" h="1004">
                  <a:moveTo>
                    <a:pt x="904" y="329"/>
                  </a:moveTo>
                  <a:lnTo>
                    <a:pt x="904" y="329"/>
                  </a:lnTo>
                  <a:cubicBezTo>
                    <a:pt x="968" y="0"/>
                    <a:pt x="968" y="0"/>
                    <a:pt x="968" y="0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767" y="1003"/>
                    <a:pt x="767" y="1003"/>
                    <a:pt x="767" y="1003"/>
                  </a:cubicBezTo>
                  <a:cubicBezTo>
                    <a:pt x="839" y="666"/>
                    <a:pt x="839" y="666"/>
                    <a:pt x="839" y="666"/>
                  </a:cubicBezTo>
                  <a:cubicBezTo>
                    <a:pt x="968" y="673"/>
                    <a:pt x="1090" y="680"/>
                    <a:pt x="1219" y="680"/>
                  </a:cubicBezTo>
                  <a:cubicBezTo>
                    <a:pt x="1663" y="680"/>
                    <a:pt x="2101" y="616"/>
                    <a:pt x="2516" y="480"/>
                  </a:cubicBezTo>
                  <a:cubicBezTo>
                    <a:pt x="2416" y="157"/>
                    <a:pt x="2416" y="157"/>
                    <a:pt x="2416" y="157"/>
                  </a:cubicBezTo>
                  <a:cubicBezTo>
                    <a:pt x="1929" y="308"/>
                    <a:pt x="1412" y="365"/>
                    <a:pt x="904" y="32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30"/>
            <p:cNvSpPr>
              <a:spLocks noChangeArrowheads="1"/>
            </p:cNvSpPr>
            <p:nvPr/>
          </p:nvSpPr>
          <p:spPr bwMode="auto">
            <a:xfrm>
              <a:off x="1584133" y="2193481"/>
              <a:ext cx="732239" cy="608786"/>
            </a:xfrm>
            <a:custGeom>
              <a:avLst/>
              <a:gdLst>
                <a:gd name="T0" fmla="*/ 2222 w 2223"/>
                <a:gd name="T1" fmla="*/ 0 h 1849"/>
                <a:gd name="T2" fmla="*/ 2222 w 2223"/>
                <a:gd name="T3" fmla="*/ 1848 h 1849"/>
                <a:gd name="T4" fmla="*/ 0 w 2223"/>
                <a:gd name="T5" fmla="*/ 1848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3" h="1849">
                  <a:moveTo>
                    <a:pt x="2222" y="0"/>
                  </a:moveTo>
                  <a:lnTo>
                    <a:pt x="2222" y="1848"/>
                  </a:lnTo>
                  <a:lnTo>
                    <a:pt x="0" y="1848"/>
                  </a:lnTo>
                </a:path>
              </a:pathLst>
            </a:custGeom>
            <a:noFill/>
            <a:ln w="10440" cap="flat">
              <a:solidFill>
                <a:schemeClr val="accent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0" name="Freeform 31"/>
            <p:cNvSpPr>
              <a:spLocks noChangeArrowheads="1"/>
            </p:cNvSpPr>
            <p:nvPr/>
          </p:nvSpPr>
          <p:spPr bwMode="auto">
            <a:xfrm>
              <a:off x="1614969" y="4994922"/>
              <a:ext cx="743861" cy="618956"/>
            </a:xfrm>
            <a:custGeom>
              <a:avLst/>
              <a:gdLst>
                <a:gd name="T0" fmla="*/ 2244 w 2259"/>
                <a:gd name="T1" fmla="*/ 1878 h 1879"/>
                <a:gd name="T2" fmla="*/ 2244 w 2259"/>
                <a:gd name="T3" fmla="*/ 1878 h 1879"/>
                <a:gd name="T4" fmla="*/ 2222 w 2259"/>
                <a:gd name="T5" fmla="*/ 1863 h 1879"/>
                <a:gd name="T6" fmla="*/ 2222 w 2259"/>
                <a:gd name="T7" fmla="*/ 36 h 1879"/>
                <a:gd name="T8" fmla="*/ 22 w 2259"/>
                <a:gd name="T9" fmla="*/ 36 h 1879"/>
                <a:gd name="T10" fmla="*/ 0 w 2259"/>
                <a:gd name="T11" fmla="*/ 14 h 1879"/>
                <a:gd name="T12" fmla="*/ 22 w 2259"/>
                <a:gd name="T13" fmla="*/ 0 h 1879"/>
                <a:gd name="T14" fmla="*/ 2258 w 2259"/>
                <a:gd name="T15" fmla="*/ 0 h 1879"/>
                <a:gd name="T16" fmla="*/ 2258 w 2259"/>
                <a:gd name="T17" fmla="*/ 1863 h 1879"/>
                <a:gd name="T18" fmla="*/ 2244 w 2259"/>
                <a:gd name="T19" fmla="*/ 1878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9" h="1879">
                  <a:moveTo>
                    <a:pt x="2244" y="1878"/>
                  </a:moveTo>
                  <a:lnTo>
                    <a:pt x="2244" y="1878"/>
                  </a:lnTo>
                  <a:cubicBezTo>
                    <a:pt x="2229" y="1878"/>
                    <a:pt x="2222" y="1871"/>
                    <a:pt x="2222" y="1863"/>
                  </a:cubicBezTo>
                  <a:cubicBezTo>
                    <a:pt x="2222" y="36"/>
                    <a:pt x="2222" y="36"/>
                    <a:pt x="22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4" y="36"/>
                    <a:pt x="0" y="28"/>
                    <a:pt x="0" y="14"/>
                  </a:cubicBezTo>
                  <a:cubicBezTo>
                    <a:pt x="0" y="7"/>
                    <a:pt x="14" y="0"/>
                    <a:pt x="22" y="0"/>
                  </a:cubicBezTo>
                  <a:cubicBezTo>
                    <a:pt x="2258" y="0"/>
                    <a:pt x="2258" y="0"/>
                    <a:pt x="2258" y="0"/>
                  </a:cubicBezTo>
                  <a:cubicBezTo>
                    <a:pt x="2258" y="1863"/>
                    <a:pt x="2258" y="1863"/>
                    <a:pt x="2258" y="1863"/>
                  </a:cubicBezTo>
                  <a:cubicBezTo>
                    <a:pt x="2258" y="1871"/>
                    <a:pt x="2251" y="1878"/>
                    <a:pt x="2244" y="187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32"/>
            <p:cNvSpPr>
              <a:spLocks noChangeArrowheads="1"/>
            </p:cNvSpPr>
            <p:nvPr/>
          </p:nvSpPr>
          <p:spPr bwMode="auto">
            <a:xfrm>
              <a:off x="4166915" y="5013972"/>
              <a:ext cx="743861" cy="618956"/>
            </a:xfrm>
            <a:custGeom>
              <a:avLst/>
              <a:gdLst>
                <a:gd name="T0" fmla="*/ 21 w 2259"/>
                <a:gd name="T1" fmla="*/ 1878 h 1879"/>
                <a:gd name="T2" fmla="*/ 21 w 2259"/>
                <a:gd name="T3" fmla="*/ 1878 h 1879"/>
                <a:gd name="T4" fmla="*/ 0 w 2259"/>
                <a:gd name="T5" fmla="*/ 1863 h 1879"/>
                <a:gd name="T6" fmla="*/ 0 w 2259"/>
                <a:gd name="T7" fmla="*/ 0 h 1879"/>
                <a:gd name="T8" fmla="*/ 2236 w 2259"/>
                <a:gd name="T9" fmla="*/ 0 h 1879"/>
                <a:gd name="T10" fmla="*/ 2258 w 2259"/>
                <a:gd name="T11" fmla="*/ 14 h 1879"/>
                <a:gd name="T12" fmla="*/ 2236 w 2259"/>
                <a:gd name="T13" fmla="*/ 36 h 1879"/>
                <a:gd name="T14" fmla="*/ 36 w 2259"/>
                <a:gd name="T15" fmla="*/ 36 h 1879"/>
                <a:gd name="T16" fmla="*/ 36 w 2259"/>
                <a:gd name="T17" fmla="*/ 1863 h 1879"/>
                <a:gd name="T18" fmla="*/ 21 w 2259"/>
                <a:gd name="T19" fmla="*/ 1878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9" h="1879">
                  <a:moveTo>
                    <a:pt x="21" y="1878"/>
                  </a:moveTo>
                  <a:lnTo>
                    <a:pt x="21" y="1878"/>
                  </a:lnTo>
                  <a:cubicBezTo>
                    <a:pt x="7" y="1878"/>
                    <a:pt x="0" y="1871"/>
                    <a:pt x="0" y="18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36" y="0"/>
                    <a:pt x="2236" y="0"/>
                    <a:pt x="2236" y="0"/>
                  </a:cubicBezTo>
                  <a:cubicBezTo>
                    <a:pt x="2250" y="0"/>
                    <a:pt x="2258" y="7"/>
                    <a:pt x="2258" y="14"/>
                  </a:cubicBezTo>
                  <a:cubicBezTo>
                    <a:pt x="2258" y="28"/>
                    <a:pt x="2250" y="36"/>
                    <a:pt x="22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1863"/>
                    <a:pt x="36" y="1863"/>
                    <a:pt x="36" y="1863"/>
                  </a:cubicBezTo>
                  <a:cubicBezTo>
                    <a:pt x="36" y="1871"/>
                    <a:pt x="29" y="1878"/>
                    <a:pt x="21" y="187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 dirty="0">
                <a:latin typeface="微软雅黑" panose="020B0503020204020204" pitchFamily="34" charset="-122"/>
              </a:endParaRPr>
            </a:p>
          </p:txBody>
        </p:sp>
        <p:sp>
          <p:nvSpPr>
            <p:cNvPr id="22" name="TextBox 76"/>
            <p:cNvSpPr txBox="1"/>
            <p:nvPr/>
          </p:nvSpPr>
          <p:spPr>
            <a:xfrm>
              <a:off x="4150934" y="5126321"/>
              <a:ext cx="1369585" cy="475117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arajita" panose="020B0604020202020204" pitchFamily="34" charset="0"/>
                </a:rPr>
                <a:t>金融服务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3" name="TextBox 78"/>
            <p:cNvSpPr txBox="1"/>
            <p:nvPr/>
          </p:nvSpPr>
          <p:spPr>
            <a:xfrm>
              <a:off x="997708" y="2299293"/>
              <a:ext cx="1328720" cy="475117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arajita" panose="020B0604020202020204" pitchFamily="34" charset="0"/>
                </a:rPr>
                <a:t>共享医疗</a:t>
              </a:r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4" name="TextBox 81"/>
            <p:cNvSpPr txBox="1"/>
            <p:nvPr/>
          </p:nvSpPr>
          <p:spPr>
            <a:xfrm>
              <a:off x="2391127" y="3433431"/>
              <a:ext cx="1768028" cy="91119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创业服务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生态圈</a:t>
              </a:r>
              <a:endParaRPr lang="id-ID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78"/>
            <p:cNvSpPr txBox="1"/>
            <p:nvPr/>
          </p:nvSpPr>
          <p:spPr>
            <a:xfrm>
              <a:off x="4131883" y="2108052"/>
              <a:ext cx="1416528" cy="79729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arajita" panose="020B0604020202020204" pitchFamily="34" charset="0"/>
                </a:rPr>
                <a:t>知识产权</a:t>
              </a:r>
              <a:endPara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arajita" panose="020B0604020202020204" pitchFamily="34" charset="0"/>
                </a:rPr>
                <a:t>生态链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6" name="TextBox 76"/>
            <p:cNvSpPr txBox="1"/>
            <p:nvPr/>
          </p:nvSpPr>
          <p:spPr>
            <a:xfrm>
              <a:off x="1178096" y="5058851"/>
              <a:ext cx="1134244" cy="83309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arajita" panose="020B0604020202020204" pitchFamily="34" charset="0"/>
                </a:rPr>
                <a:t>创业加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endParaRPr>
            </a:p>
            <a:p>
              <a:pPr algn="dist">
                <a:lnSpc>
                  <a:spcPct val="11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parajita" panose="020B0604020202020204" pitchFamily="34" charset="0"/>
                </a:rPr>
                <a:t>速教育</a:t>
              </a:r>
              <a:endPara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452211" y="5935327"/>
            <a:ext cx="1927284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便捷研发过程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501355" y="1126127"/>
            <a:ext cx="1189291" cy="918099"/>
            <a:chOff x="3767138" y="1885950"/>
            <a:chExt cx="3314956" cy="2559050"/>
          </a:xfrm>
        </p:grpSpPr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3767138" y="1885950"/>
              <a:ext cx="3314956" cy="2559050"/>
            </a:xfrm>
            <a:custGeom>
              <a:avLst/>
              <a:gdLst>
                <a:gd name="T0" fmla="*/ 969 w 2873"/>
                <a:gd name="T1" fmla="*/ 1350 h 2217"/>
                <a:gd name="T2" fmla="*/ 1057 w 2873"/>
                <a:gd name="T3" fmla="*/ 1310 h 2217"/>
                <a:gd name="T4" fmla="*/ 1052 w 2873"/>
                <a:gd name="T5" fmla="*/ 1133 h 2217"/>
                <a:gd name="T6" fmla="*/ 902 w 2873"/>
                <a:gd name="T7" fmla="*/ 275 h 2217"/>
                <a:gd name="T8" fmla="*/ 766 w 2873"/>
                <a:gd name="T9" fmla="*/ 250 h 2217"/>
                <a:gd name="T10" fmla="*/ 750 w 2873"/>
                <a:gd name="T11" fmla="*/ 250 h 2217"/>
                <a:gd name="T12" fmla="*/ 367 w 2873"/>
                <a:gd name="T13" fmla="*/ 673 h 2217"/>
                <a:gd name="T14" fmla="*/ 582 w 2873"/>
                <a:gd name="T15" fmla="*/ 1173 h 2217"/>
                <a:gd name="T16" fmla="*/ 596 w 2873"/>
                <a:gd name="T17" fmla="*/ 1247 h 2217"/>
                <a:gd name="T18" fmla="*/ 574 w 2873"/>
                <a:gd name="T19" fmla="*/ 1308 h 2217"/>
                <a:gd name="T20" fmla="*/ 15 w 2873"/>
                <a:gd name="T21" fmla="*/ 1723 h 2217"/>
                <a:gd name="T22" fmla="*/ 12 w 2873"/>
                <a:gd name="T23" fmla="*/ 1907 h 2217"/>
                <a:gd name="T24" fmla="*/ 293 w 2873"/>
                <a:gd name="T25" fmla="*/ 2002 h 2217"/>
                <a:gd name="T26" fmla="*/ 329 w 2873"/>
                <a:gd name="T27" fmla="*/ 1859 h 2217"/>
                <a:gd name="T28" fmla="*/ 969 w 2873"/>
                <a:gd name="T29" fmla="*/ 1350 h 2217"/>
                <a:gd name="T30" fmla="*/ 969 w 2873"/>
                <a:gd name="T31" fmla="*/ 1350 h 2217"/>
                <a:gd name="T32" fmla="*/ 969 w 2873"/>
                <a:gd name="T33" fmla="*/ 1350 h 2217"/>
                <a:gd name="T34" fmla="*/ 2858 w 2873"/>
                <a:gd name="T35" fmla="*/ 1721 h 2217"/>
                <a:gd name="T36" fmla="*/ 2285 w 2873"/>
                <a:gd name="T37" fmla="*/ 1307 h 2217"/>
                <a:gd name="T38" fmla="*/ 2262 w 2873"/>
                <a:gd name="T39" fmla="*/ 1246 h 2217"/>
                <a:gd name="T40" fmla="*/ 2276 w 2873"/>
                <a:gd name="T41" fmla="*/ 1172 h 2217"/>
                <a:gd name="T42" fmla="*/ 2497 w 2873"/>
                <a:gd name="T43" fmla="*/ 673 h 2217"/>
                <a:gd name="T44" fmla="*/ 2104 w 2873"/>
                <a:gd name="T45" fmla="*/ 250 h 2217"/>
                <a:gd name="T46" fmla="*/ 2104 w 2873"/>
                <a:gd name="T47" fmla="*/ 250 h 2217"/>
                <a:gd name="T48" fmla="*/ 2088 w 2873"/>
                <a:gd name="T49" fmla="*/ 250 h 2217"/>
                <a:gd name="T50" fmla="*/ 1927 w 2873"/>
                <a:gd name="T51" fmla="*/ 282 h 2217"/>
                <a:gd name="T52" fmla="*/ 1749 w 2873"/>
                <a:gd name="T53" fmla="*/ 1131 h 2217"/>
                <a:gd name="T54" fmla="*/ 1973 w 2873"/>
                <a:gd name="T55" fmla="*/ 1395 h 2217"/>
                <a:gd name="T56" fmla="*/ 2474 w 2873"/>
                <a:gd name="T57" fmla="*/ 1824 h 2217"/>
                <a:gd name="T58" fmla="*/ 2509 w 2873"/>
                <a:gd name="T59" fmla="*/ 2002 h 2217"/>
                <a:gd name="T60" fmla="*/ 2861 w 2873"/>
                <a:gd name="T61" fmla="*/ 1905 h 2217"/>
                <a:gd name="T62" fmla="*/ 2858 w 2873"/>
                <a:gd name="T63" fmla="*/ 1721 h 2217"/>
                <a:gd name="T64" fmla="*/ 2858 w 2873"/>
                <a:gd name="T65" fmla="*/ 1721 h 2217"/>
                <a:gd name="T66" fmla="*/ 2858 w 2873"/>
                <a:gd name="T67" fmla="*/ 1721 h 2217"/>
                <a:gd name="T68" fmla="*/ 1642 w 2873"/>
                <a:gd name="T69" fmla="*/ 1312 h 2217"/>
                <a:gd name="T70" fmla="*/ 1614 w 2873"/>
                <a:gd name="T71" fmla="*/ 1237 h 2217"/>
                <a:gd name="T72" fmla="*/ 1631 w 2873"/>
                <a:gd name="T73" fmla="*/ 1146 h 2217"/>
                <a:gd name="T74" fmla="*/ 1902 w 2873"/>
                <a:gd name="T75" fmla="*/ 525 h 2217"/>
                <a:gd name="T76" fmla="*/ 1420 w 2873"/>
                <a:gd name="T77" fmla="*/ 0 h 2217"/>
                <a:gd name="T78" fmla="*/ 1420 w 2873"/>
                <a:gd name="T79" fmla="*/ 0 h 2217"/>
                <a:gd name="T80" fmla="*/ 1400 w 2873"/>
                <a:gd name="T81" fmla="*/ 0 h 2217"/>
                <a:gd name="T82" fmla="*/ 919 w 2873"/>
                <a:gd name="T83" fmla="*/ 525 h 2217"/>
                <a:gd name="T84" fmla="*/ 1189 w 2873"/>
                <a:gd name="T85" fmla="*/ 1146 h 2217"/>
                <a:gd name="T86" fmla="*/ 1222 w 2873"/>
                <a:gd name="T87" fmla="*/ 1252 h 2217"/>
                <a:gd name="T88" fmla="*/ 1178 w 2873"/>
                <a:gd name="T89" fmla="*/ 1312 h 2217"/>
                <a:gd name="T90" fmla="*/ 435 w 2873"/>
                <a:gd name="T91" fmla="*/ 1824 h 2217"/>
                <a:gd name="T92" fmla="*/ 789 w 2873"/>
                <a:gd name="T93" fmla="*/ 2185 h 2217"/>
                <a:gd name="T94" fmla="*/ 1420 w 2873"/>
                <a:gd name="T95" fmla="*/ 2217 h 2217"/>
                <a:gd name="T96" fmla="*/ 2389 w 2873"/>
                <a:gd name="T97" fmla="*/ 1828 h 2217"/>
                <a:gd name="T98" fmla="*/ 1642 w 2873"/>
                <a:gd name="T99" fmla="*/ 1312 h 2217"/>
                <a:gd name="T100" fmla="*/ 1642 w 2873"/>
                <a:gd name="T101" fmla="*/ 1312 h 2217"/>
                <a:gd name="T102" fmla="*/ 1642 w 2873"/>
                <a:gd name="T103" fmla="*/ 1312 h 2217"/>
                <a:gd name="T104" fmla="*/ 1642 w 2873"/>
                <a:gd name="T105" fmla="*/ 1312 h 2217"/>
                <a:gd name="T106" fmla="*/ 1642 w 2873"/>
                <a:gd name="T107" fmla="*/ 1312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73" h="2217">
                  <a:moveTo>
                    <a:pt x="969" y="1350"/>
                  </a:moveTo>
                  <a:cubicBezTo>
                    <a:pt x="993" y="1341"/>
                    <a:pt x="1022" y="1332"/>
                    <a:pt x="1057" y="1310"/>
                  </a:cubicBezTo>
                  <a:cubicBezTo>
                    <a:pt x="1107" y="1279"/>
                    <a:pt x="1146" y="1213"/>
                    <a:pt x="1052" y="1133"/>
                  </a:cubicBezTo>
                  <a:cubicBezTo>
                    <a:pt x="741" y="685"/>
                    <a:pt x="855" y="387"/>
                    <a:pt x="902" y="275"/>
                  </a:cubicBezTo>
                  <a:cubicBezTo>
                    <a:pt x="863" y="260"/>
                    <a:pt x="817" y="250"/>
                    <a:pt x="766" y="250"/>
                  </a:cubicBezTo>
                  <a:cubicBezTo>
                    <a:pt x="750" y="250"/>
                    <a:pt x="750" y="250"/>
                    <a:pt x="750" y="250"/>
                  </a:cubicBezTo>
                  <a:cubicBezTo>
                    <a:pt x="453" y="250"/>
                    <a:pt x="374" y="521"/>
                    <a:pt x="367" y="673"/>
                  </a:cubicBezTo>
                  <a:cubicBezTo>
                    <a:pt x="363" y="1031"/>
                    <a:pt x="582" y="1173"/>
                    <a:pt x="582" y="1173"/>
                  </a:cubicBezTo>
                  <a:cubicBezTo>
                    <a:pt x="582" y="1173"/>
                    <a:pt x="596" y="1192"/>
                    <a:pt x="596" y="1247"/>
                  </a:cubicBezTo>
                  <a:cubicBezTo>
                    <a:pt x="596" y="1259"/>
                    <a:pt x="588" y="1296"/>
                    <a:pt x="574" y="1308"/>
                  </a:cubicBezTo>
                  <a:cubicBezTo>
                    <a:pt x="452" y="1406"/>
                    <a:pt x="44" y="1510"/>
                    <a:pt x="15" y="1723"/>
                  </a:cubicBezTo>
                  <a:cubicBezTo>
                    <a:pt x="0" y="1784"/>
                    <a:pt x="10" y="1848"/>
                    <a:pt x="12" y="1907"/>
                  </a:cubicBezTo>
                  <a:cubicBezTo>
                    <a:pt x="79" y="1958"/>
                    <a:pt x="293" y="2002"/>
                    <a:pt x="293" y="2002"/>
                  </a:cubicBezTo>
                  <a:cubicBezTo>
                    <a:pt x="293" y="2002"/>
                    <a:pt x="311" y="1948"/>
                    <a:pt x="329" y="1859"/>
                  </a:cubicBezTo>
                  <a:cubicBezTo>
                    <a:pt x="355" y="1728"/>
                    <a:pt x="533" y="1514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moveTo>
                    <a:pt x="2858" y="1721"/>
                  </a:moveTo>
                  <a:cubicBezTo>
                    <a:pt x="2829" y="1508"/>
                    <a:pt x="2410" y="1405"/>
                    <a:pt x="2285" y="1307"/>
                  </a:cubicBezTo>
                  <a:cubicBezTo>
                    <a:pt x="2271" y="1295"/>
                    <a:pt x="2262" y="1258"/>
                    <a:pt x="2262" y="1246"/>
                  </a:cubicBezTo>
                  <a:cubicBezTo>
                    <a:pt x="2262" y="1191"/>
                    <a:pt x="2276" y="1172"/>
                    <a:pt x="2276" y="1172"/>
                  </a:cubicBezTo>
                  <a:cubicBezTo>
                    <a:pt x="2276" y="1172"/>
                    <a:pt x="2500" y="1030"/>
                    <a:pt x="2497" y="673"/>
                  </a:cubicBezTo>
                  <a:cubicBezTo>
                    <a:pt x="2490" y="521"/>
                    <a:pt x="2396" y="250"/>
                    <a:pt x="2104" y="250"/>
                  </a:cubicBezTo>
                  <a:cubicBezTo>
                    <a:pt x="2104" y="250"/>
                    <a:pt x="2104" y="250"/>
                    <a:pt x="2104" y="250"/>
                  </a:cubicBezTo>
                  <a:cubicBezTo>
                    <a:pt x="2088" y="250"/>
                    <a:pt x="2088" y="250"/>
                    <a:pt x="2088" y="250"/>
                  </a:cubicBezTo>
                  <a:cubicBezTo>
                    <a:pt x="2025" y="250"/>
                    <a:pt x="1972" y="262"/>
                    <a:pt x="1927" y="282"/>
                  </a:cubicBezTo>
                  <a:cubicBezTo>
                    <a:pt x="1989" y="491"/>
                    <a:pt x="2064" y="874"/>
                    <a:pt x="1749" y="1131"/>
                  </a:cubicBezTo>
                  <a:cubicBezTo>
                    <a:pt x="1625" y="1315"/>
                    <a:pt x="2037" y="1423"/>
                    <a:pt x="1973" y="1395"/>
                  </a:cubicBezTo>
                  <a:cubicBezTo>
                    <a:pt x="2346" y="1562"/>
                    <a:pt x="2446" y="1691"/>
                    <a:pt x="2474" y="1824"/>
                  </a:cubicBezTo>
                  <a:cubicBezTo>
                    <a:pt x="2497" y="1935"/>
                    <a:pt x="2509" y="2002"/>
                    <a:pt x="2509" y="2002"/>
                  </a:cubicBezTo>
                  <a:cubicBezTo>
                    <a:pt x="2509" y="2002"/>
                    <a:pt x="2789" y="1960"/>
                    <a:pt x="2861" y="1905"/>
                  </a:cubicBezTo>
                  <a:cubicBezTo>
                    <a:pt x="2864" y="1846"/>
                    <a:pt x="2873" y="1783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moveTo>
                    <a:pt x="1642" y="1312"/>
                  </a:moveTo>
                  <a:cubicBezTo>
                    <a:pt x="1625" y="1298"/>
                    <a:pt x="1614" y="1252"/>
                    <a:pt x="1614" y="1237"/>
                  </a:cubicBezTo>
                  <a:cubicBezTo>
                    <a:pt x="1614" y="1169"/>
                    <a:pt x="1631" y="1146"/>
                    <a:pt x="1631" y="1146"/>
                  </a:cubicBezTo>
                  <a:cubicBezTo>
                    <a:pt x="1631" y="1146"/>
                    <a:pt x="1907" y="997"/>
                    <a:pt x="1902" y="525"/>
                  </a:cubicBezTo>
                  <a:cubicBezTo>
                    <a:pt x="1894" y="336"/>
                    <a:pt x="1778" y="0"/>
                    <a:pt x="1420" y="0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1400" y="0"/>
                    <a:pt x="1400" y="0"/>
                    <a:pt x="1400" y="0"/>
                  </a:cubicBezTo>
                  <a:cubicBezTo>
                    <a:pt x="1026" y="0"/>
                    <a:pt x="926" y="336"/>
                    <a:pt x="919" y="525"/>
                  </a:cubicBezTo>
                  <a:cubicBezTo>
                    <a:pt x="914" y="969"/>
                    <a:pt x="1189" y="1146"/>
                    <a:pt x="1189" y="1146"/>
                  </a:cubicBezTo>
                  <a:cubicBezTo>
                    <a:pt x="1189" y="1146"/>
                    <a:pt x="1222" y="1184"/>
                    <a:pt x="1222" y="1252"/>
                  </a:cubicBezTo>
                  <a:cubicBezTo>
                    <a:pt x="1222" y="1267"/>
                    <a:pt x="1196" y="1298"/>
                    <a:pt x="1178" y="1312"/>
                  </a:cubicBezTo>
                  <a:cubicBezTo>
                    <a:pt x="1024" y="1435"/>
                    <a:pt x="471" y="1559"/>
                    <a:pt x="435" y="1824"/>
                  </a:cubicBezTo>
                  <a:cubicBezTo>
                    <a:pt x="407" y="1936"/>
                    <a:pt x="243" y="2114"/>
                    <a:pt x="789" y="2185"/>
                  </a:cubicBezTo>
                  <a:cubicBezTo>
                    <a:pt x="939" y="2205"/>
                    <a:pt x="1144" y="2217"/>
                    <a:pt x="1420" y="2217"/>
                  </a:cubicBezTo>
                  <a:cubicBezTo>
                    <a:pt x="2686" y="2217"/>
                    <a:pt x="2424" y="1972"/>
                    <a:pt x="2389" y="1828"/>
                  </a:cubicBezTo>
                  <a:cubicBezTo>
                    <a:pt x="2353" y="1563"/>
                    <a:pt x="1796" y="1435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moveTo>
                    <a:pt x="1642" y="1312"/>
                  </a:moveTo>
                  <a:cubicBezTo>
                    <a:pt x="1642" y="1312"/>
                    <a:pt x="1642" y="1312"/>
                    <a:pt x="1642" y="1312"/>
                  </a:cubicBezTo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743126" y="3810000"/>
              <a:ext cx="705748" cy="463550"/>
              <a:chOff x="5178550" y="2057400"/>
              <a:chExt cx="2213922" cy="1454150"/>
            </a:xfrm>
            <a:solidFill>
              <a:schemeClr val="bg1">
                <a:alpha val="70000"/>
              </a:schemeClr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6115050" y="2057400"/>
                <a:ext cx="1277422" cy="1408113"/>
              </a:xfrm>
              <a:custGeom>
                <a:avLst/>
                <a:gdLst>
                  <a:gd name="T0" fmla="*/ 2500 w 2968"/>
                  <a:gd name="T1" fmla="*/ 428 h 3272"/>
                  <a:gd name="T2" fmla="*/ 2968 w 2968"/>
                  <a:gd name="T3" fmla="*/ 1620 h 3272"/>
                  <a:gd name="T4" fmla="*/ 2511 w 2968"/>
                  <a:gd name="T5" fmla="*/ 2827 h 3272"/>
                  <a:gd name="T6" fmla="*/ 1119 w 2968"/>
                  <a:gd name="T7" fmla="*/ 3272 h 3272"/>
                  <a:gd name="T8" fmla="*/ 0 w 2968"/>
                  <a:gd name="T9" fmla="*/ 3272 h 3272"/>
                  <a:gd name="T10" fmla="*/ 0 w 2968"/>
                  <a:gd name="T11" fmla="*/ 0 h 3272"/>
                  <a:gd name="T12" fmla="*/ 1156 w 2968"/>
                  <a:gd name="T13" fmla="*/ 0 h 3272"/>
                  <a:gd name="T14" fmla="*/ 2500 w 2968"/>
                  <a:gd name="T15" fmla="*/ 428 h 3272"/>
                  <a:gd name="T16" fmla="*/ 2500 w 2968"/>
                  <a:gd name="T17" fmla="*/ 428 h 3272"/>
                  <a:gd name="T18" fmla="*/ 1964 w 2968"/>
                  <a:gd name="T19" fmla="*/ 2373 h 3272"/>
                  <a:gd name="T20" fmla="*/ 2233 w 2968"/>
                  <a:gd name="T21" fmla="*/ 1638 h 3272"/>
                  <a:gd name="T22" fmla="*/ 1964 w 2968"/>
                  <a:gd name="T23" fmla="*/ 896 h 3272"/>
                  <a:gd name="T24" fmla="*/ 1138 w 2968"/>
                  <a:gd name="T25" fmla="*/ 637 h 3272"/>
                  <a:gd name="T26" fmla="*/ 730 w 2968"/>
                  <a:gd name="T27" fmla="*/ 637 h 3272"/>
                  <a:gd name="T28" fmla="*/ 730 w 2968"/>
                  <a:gd name="T29" fmla="*/ 2626 h 3272"/>
                  <a:gd name="T30" fmla="*/ 1194 w 2968"/>
                  <a:gd name="T31" fmla="*/ 2626 h 3272"/>
                  <a:gd name="T32" fmla="*/ 1964 w 2968"/>
                  <a:gd name="T33" fmla="*/ 2373 h 3272"/>
                  <a:gd name="T34" fmla="*/ 1964 w 2968"/>
                  <a:gd name="T35" fmla="*/ 2373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8" h="3272">
                    <a:moveTo>
                      <a:pt x="2500" y="428"/>
                    </a:moveTo>
                    <a:cubicBezTo>
                      <a:pt x="2812" y="714"/>
                      <a:pt x="2968" y="1111"/>
                      <a:pt x="2968" y="1620"/>
                    </a:cubicBezTo>
                    <a:cubicBezTo>
                      <a:pt x="2968" y="2128"/>
                      <a:pt x="2816" y="2531"/>
                      <a:pt x="2511" y="2827"/>
                    </a:cubicBezTo>
                    <a:cubicBezTo>
                      <a:pt x="2207" y="3124"/>
                      <a:pt x="1743" y="3272"/>
                      <a:pt x="1119" y="3272"/>
                    </a:cubicBezTo>
                    <a:cubicBezTo>
                      <a:pt x="0" y="3272"/>
                      <a:pt x="0" y="3272"/>
                      <a:pt x="0" y="32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6" y="0"/>
                      <a:pt x="1156" y="0"/>
                      <a:pt x="1156" y="0"/>
                    </a:cubicBezTo>
                    <a:cubicBezTo>
                      <a:pt x="1740" y="0"/>
                      <a:pt x="2188" y="143"/>
                      <a:pt x="2500" y="428"/>
                    </a:cubicBezTo>
                    <a:cubicBezTo>
                      <a:pt x="2500" y="428"/>
                      <a:pt x="2500" y="428"/>
                      <a:pt x="2500" y="428"/>
                    </a:cubicBezTo>
                    <a:close/>
                    <a:moveTo>
                      <a:pt x="1964" y="2373"/>
                    </a:moveTo>
                    <a:cubicBezTo>
                      <a:pt x="2143" y="2205"/>
                      <a:pt x="2233" y="1960"/>
                      <a:pt x="2233" y="1638"/>
                    </a:cubicBezTo>
                    <a:cubicBezTo>
                      <a:pt x="2233" y="1317"/>
                      <a:pt x="2143" y="1070"/>
                      <a:pt x="1964" y="896"/>
                    </a:cubicBezTo>
                    <a:cubicBezTo>
                      <a:pt x="1784" y="723"/>
                      <a:pt x="1509" y="637"/>
                      <a:pt x="1138" y="637"/>
                    </a:cubicBezTo>
                    <a:cubicBezTo>
                      <a:pt x="730" y="637"/>
                      <a:pt x="730" y="637"/>
                      <a:pt x="730" y="637"/>
                    </a:cubicBezTo>
                    <a:cubicBezTo>
                      <a:pt x="730" y="2626"/>
                      <a:pt x="730" y="2626"/>
                      <a:pt x="730" y="2626"/>
                    </a:cubicBezTo>
                    <a:cubicBezTo>
                      <a:pt x="1194" y="2626"/>
                      <a:pt x="1194" y="2626"/>
                      <a:pt x="1194" y="2626"/>
                    </a:cubicBezTo>
                    <a:cubicBezTo>
                      <a:pt x="1528" y="2626"/>
                      <a:pt x="1784" y="2542"/>
                      <a:pt x="1964" y="2373"/>
                    </a:cubicBezTo>
                    <a:cubicBezTo>
                      <a:pt x="1964" y="2373"/>
                      <a:pt x="1964" y="2373"/>
                      <a:pt x="1964" y="2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5178550" y="2057400"/>
                <a:ext cx="1234223" cy="1454150"/>
              </a:xfrm>
              <a:custGeom>
                <a:avLst/>
                <a:gdLst>
                  <a:gd name="T0" fmla="*/ 1390 w 2776"/>
                  <a:gd name="T1" fmla="*/ 2628 h 3272"/>
                  <a:gd name="T2" fmla="*/ 1875 w 2776"/>
                  <a:gd name="T3" fmla="*/ 2403 h 3272"/>
                  <a:gd name="T4" fmla="*/ 2053 w 2776"/>
                  <a:gd name="T5" fmla="*/ 1789 h 3272"/>
                  <a:gd name="T6" fmla="*/ 2053 w 2776"/>
                  <a:gd name="T7" fmla="*/ 0 h 3272"/>
                  <a:gd name="T8" fmla="*/ 2776 w 2776"/>
                  <a:gd name="T9" fmla="*/ 0 h 3272"/>
                  <a:gd name="T10" fmla="*/ 2776 w 2776"/>
                  <a:gd name="T11" fmla="*/ 1812 h 3272"/>
                  <a:gd name="T12" fmla="*/ 2387 w 2776"/>
                  <a:gd name="T13" fmla="*/ 2894 h 3272"/>
                  <a:gd name="T14" fmla="*/ 1390 w 2776"/>
                  <a:gd name="T15" fmla="*/ 3272 h 3272"/>
                  <a:gd name="T16" fmla="*/ 392 w 2776"/>
                  <a:gd name="T17" fmla="*/ 2892 h 3272"/>
                  <a:gd name="T18" fmla="*/ 0 w 2776"/>
                  <a:gd name="T19" fmla="*/ 1812 h 3272"/>
                  <a:gd name="T20" fmla="*/ 0 w 2776"/>
                  <a:gd name="T21" fmla="*/ 0 h 3272"/>
                  <a:gd name="T22" fmla="*/ 723 w 2776"/>
                  <a:gd name="T23" fmla="*/ 0 h 3272"/>
                  <a:gd name="T24" fmla="*/ 723 w 2776"/>
                  <a:gd name="T25" fmla="*/ 1789 h 3272"/>
                  <a:gd name="T26" fmla="*/ 904 w 2776"/>
                  <a:gd name="T27" fmla="*/ 2403 h 3272"/>
                  <a:gd name="T28" fmla="*/ 1390 w 2776"/>
                  <a:gd name="T29" fmla="*/ 2628 h 3272"/>
                  <a:gd name="T30" fmla="*/ 1390 w 2776"/>
                  <a:gd name="T31" fmla="*/ 2628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6" h="3272">
                    <a:moveTo>
                      <a:pt x="1390" y="2628"/>
                    </a:moveTo>
                    <a:cubicBezTo>
                      <a:pt x="1594" y="2628"/>
                      <a:pt x="1756" y="2553"/>
                      <a:pt x="1875" y="2403"/>
                    </a:cubicBezTo>
                    <a:cubicBezTo>
                      <a:pt x="1994" y="2253"/>
                      <a:pt x="2053" y="2049"/>
                      <a:pt x="2053" y="1789"/>
                    </a:cubicBezTo>
                    <a:cubicBezTo>
                      <a:pt x="2053" y="0"/>
                      <a:pt x="2053" y="0"/>
                      <a:pt x="2053" y="0"/>
                    </a:cubicBezTo>
                    <a:cubicBezTo>
                      <a:pt x="2776" y="0"/>
                      <a:pt x="2776" y="0"/>
                      <a:pt x="2776" y="0"/>
                    </a:cubicBezTo>
                    <a:cubicBezTo>
                      <a:pt x="2776" y="1812"/>
                      <a:pt x="2776" y="1812"/>
                      <a:pt x="2776" y="1812"/>
                    </a:cubicBezTo>
                    <a:cubicBezTo>
                      <a:pt x="2776" y="2282"/>
                      <a:pt x="2646" y="2643"/>
                      <a:pt x="2387" y="2894"/>
                    </a:cubicBezTo>
                    <a:cubicBezTo>
                      <a:pt x="2127" y="3146"/>
                      <a:pt x="1795" y="3272"/>
                      <a:pt x="1390" y="3272"/>
                    </a:cubicBezTo>
                    <a:cubicBezTo>
                      <a:pt x="986" y="3272"/>
                      <a:pt x="653" y="3145"/>
                      <a:pt x="392" y="2892"/>
                    </a:cubicBezTo>
                    <a:cubicBezTo>
                      <a:pt x="131" y="2639"/>
                      <a:pt x="0" y="2279"/>
                      <a:pt x="0" y="18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3" y="0"/>
                      <a:pt x="723" y="0"/>
                      <a:pt x="723" y="0"/>
                    </a:cubicBezTo>
                    <a:cubicBezTo>
                      <a:pt x="723" y="1789"/>
                      <a:pt x="723" y="1789"/>
                      <a:pt x="723" y="1789"/>
                    </a:cubicBezTo>
                    <a:cubicBezTo>
                      <a:pt x="723" y="2049"/>
                      <a:pt x="783" y="2253"/>
                      <a:pt x="904" y="2403"/>
                    </a:cubicBezTo>
                    <a:cubicBezTo>
                      <a:pt x="1024" y="2553"/>
                      <a:pt x="1187" y="2628"/>
                      <a:pt x="1390" y="2628"/>
                    </a:cubicBezTo>
                    <a:cubicBezTo>
                      <a:pt x="1390" y="2628"/>
                      <a:pt x="1390" y="2628"/>
                      <a:pt x="1390" y="2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126836" y="2956492"/>
            <a:ext cx="5494744" cy="1931933"/>
            <a:chOff x="6271213" y="2908366"/>
            <a:chExt cx="5494744" cy="1931933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10119352" y="2957445"/>
              <a:ext cx="1282442" cy="1294740"/>
            </a:xfrm>
            <a:custGeom>
              <a:avLst/>
              <a:gdLst>
                <a:gd name="T0" fmla="*/ 2632 w 3264"/>
                <a:gd name="T1" fmla="*/ 2020 h 3295"/>
                <a:gd name="T2" fmla="*/ 1759 w 3264"/>
                <a:gd name="T3" fmla="*/ 748 h 3295"/>
                <a:gd name="T4" fmla="*/ 1786 w 3264"/>
                <a:gd name="T5" fmla="*/ 2515 h 3295"/>
                <a:gd name="T6" fmla="*/ 2062 w 3264"/>
                <a:gd name="T7" fmla="*/ 2668 h 3295"/>
                <a:gd name="T8" fmla="*/ 1804 w 3264"/>
                <a:gd name="T9" fmla="*/ 3235 h 3295"/>
                <a:gd name="T10" fmla="*/ 1326 w 3264"/>
                <a:gd name="T11" fmla="*/ 3033 h 3295"/>
                <a:gd name="T12" fmla="*/ 1196 w 3264"/>
                <a:gd name="T13" fmla="*/ 2675 h 3295"/>
                <a:gd name="T14" fmla="*/ 852 w 3264"/>
                <a:gd name="T15" fmla="*/ 2836 h 3295"/>
                <a:gd name="T16" fmla="*/ 388 w 3264"/>
                <a:gd name="T17" fmla="*/ 2682 h 3295"/>
                <a:gd name="T18" fmla="*/ 543 w 3264"/>
                <a:gd name="T19" fmla="*/ 2289 h 3295"/>
                <a:gd name="T20" fmla="*/ 427 w 3264"/>
                <a:gd name="T21" fmla="*/ 1940 h 3295"/>
                <a:gd name="T22" fmla="*/ 1 w 3264"/>
                <a:gd name="T23" fmla="*/ 1700 h 3295"/>
                <a:gd name="T24" fmla="*/ 245 w 3264"/>
                <a:gd name="T25" fmla="*/ 1329 h 3295"/>
                <a:gd name="T26" fmla="*/ 593 w 3264"/>
                <a:gd name="T27" fmla="*/ 1199 h 3295"/>
                <a:gd name="T28" fmla="*/ 438 w 3264"/>
                <a:gd name="T29" fmla="*/ 870 h 3295"/>
                <a:gd name="T30" fmla="*/ 538 w 3264"/>
                <a:gd name="T31" fmla="*/ 424 h 3295"/>
                <a:gd name="T32" fmla="*/ 980 w 3264"/>
                <a:gd name="T33" fmla="*/ 553 h 3295"/>
                <a:gd name="T34" fmla="*/ 1326 w 3264"/>
                <a:gd name="T35" fmla="*/ 408 h 3295"/>
                <a:gd name="T36" fmla="*/ 1523 w 3264"/>
                <a:gd name="T37" fmla="*/ 11 h 3295"/>
                <a:gd name="T38" fmla="*/ 1933 w 3264"/>
                <a:gd name="T39" fmla="*/ 227 h 3295"/>
                <a:gd name="T40" fmla="*/ 2067 w 3264"/>
                <a:gd name="T41" fmla="*/ 601 h 3295"/>
                <a:gd name="T42" fmla="*/ 2368 w 3264"/>
                <a:gd name="T43" fmla="*/ 471 h 3295"/>
                <a:gd name="T44" fmla="*/ 2837 w 3264"/>
                <a:gd name="T45" fmla="*/ 539 h 3295"/>
                <a:gd name="T46" fmla="*/ 2706 w 3264"/>
                <a:gd name="T47" fmla="*/ 995 h 3295"/>
                <a:gd name="T48" fmla="*/ 2864 w 3264"/>
                <a:gd name="T49" fmla="*/ 1335 h 3295"/>
                <a:gd name="T50" fmla="*/ 3255 w 3264"/>
                <a:gd name="T51" fmla="*/ 1538 h 3295"/>
                <a:gd name="T52" fmla="*/ 3022 w 3264"/>
                <a:gd name="T53" fmla="*/ 1944 h 3295"/>
                <a:gd name="T54" fmla="*/ 2669 w 3264"/>
                <a:gd name="T55" fmla="*/ 2050 h 3295"/>
                <a:gd name="T56" fmla="*/ 1227 w 3264"/>
                <a:gd name="T57" fmla="*/ 1716 h 3295"/>
                <a:gd name="T58" fmla="*/ 1707 w 3264"/>
                <a:gd name="T59" fmla="*/ 1236 h 3295"/>
                <a:gd name="T60" fmla="*/ 2015 w 3264"/>
                <a:gd name="T61" fmla="*/ 1082 h 3295"/>
                <a:gd name="T62" fmla="*/ 2298 w 3264"/>
                <a:gd name="T63" fmla="*/ 1987 h 3295"/>
                <a:gd name="T64" fmla="*/ 2866 w 3264"/>
                <a:gd name="T65" fmla="*/ 2900 h 3295"/>
                <a:gd name="T66" fmla="*/ 1988 w 3264"/>
                <a:gd name="T67" fmla="*/ 2312 h 3295"/>
                <a:gd name="T68" fmla="*/ 1161 w 3264"/>
                <a:gd name="T69" fmla="*/ 2125 h 3295"/>
                <a:gd name="T70" fmla="*/ 995 w 3264"/>
                <a:gd name="T71" fmla="*/ 1473 h 3295"/>
                <a:gd name="T72" fmla="*/ 2607 w 3264"/>
                <a:gd name="T73" fmla="*/ 2722 h 3295"/>
                <a:gd name="T74" fmla="*/ 2837 w 3264"/>
                <a:gd name="T75" fmla="*/ 2722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64" h="3295">
                  <a:moveTo>
                    <a:pt x="2669" y="2050"/>
                  </a:moveTo>
                  <a:cubicBezTo>
                    <a:pt x="2651" y="2035"/>
                    <a:pt x="2642" y="2027"/>
                    <a:pt x="2632" y="2020"/>
                  </a:cubicBezTo>
                  <a:cubicBezTo>
                    <a:pt x="2531" y="1944"/>
                    <a:pt x="2495" y="1858"/>
                    <a:pt x="2514" y="1720"/>
                  </a:cubicBezTo>
                  <a:cubicBezTo>
                    <a:pt x="2586" y="1212"/>
                    <a:pt x="2175" y="793"/>
                    <a:pt x="1759" y="748"/>
                  </a:cubicBezTo>
                  <a:cubicBezTo>
                    <a:pt x="1235" y="691"/>
                    <a:pt x="804" y="1021"/>
                    <a:pt x="738" y="1524"/>
                  </a:cubicBezTo>
                  <a:cubicBezTo>
                    <a:pt x="658" y="2126"/>
                    <a:pt x="1189" y="2629"/>
                    <a:pt x="1786" y="2515"/>
                  </a:cubicBezTo>
                  <a:cubicBezTo>
                    <a:pt x="1853" y="2502"/>
                    <a:pt x="1899" y="2517"/>
                    <a:pt x="1943" y="2565"/>
                  </a:cubicBezTo>
                  <a:cubicBezTo>
                    <a:pt x="1974" y="2600"/>
                    <a:pt x="2013" y="2627"/>
                    <a:pt x="2062" y="2668"/>
                  </a:cubicBezTo>
                  <a:cubicBezTo>
                    <a:pt x="1925" y="2740"/>
                    <a:pt x="1923" y="2852"/>
                    <a:pt x="1930" y="2967"/>
                  </a:cubicBezTo>
                  <a:cubicBezTo>
                    <a:pt x="1937" y="3080"/>
                    <a:pt x="1916" y="3189"/>
                    <a:pt x="1804" y="3235"/>
                  </a:cubicBezTo>
                  <a:cubicBezTo>
                    <a:pt x="1681" y="3284"/>
                    <a:pt x="1541" y="3295"/>
                    <a:pt x="1427" y="3220"/>
                  </a:cubicBezTo>
                  <a:cubicBezTo>
                    <a:pt x="1374" y="3186"/>
                    <a:pt x="1347" y="3101"/>
                    <a:pt x="1326" y="3033"/>
                  </a:cubicBezTo>
                  <a:cubicBezTo>
                    <a:pt x="1310" y="2982"/>
                    <a:pt x="1323" y="2922"/>
                    <a:pt x="1322" y="2865"/>
                  </a:cubicBezTo>
                  <a:cubicBezTo>
                    <a:pt x="1320" y="2776"/>
                    <a:pt x="1279" y="2710"/>
                    <a:pt x="1196" y="2675"/>
                  </a:cubicBezTo>
                  <a:cubicBezTo>
                    <a:pt x="1113" y="2640"/>
                    <a:pt x="1037" y="2655"/>
                    <a:pt x="972" y="2718"/>
                  </a:cubicBezTo>
                  <a:cubicBezTo>
                    <a:pt x="932" y="2757"/>
                    <a:pt x="893" y="2798"/>
                    <a:pt x="852" y="2836"/>
                  </a:cubicBezTo>
                  <a:cubicBezTo>
                    <a:pt x="772" y="2909"/>
                    <a:pt x="660" y="2931"/>
                    <a:pt x="578" y="2871"/>
                  </a:cubicBezTo>
                  <a:cubicBezTo>
                    <a:pt x="505" y="2818"/>
                    <a:pt x="441" y="2754"/>
                    <a:pt x="388" y="2682"/>
                  </a:cubicBezTo>
                  <a:cubicBezTo>
                    <a:pt x="330" y="2604"/>
                    <a:pt x="353" y="2483"/>
                    <a:pt x="424" y="2407"/>
                  </a:cubicBezTo>
                  <a:cubicBezTo>
                    <a:pt x="462" y="2366"/>
                    <a:pt x="504" y="2329"/>
                    <a:pt x="543" y="2289"/>
                  </a:cubicBezTo>
                  <a:cubicBezTo>
                    <a:pt x="600" y="2231"/>
                    <a:pt x="621" y="2160"/>
                    <a:pt x="596" y="2083"/>
                  </a:cubicBezTo>
                  <a:cubicBezTo>
                    <a:pt x="570" y="2002"/>
                    <a:pt x="511" y="1951"/>
                    <a:pt x="427" y="1940"/>
                  </a:cubicBezTo>
                  <a:cubicBezTo>
                    <a:pt x="362" y="1932"/>
                    <a:pt x="296" y="1933"/>
                    <a:pt x="231" y="1930"/>
                  </a:cubicBezTo>
                  <a:cubicBezTo>
                    <a:pt x="89" y="1923"/>
                    <a:pt x="7" y="1841"/>
                    <a:pt x="1" y="1700"/>
                  </a:cubicBezTo>
                  <a:cubicBezTo>
                    <a:pt x="0" y="1656"/>
                    <a:pt x="0" y="1612"/>
                    <a:pt x="1" y="1569"/>
                  </a:cubicBezTo>
                  <a:cubicBezTo>
                    <a:pt x="6" y="1423"/>
                    <a:pt x="98" y="1333"/>
                    <a:pt x="245" y="1329"/>
                  </a:cubicBezTo>
                  <a:cubicBezTo>
                    <a:pt x="298" y="1328"/>
                    <a:pt x="351" y="1332"/>
                    <a:pt x="404" y="1328"/>
                  </a:cubicBezTo>
                  <a:cubicBezTo>
                    <a:pt x="492" y="1323"/>
                    <a:pt x="560" y="1282"/>
                    <a:pt x="593" y="1199"/>
                  </a:cubicBezTo>
                  <a:cubicBezTo>
                    <a:pt x="626" y="1117"/>
                    <a:pt x="607" y="1040"/>
                    <a:pt x="543" y="976"/>
                  </a:cubicBezTo>
                  <a:cubicBezTo>
                    <a:pt x="508" y="941"/>
                    <a:pt x="473" y="906"/>
                    <a:pt x="438" y="870"/>
                  </a:cubicBezTo>
                  <a:cubicBezTo>
                    <a:pt x="423" y="855"/>
                    <a:pt x="408" y="839"/>
                    <a:pt x="397" y="820"/>
                  </a:cubicBezTo>
                  <a:cubicBezTo>
                    <a:pt x="319" y="693"/>
                    <a:pt x="365" y="565"/>
                    <a:pt x="538" y="424"/>
                  </a:cubicBezTo>
                  <a:cubicBezTo>
                    <a:pt x="638" y="341"/>
                    <a:pt x="761" y="345"/>
                    <a:pt x="859" y="436"/>
                  </a:cubicBezTo>
                  <a:cubicBezTo>
                    <a:pt x="900" y="474"/>
                    <a:pt x="938" y="515"/>
                    <a:pt x="980" y="553"/>
                  </a:cubicBezTo>
                  <a:cubicBezTo>
                    <a:pt x="1046" y="613"/>
                    <a:pt x="1125" y="627"/>
                    <a:pt x="1205" y="592"/>
                  </a:cubicBezTo>
                  <a:cubicBezTo>
                    <a:pt x="1283" y="558"/>
                    <a:pt x="1326" y="497"/>
                    <a:pt x="1326" y="408"/>
                  </a:cubicBezTo>
                  <a:cubicBezTo>
                    <a:pt x="1325" y="349"/>
                    <a:pt x="1325" y="290"/>
                    <a:pt x="1329" y="231"/>
                  </a:cubicBezTo>
                  <a:cubicBezTo>
                    <a:pt x="1338" y="116"/>
                    <a:pt x="1412" y="27"/>
                    <a:pt x="1523" y="11"/>
                  </a:cubicBezTo>
                  <a:cubicBezTo>
                    <a:pt x="1597" y="0"/>
                    <a:pt x="1672" y="0"/>
                    <a:pt x="1747" y="11"/>
                  </a:cubicBezTo>
                  <a:cubicBezTo>
                    <a:pt x="1852" y="25"/>
                    <a:pt x="1927" y="118"/>
                    <a:pt x="1933" y="227"/>
                  </a:cubicBezTo>
                  <a:cubicBezTo>
                    <a:pt x="1936" y="289"/>
                    <a:pt x="1930" y="352"/>
                    <a:pt x="1935" y="414"/>
                  </a:cubicBezTo>
                  <a:cubicBezTo>
                    <a:pt x="1942" y="500"/>
                    <a:pt x="1982" y="567"/>
                    <a:pt x="2067" y="601"/>
                  </a:cubicBezTo>
                  <a:cubicBezTo>
                    <a:pt x="2154" y="635"/>
                    <a:pt x="2226" y="612"/>
                    <a:pt x="2290" y="551"/>
                  </a:cubicBezTo>
                  <a:cubicBezTo>
                    <a:pt x="2316" y="525"/>
                    <a:pt x="2342" y="497"/>
                    <a:pt x="2368" y="471"/>
                  </a:cubicBezTo>
                  <a:cubicBezTo>
                    <a:pt x="2386" y="453"/>
                    <a:pt x="2403" y="435"/>
                    <a:pt x="2423" y="419"/>
                  </a:cubicBezTo>
                  <a:cubicBezTo>
                    <a:pt x="2548" y="323"/>
                    <a:pt x="2687" y="364"/>
                    <a:pt x="2837" y="539"/>
                  </a:cubicBezTo>
                  <a:cubicBezTo>
                    <a:pt x="2929" y="646"/>
                    <a:pt x="2923" y="774"/>
                    <a:pt x="2822" y="874"/>
                  </a:cubicBezTo>
                  <a:cubicBezTo>
                    <a:pt x="2782" y="913"/>
                    <a:pt x="2740" y="951"/>
                    <a:pt x="2706" y="995"/>
                  </a:cubicBezTo>
                  <a:cubicBezTo>
                    <a:pt x="2651" y="1063"/>
                    <a:pt x="2633" y="1142"/>
                    <a:pt x="2674" y="1222"/>
                  </a:cubicBezTo>
                  <a:cubicBezTo>
                    <a:pt x="2712" y="1297"/>
                    <a:pt x="2778" y="1335"/>
                    <a:pt x="2864" y="1335"/>
                  </a:cubicBezTo>
                  <a:cubicBezTo>
                    <a:pt x="2917" y="1335"/>
                    <a:pt x="2970" y="1333"/>
                    <a:pt x="3023" y="1336"/>
                  </a:cubicBezTo>
                  <a:cubicBezTo>
                    <a:pt x="3149" y="1342"/>
                    <a:pt x="3239" y="1417"/>
                    <a:pt x="3255" y="1538"/>
                  </a:cubicBezTo>
                  <a:cubicBezTo>
                    <a:pt x="3264" y="1606"/>
                    <a:pt x="3264" y="1675"/>
                    <a:pt x="3255" y="1743"/>
                  </a:cubicBezTo>
                  <a:cubicBezTo>
                    <a:pt x="3239" y="1862"/>
                    <a:pt x="3145" y="1940"/>
                    <a:pt x="3022" y="1944"/>
                  </a:cubicBezTo>
                  <a:cubicBezTo>
                    <a:pt x="2985" y="1946"/>
                    <a:pt x="2947" y="1947"/>
                    <a:pt x="2910" y="1944"/>
                  </a:cubicBezTo>
                  <a:cubicBezTo>
                    <a:pt x="2813" y="1937"/>
                    <a:pt x="2733" y="1967"/>
                    <a:pt x="2669" y="2050"/>
                  </a:cubicBezTo>
                  <a:close/>
                  <a:moveTo>
                    <a:pt x="995" y="1473"/>
                  </a:moveTo>
                  <a:cubicBezTo>
                    <a:pt x="1073" y="1554"/>
                    <a:pt x="1148" y="1636"/>
                    <a:pt x="1227" y="1716"/>
                  </a:cubicBezTo>
                  <a:cubicBezTo>
                    <a:pt x="1377" y="1867"/>
                    <a:pt x="1572" y="1872"/>
                    <a:pt x="1716" y="1729"/>
                  </a:cubicBezTo>
                  <a:cubicBezTo>
                    <a:pt x="1865" y="1583"/>
                    <a:pt x="1863" y="1391"/>
                    <a:pt x="1707" y="1236"/>
                  </a:cubicBezTo>
                  <a:cubicBezTo>
                    <a:pt x="1627" y="1157"/>
                    <a:pt x="1542" y="1083"/>
                    <a:pt x="1467" y="995"/>
                  </a:cubicBezTo>
                  <a:cubicBezTo>
                    <a:pt x="1669" y="935"/>
                    <a:pt x="1851" y="968"/>
                    <a:pt x="2015" y="1082"/>
                  </a:cubicBezTo>
                  <a:cubicBezTo>
                    <a:pt x="2274" y="1263"/>
                    <a:pt x="2371" y="1569"/>
                    <a:pt x="2265" y="1867"/>
                  </a:cubicBezTo>
                  <a:cubicBezTo>
                    <a:pt x="2245" y="1924"/>
                    <a:pt x="2262" y="1952"/>
                    <a:pt x="2298" y="1987"/>
                  </a:cubicBezTo>
                  <a:cubicBezTo>
                    <a:pt x="2492" y="2177"/>
                    <a:pt x="2685" y="2367"/>
                    <a:pt x="2877" y="2559"/>
                  </a:cubicBezTo>
                  <a:cubicBezTo>
                    <a:pt x="2987" y="2669"/>
                    <a:pt x="2981" y="2801"/>
                    <a:pt x="2866" y="2900"/>
                  </a:cubicBezTo>
                  <a:cubicBezTo>
                    <a:pt x="2774" y="2981"/>
                    <a:pt x="2659" y="2978"/>
                    <a:pt x="2565" y="2886"/>
                  </a:cubicBezTo>
                  <a:cubicBezTo>
                    <a:pt x="2371" y="2696"/>
                    <a:pt x="2178" y="2505"/>
                    <a:pt x="1988" y="2312"/>
                  </a:cubicBezTo>
                  <a:cubicBezTo>
                    <a:pt x="1944" y="2267"/>
                    <a:pt x="1909" y="2255"/>
                    <a:pt x="1844" y="2277"/>
                  </a:cubicBezTo>
                  <a:cubicBezTo>
                    <a:pt x="1589" y="2363"/>
                    <a:pt x="1356" y="2311"/>
                    <a:pt x="1161" y="2125"/>
                  </a:cubicBezTo>
                  <a:cubicBezTo>
                    <a:pt x="978" y="1951"/>
                    <a:pt x="923" y="1733"/>
                    <a:pt x="968" y="1490"/>
                  </a:cubicBezTo>
                  <a:cubicBezTo>
                    <a:pt x="995" y="1473"/>
                    <a:pt x="995" y="1473"/>
                    <a:pt x="995" y="1473"/>
                  </a:cubicBezTo>
                  <a:close/>
                  <a:moveTo>
                    <a:pt x="2721" y="2613"/>
                  </a:moveTo>
                  <a:cubicBezTo>
                    <a:pt x="2657" y="2620"/>
                    <a:pt x="2613" y="2654"/>
                    <a:pt x="2607" y="2722"/>
                  </a:cubicBezTo>
                  <a:cubicBezTo>
                    <a:pt x="2602" y="2785"/>
                    <a:pt x="2660" y="2842"/>
                    <a:pt x="2723" y="2842"/>
                  </a:cubicBezTo>
                  <a:cubicBezTo>
                    <a:pt x="2788" y="2842"/>
                    <a:pt x="2841" y="2787"/>
                    <a:pt x="2837" y="2722"/>
                  </a:cubicBezTo>
                  <a:cubicBezTo>
                    <a:pt x="2833" y="2651"/>
                    <a:pt x="2791" y="2618"/>
                    <a:pt x="2721" y="2613"/>
                  </a:cubicBezTo>
                  <a:close/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auto">
            <a:xfrm>
              <a:off x="6380428" y="2908366"/>
              <a:ext cx="1211264" cy="1436056"/>
            </a:xfrm>
            <a:custGeom>
              <a:avLst/>
              <a:gdLst>
                <a:gd name="T0" fmla="*/ 2397 w 2745"/>
                <a:gd name="T1" fmla="*/ 1352 h 3256"/>
                <a:gd name="T2" fmla="*/ 1905 w 2745"/>
                <a:gd name="T3" fmla="*/ 348 h 3256"/>
                <a:gd name="T4" fmla="*/ 1762 w 2745"/>
                <a:gd name="T5" fmla="*/ 717 h 3256"/>
                <a:gd name="T6" fmla="*/ 1270 w 2745"/>
                <a:gd name="T7" fmla="*/ 0 h 3256"/>
                <a:gd name="T8" fmla="*/ 942 w 2745"/>
                <a:gd name="T9" fmla="*/ 819 h 3256"/>
                <a:gd name="T10" fmla="*/ 861 w 2745"/>
                <a:gd name="T11" fmla="*/ 573 h 3256"/>
                <a:gd name="T12" fmla="*/ 533 w 2745"/>
                <a:gd name="T13" fmla="*/ 1290 h 3256"/>
                <a:gd name="T14" fmla="*/ 369 w 2745"/>
                <a:gd name="T15" fmla="*/ 2540 h 3256"/>
                <a:gd name="T16" fmla="*/ 1475 w 2745"/>
                <a:gd name="T17" fmla="*/ 3195 h 3256"/>
                <a:gd name="T18" fmla="*/ 2622 w 2745"/>
                <a:gd name="T19" fmla="*/ 2273 h 3256"/>
                <a:gd name="T20" fmla="*/ 2397 w 2745"/>
                <a:gd name="T21" fmla="*/ 1352 h 3256"/>
                <a:gd name="T22" fmla="*/ 635 w 2745"/>
                <a:gd name="T23" fmla="*/ 2294 h 3256"/>
                <a:gd name="T24" fmla="*/ 861 w 2745"/>
                <a:gd name="T25" fmla="*/ 1864 h 3256"/>
                <a:gd name="T26" fmla="*/ 901 w 2745"/>
                <a:gd name="T27" fmla="*/ 1434 h 3256"/>
                <a:gd name="T28" fmla="*/ 1004 w 2745"/>
                <a:gd name="T29" fmla="*/ 1413 h 3256"/>
                <a:gd name="T30" fmla="*/ 1024 w 2745"/>
                <a:gd name="T31" fmla="*/ 1864 h 3256"/>
                <a:gd name="T32" fmla="*/ 1004 w 2745"/>
                <a:gd name="T33" fmla="*/ 1905 h 3256"/>
                <a:gd name="T34" fmla="*/ 717 w 2745"/>
                <a:gd name="T35" fmla="*/ 2294 h 3256"/>
                <a:gd name="T36" fmla="*/ 635 w 2745"/>
                <a:gd name="T37" fmla="*/ 2294 h 3256"/>
                <a:gd name="T38" fmla="*/ 2069 w 2745"/>
                <a:gd name="T39" fmla="*/ 2642 h 3256"/>
                <a:gd name="T40" fmla="*/ 861 w 2745"/>
                <a:gd name="T41" fmla="*/ 2642 h 3256"/>
                <a:gd name="T42" fmla="*/ 922 w 2745"/>
                <a:gd name="T43" fmla="*/ 2130 h 3256"/>
                <a:gd name="T44" fmla="*/ 1188 w 2745"/>
                <a:gd name="T45" fmla="*/ 1884 h 3256"/>
                <a:gd name="T46" fmla="*/ 1311 w 2745"/>
                <a:gd name="T47" fmla="*/ 1270 h 3256"/>
                <a:gd name="T48" fmla="*/ 1536 w 2745"/>
                <a:gd name="T49" fmla="*/ 1249 h 3256"/>
                <a:gd name="T50" fmla="*/ 1741 w 2745"/>
                <a:gd name="T51" fmla="*/ 1905 h 3256"/>
                <a:gd name="T52" fmla="*/ 2069 w 2745"/>
                <a:gd name="T53" fmla="*/ 2314 h 3256"/>
                <a:gd name="T54" fmla="*/ 2069 w 2745"/>
                <a:gd name="T55" fmla="*/ 2642 h 3256"/>
                <a:gd name="T56" fmla="*/ 2274 w 2745"/>
                <a:gd name="T57" fmla="*/ 2294 h 3256"/>
                <a:gd name="T58" fmla="*/ 2171 w 2745"/>
                <a:gd name="T59" fmla="*/ 2294 h 3256"/>
                <a:gd name="T60" fmla="*/ 1885 w 2745"/>
                <a:gd name="T61" fmla="*/ 1905 h 3256"/>
                <a:gd name="T62" fmla="*/ 1864 w 2745"/>
                <a:gd name="T63" fmla="*/ 1864 h 3256"/>
                <a:gd name="T64" fmla="*/ 1885 w 2745"/>
                <a:gd name="T65" fmla="*/ 1413 h 3256"/>
                <a:gd name="T66" fmla="*/ 1987 w 2745"/>
                <a:gd name="T67" fmla="*/ 1434 h 3256"/>
                <a:gd name="T68" fmla="*/ 2028 w 2745"/>
                <a:gd name="T69" fmla="*/ 1864 h 3256"/>
                <a:gd name="T70" fmla="*/ 2274 w 2745"/>
                <a:gd name="T71" fmla="*/ 2294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45" h="3256">
                  <a:moveTo>
                    <a:pt x="2397" y="1352"/>
                  </a:moveTo>
                  <a:cubicBezTo>
                    <a:pt x="2397" y="1352"/>
                    <a:pt x="2581" y="819"/>
                    <a:pt x="1905" y="348"/>
                  </a:cubicBezTo>
                  <a:cubicBezTo>
                    <a:pt x="1905" y="348"/>
                    <a:pt x="1905" y="512"/>
                    <a:pt x="1762" y="717"/>
                  </a:cubicBezTo>
                  <a:cubicBezTo>
                    <a:pt x="1762" y="717"/>
                    <a:pt x="1844" y="266"/>
                    <a:pt x="1270" y="0"/>
                  </a:cubicBezTo>
                  <a:cubicBezTo>
                    <a:pt x="1270" y="0"/>
                    <a:pt x="1393" y="307"/>
                    <a:pt x="942" y="819"/>
                  </a:cubicBezTo>
                  <a:cubicBezTo>
                    <a:pt x="861" y="573"/>
                    <a:pt x="861" y="573"/>
                    <a:pt x="861" y="573"/>
                  </a:cubicBezTo>
                  <a:cubicBezTo>
                    <a:pt x="861" y="573"/>
                    <a:pt x="553" y="922"/>
                    <a:pt x="533" y="1290"/>
                  </a:cubicBezTo>
                  <a:cubicBezTo>
                    <a:pt x="533" y="1290"/>
                    <a:pt x="0" y="1823"/>
                    <a:pt x="369" y="2540"/>
                  </a:cubicBezTo>
                  <a:cubicBezTo>
                    <a:pt x="738" y="3256"/>
                    <a:pt x="1475" y="3195"/>
                    <a:pt x="1475" y="3195"/>
                  </a:cubicBezTo>
                  <a:cubicBezTo>
                    <a:pt x="1475" y="3195"/>
                    <a:pt x="2376" y="3174"/>
                    <a:pt x="2622" y="2273"/>
                  </a:cubicBezTo>
                  <a:cubicBezTo>
                    <a:pt x="2622" y="2294"/>
                    <a:pt x="2745" y="1638"/>
                    <a:pt x="2397" y="1352"/>
                  </a:cubicBezTo>
                  <a:close/>
                  <a:moveTo>
                    <a:pt x="635" y="2294"/>
                  </a:moveTo>
                  <a:cubicBezTo>
                    <a:pt x="635" y="2294"/>
                    <a:pt x="574" y="2028"/>
                    <a:pt x="861" y="1864"/>
                  </a:cubicBezTo>
                  <a:cubicBezTo>
                    <a:pt x="861" y="1864"/>
                    <a:pt x="738" y="1659"/>
                    <a:pt x="901" y="1434"/>
                  </a:cubicBezTo>
                  <a:cubicBezTo>
                    <a:pt x="901" y="1434"/>
                    <a:pt x="963" y="1372"/>
                    <a:pt x="1004" y="1413"/>
                  </a:cubicBezTo>
                  <a:cubicBezTo>
                    <a:pt x="1004" y="1413"/>
                    <a:pt x="901" y="1679"/>
                    <a:pt x="1024" y="1864"/>
                  </a:cubicBezTo>
                  <a:cubicBezTo>
                    <a:pt x="1004" y="1905"/>
                    <a:pt x="1004" y="1905"/>
                    <a:pt x="1004" y="1905"/>
                  </a:cubicBezTo>
                  <a:cubicBezTo>
                    <a:pt x="1004" y="1905"/>
                    <a:pt x="779" y="2007"/>
                    <a:pt x="717" y="2294"/>
                  </a:cubicBezTo>
                  <a:cubicBezTo>
                    <a:pt x="635" y="2294"/>
                    <a:pt x="635" y="2294"/>
                    <a:pt x="635" y="2294"/>
                  </a:cubicBezTo>
                  <a:close/>
                  <a:moveTo>
                    <a:pt x="2069" y="2642"/>
                  </a:moveTo>
                  <a:cubicBezTo>
                    <a:pt x="861" y="2642"/>
                    <a:pt x="861" y="2642"/>
                    <a:pt x="861" y="2642"/>
                  </a:cubicBezTo>
                  <a:cubicBezTo>
                    <a:pt x="861" y="2642"/>
                    <a:pt x="820" y="2335"/>
                    <a:pt x="922" y="2130"/>
                  </a:cubicBezTo>
                  <a:cubicBezTo>
                    <a:pt x="922" y="2130"/>
                    <a:pt x="1045" y="1966"/>
                    <a:pt x="1188" y="1884"/>
                  </a:cubicBezTo>
                  <a:cubicBezTo>
                    <a:pt x="1188" y="1884"/>
                    <a:pt x="881" y="1495"/>
                    <a:pt x="1311" y="1270"/>
                  </a:cubicBezTo>
                  <a:cubicBezTo>
                    <a:pt x="1352" y="1249"/>
                    <a:pt x="1434" y="1229"/>
                    <a:pt x="1536" y="1249"/>
                  </a:cubicBezTo>
                  <a:cubicBezTo>
                    <a:pt x="1536" y="1249"/>
                    <a:pt x="2028" y="1372"/>
                    <a:pt x="1741" y="1905"/>
                  </a:cubicBezTo>
                  <a:cubicBezTo>
                    <a:pt x="1741" y="1905"/>
                    <a:pt x="2028" y="2048"/>
                    <a:pt x="2069" y="2314"/>
                  </a:cubicBezTo>
                  <a:cubicBezTo>
                    <a:pt x="2069" y="2642"/>
                    <a:pt x="2069" y="2642"/>
                    <a:pt x="2069" y="2642"/>
                  </a:cubicBezTo>
                  <a:close/>
                  <a:moveTo>
                    <a:pt x="2274" y="2294"/>
                  </a:moveTo>
                  <a:cubicBezTo>
                    <a:pt x="2171" y="2294"/>
                    <a:pt x="2171" y="2294"/>
                    <a:pt x="2171" y="2294"/>
                  </a:cubicBezTo>
                  <a:cubicBezTo>
                    <a:pt x="2110" y="2007"/>
                    <a:pt x="1885" y="1905"/>
                    <a:pt x="1885" y="1905"/>
                  </a:cubicBezTo>
                  <a:cubicBezTo>
                    <a:pt x="1864" y="1864"/>
                    <a:pt x="1864" y="1864"/>
                    <a:pt x="1864" y="1864"/>
                  </a:cubicBezTo>
                  <a:cubicBezTo>
                    <a:pt x="2007" y="1679"/>
                    <a:pt x="1885" y="1413"/>
                    <a:pt x="1885" y="1413"/>
                  </a:cubicBezTo>
                  <a:cubicBezTo>
                    <a:pt x="1925" y="1393"/>
                    <a:pt x="1987" y="1434"/>
                    <a:pt x="1987" y="1434"/>
                  </a:cubicBezTo>
                  <a:cubicBezTo>
                    <a:pt x="2171" y="1659"/>
                    <a:pt x="2028" y="1864"/>
                    <a:pt x="2028" y="1864"/>
                  </a:cubicBezTo>
                  <a:cubicBezTo>
                    <a:pt x="2335" y="2007"/>
                    <a:pt x="2274" y="2294"/>
                    <a:pt x="2274" y="2294"/>
                  </a:cubicBezTo>
                  <a:close/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右箭头 33"/>
            <p:cNvSpPr>
              <a:spLocks/>
            </p:cNvSpPr>
            <p:nvPr/>
          </p:nvSpPr>
          <p:spPr>
            <a:xfrm>
              <a:off x="7764379" y="3540491"/>
              <a:ext cx="2142202" cy="206198"/>
            </a:xfrm>
            <a:prstGeom prst="rightArrow">
              <a:avLst>
                <a:gd name="adj1" fmla="val 50000"/>
                <a:gd name="adj2" fmla="val 94086"/>
              </a:avLst>
            </a:prstGeom>
            <a:solidFill>
              <a:srgbClr val="3E8EE6"/>
            </a:solidFill>
            <a:ln>
              <a:noFill/>
            </a:ln>
            <a:effectLst>
              <a:outerShdw blurRad="88900" dist="12700" dir="5400000" sx="101000" sy="101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271213" y="4408935"/>
              <a:ext cx="16466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创新创业氛围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119352" y="4455578"/>
              <a:ext cx="1646605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滴滴所需项目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148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131530" y="1696687"/>
            <a:ext cx="2835257" cy="2880239"/>
            <a:chOff x="42863" y="-2722563"/>
            <a:chExt cx="12107862" cy="12299951"/>
          </a:xfrm>
          <a:solidFill>
            <a:srgbClr val="165CAA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972425" y="3349625"/>
              <a:ext cx="1250950" cy="3922713"/>
            </a:xfrm>
            <a:custGeom>
              <a:avLst/>
              <a:gdLst>
                <a:gd name="T0" fmla="*/ 0 w 788"/>
                <a:gd name="T1" fmla="*/ 0 h 2471"/>
                <a:gd name="T2" fmla="*/ 788 w 788"/>
                <a:gd name="T3" fmla="*/ 0 h 2471"/>
                <a:gd name="T4" fmla="*/ 788 w 788"/>
                <a:gd name="T5" fmla="*/ 2471 h 2471"/>
                <a:gd name="T6" fmla="*/ 0 w 788"/>
                <a:gd name="T7" fmla="*/ 2471 h 2471"/>
                <a:gd name="T8" fmla="*/ 0 w 788"/>
                <a:gd name="T9" fmla="*/ 0 h 2471"/>
                <a:gd name="T10" fmla="*/ 0 w 788"/>
                <a:gd name="T11" fmla="*/ 0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8" h="2471">
                  <a:moveTo>
                    <a:pt x="0" y="0"/>
                  </a:moveTo>
                  <a:lnTo>
                    <a:pt x="788" y="0"/>
                  </a:lnTo>
                  <a:lnTo>
                    <a:pt x="788" y="2471"/>
                  </a:lnTo>
                  <a:lnTo>
                    <a:pt x="0" y="247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6205538" y="4795838"/>
              <a:ext cx="1252538" cy="2476500"/>
            </a:xfrm>
            <a:custGeom>
              <a:avLst/>
              <a:gdLst>
                <a:gd name="T0" fmla="*/ 0 w 789"/>
                <a:gd name="T1" fmla="*/ 0 h 1560"/>
                <a:gd name="T2" fmla="*/ 789 w 789"/>
                <a:gd name="T3" fmla="*/ 0 h 1560"/>
                <a:gd name="T4" fmla="*/ 789 w 789"/>
                <a:gd name="T5" fmla="*/ 1560 h 1560"/>
                <a:gd name="T6" fmla="*/ 0 w 789"/>
                <a:gd name="T7" fmla="*/ 1560 h 1560"/>
                <a:gd name="T8" fmla="*/ 0 w 789"/>
                <a:gd name="T9" fmla="*/ 0 h 1560"/>
                <a:gd name="T10" fmla="*/ 0 w 789"/>
                <a:gd name="T11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9" h="1560">
                  <a:moveTo>
                    <a:pt x="0" y="0"/>
                  </a:moveTo>
                  <a:lnTo>
                    <a:pt x="789" y="0"/>
                  </a:lnTo>
                  <a:lnTo>
                    <a:pt x="789" y="1560"/>
                  </a:lnTo>
                  <a:lnTo>
                    <a:pt x="0" y="156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9777413" y="1552575"/>
              <a:ext cx="1423988" cy="5719763"/>
            </a:xfrm>
            <a:custGeom>
              <a:avLst/>
              <a:gdLst>
                <a:gd name="T0" fmla="*/ 0 w 897"/>
                <a:gd name="T1" fmla="*/ 0 h 3603"/>
                <a:gd name="T2" fmla="*/ 897 w 897"/>
                <a:gd name="T3" fmla="*/ 0 h 3603"/>
                <a:gd name="T4" fmla="*/ 897 w 897"/>
                <a:gd name="T5" fmla="*/ 3603 h 3603"/>
                <a:gd name="T6" fmla="*/ 0 w 897"/>
                <a:gd name="T7" fmla="*/ 3603 h 3603"/>
                <a:gd name="T8" fmla="*/ 0 w 897"/>
                <a:gd name="T9" fmla="*/ 0 h 3603"/>
                <a:gd name="T10" fmla="*/ 0 w 897"/>
                <a:gd name="T11" fmla="*/ 0 h 3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7" h="3603">
                  <a:moveTo>
                    <a:pt x="0" y="0"/>
                  </a:moveTo>
                  <a:lnTo>
                    <a:pt x="897" y="0"/>
                  </a:lnTo>
                  <a:lnTo>
                    <a:pt x="897" y="3603"/>
                  </a:lnTo>
                  <a:lnTo>
                    <a:pt x="0" y="360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456113" y="5313363"/>
              <a:ext cx="1130300" cy="1958975"/>
            </a:xfrm>
            <a:custGeom>
              <a:avLst/>
              <a:gdLst>
                <a:gd name="T0" fmla="*/ 0 w 712"/>
                <a:gd name="T1" fmla="*/ 0 h 1234"/>
                <a:gd name="T2" fmla="*/ 712 w 712"/>
                <a:gd name="T3" fmla="*/ 0 h 1234"/>
                <a:gd name="T4" fmla="*/ 712 w 712"/>
                <a:gd name="T5" fmla="*/ 1234 h 1234"/>
                <a:gd name="T6" fmla="*/ 0 w 712"/>
                <a:gd name="T7" fmla="*/ 1234 h 1234"/>
                <a:gd name="T8" fmla="*/ 0 w 712"/>
                <a:gd name="T9" fmla="*/ 0 h 1234"/>
                <a:gd name="T10" fmla="*/ 0 w 712"/>
                <a:gd name="T11" fmla="*/ 0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2" h="1234">
                  <a:moveTo>
                    <a:pt x="0" y="0"/>
                  </a:moveTo>
                  <a:lnTo>
                    <a:pt x="712" y="0"/>
                  </a:lnTo>
                  <a:lnTo>
                    <a:pt x="712" y="1234"/>
                  </a:lnTo>
                  <a:lnTo>
                    <a:pt x="0" y="123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492375" y="4595813"/>
              <a:ext cx="1130300" cy="2676525"/>
            </a:xfrm>
            <a:custGeom>
              <a:avLst/>
              <a:gdLst>
                <a:gd name="T0" fmla="*/ 0 w 712"/>
                <a:gd name="T1" fmla="*/ 0 h 1686"/>
                <a:gd name="T2" fmla="*/ 712 w 712"/>
                <a:gd name="T3" fmla="*/ 0 h 1686"/>
                <a:gd name="T4" fmla="*/ 712 w 712"/>
                <a:gd name="T5" fmla="*/ 1686 h 1686"/>
                <a:gd name="T6" fmla="*/ 0 w 712"/>
                <a:gd name="T7" fmla="*/ 1686 h 1686"/>
                <a:gd name="T8" fmla="*/ 0 w 712"/>
                <a:gd name="T9" fmla="*/ 0 h 1686"/>
                <a:gd name="T10" fmla="*/ 0 w 712"/>
                <a:gd name="T11" fmla="*/ 0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2" h="1686">
                  <a:moveTo>
                    <a:pt x="0" y="0"/>
                  </a:moveTo>
                  <a:lnTo>
                    <a:pt x="712" y="0"/>
                  </a:lnTo>
                  <a:lnTo>
                    <a:pt x="712" y="1686"/>
                  </a:lnTo>
                  <a:lnTo>
                    <a:pt x="0" y="168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2492375" y="-2722563"/>
              <a:ext cx="7694613" cy="6775451"/>
            </a:xfrm>
            <a:custGeom>
              <a:avLst/>
              <a:gdLst>
                <a:gd name="T0" fmla="*/ 2050 w 2050"/>
                <a:gd name="T1" fmla="*/ 746 h 1805"/>
                <a:gd name="T2" fmla="*/ 1992 w 2050"/>
                <a:gd name="T3" fmla="*/ 0 h 1805"/>
                <a:gd name="T4" fmla="*/ 1458 w 2050"/>
                <a:gd name="T5" fmla="*/ 501 h 1805"/>
                <a:gd name="T6" fmla="*/ 1648 w 2050"/>
                <a:gd name="T7" fmla="*/ 581 h 1805"/>
                <a:gd name="T8" fmla="*/ 0 w 2050"/>
                <a:gd name="T9" fmla="*/ 1615 h 1805"/>
                <a:gd name="T10" fmla="*/ 9 w 2050"/>
                <a:gd name="T11" fmla="*/ 1805 h 1805"/>
                <a:gd name="T12" fmla="*/ 1857 w 2050"/>
                <a:gd name="T13" fmla="*/ 667 h 1805"/>
                <a:gd name="T14" fmla="*/ 2050 w 2050"/>
                <a:gd name="T15" fmla="*/ 746 h 1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0" h="1805">
                  <a:moveTo>
                    <a:pt x="2050" y="746"/>
                  </a:moveTo>
                  <a:cubicBezTo>
                    <a:pt x="1992" y="0"/>
                    <a:pt x="1992" y="0"/>
                    <a:pt x="1992" y="0"/>
                  </a:cubicBezTo>
                  <a:cubicBezTo>
                    <a:pt x="1458" y="501"/>
                    <a:pt x="1458" y="501"/>
                    <a:pt x="1458" y="501"/>
                  </a:cubicBezTo>
                  <a:cubicBezTo>
                    <a:pt x="1648" y="581"/>
                    <a:pt x="1648" y="581"/>
                    <a:pt x="1648" y="581"/>
                  </a:cubicBezTo>
                  <a:cubicBezTo>
                    <a:pt x="1434" y="947"/>
                    <a:pt x="959" y="1492"/>
                    <a:pt x="0" y="1615"/>
                  </a:cubicBezTo>
                  <a:cubicBezTo>
                    <a:pt x="9" y="1805"/>
                    <a:pt x="9" y="1805"/>
                    <a:pt x="9" y="1805"/>
                  </a:cubicBezTo>
                  <a:cubicBezTo>
                    <a:pt x="9" y="1805"/>
                    <a:pt x="1422" y="1663"/>
                    <a:pt x="1857" y="667"/>
                  </a:cubicBezTo>
                  <a:cubicBezTo>
                    <a:pt x="2050" y="746"/>
                    <a:pt x="2050" y="746"/>
                    <a:pt x="2050" y="7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42863" y="-1387475"/>
              <a:ext cx="1609725" cy="10964863"/>
            </a:xfrm>
            <a:custGeom>
              <a:avLst/>
              <a:gdLst>
                <a:gd name="T0" fmla="*/ 429 w 429"/>
                <a:gd name="T1" fmla="*/ 2705 h 2921"/>
                <a:gd name="T2" fmla="*/ 215 w 429"/>
                <a:gd name="T3" fmla="*/ 2921 h 2921"/>
                <a:gd name="T4" fmla="*/ 215 w 429"/>
                <a:gd name="T5" fmla="*/ 2921 h 2921"/>
                <a:gd name="T6" fmla="*/ 0 w 429"/>
                <a:gd name="T7" fmla="*/ 2705 h 2921"/>
                <a:gd name="T8" fmla="*/ 0 w 429"/>
                <a:gd name="T9" fmla="*/ 213 h 2921"/>
                <a:gd name="T10" fmla="*/ 215 w 429"/>
                <a:gd name="T11" fmla="*/ 0 h 2921"/>
                <a:gd name="T12" fmla="*/ 215 w 429"/>
                <a:gd name="T13" fmla="*/ 0 h 2921"/>
                <a:gd name="T14" fmla="*/ 429 w 429"/>
                <a:gd name="T15" fmla="*/ 213 h 2921"/>
                <a:gd name="T16" fmla="*/ 429 w 429"/>
                <a:gd name="T17" fmla="*/ 2705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2921">
                  <a:moveTo>
                    <a:pt x="429" y="2705"/>
                  </a:moveTo>
                  <a:cubicBezTo>
                    <a:pt x="429" y="2823"/>
                    <a:pt x="333" y="2921"/>
                    <a:pt x="215" y="2921"/>
                  </a:cubicBezTo>
                  <a:cubicBezTo>
                    <a:pt x="215" y="2921"/>
                    <a:pt x="215" y="2921"/>
                    <a:pt x="215" y="2921"/>
                  </a:cubicBezTo>
                  <a:cubicBezTo>
                    <a:pt x="96" y="2921"/>
                    <a:pt x="0" y="2823"/>
                    <a:pt x="0" y="2705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95"/>
                    <a:pt x="96" y="0"/>
                    <a:pt x="215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333" y="0"/>
                    <a:pt x="429" y="95"/>
                    <a:pt x="429" y="213"/>
                  </a:cubicBezTo>
                  <a:cubicBezTo>
                    <a:pt x="429" y="2705"/>
                    <a:pt x="429" y="2705"/>
                    <a:pt x="429" y="27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79375" y="7962900"/>
              <a:ext cx="12071350" cy="1614488"/>
            </a:xfrm>
            <a:custGeom>
              <a:avLst/>
              <a:gdLst>
                <a:gd name="T0" fmla="*/ 214 w 3216"/>
                <a:gd name="T1" fmla="*/ 430 h 430"/>
                <a:gd name="T2" fmla="*/ 0 w 3216"/>
                <a:gd name="T3" fmla="*/ 214 h 430"/>
                <a:gd name="T4" fmla="*/ 0 w 3216"/>
                <a:gd name="T5" fmla="*/ 214 h 430"/>
                <a:gd name="T6" fmla="*/ 214 w 3216"/>
                <a:gd name="T7" fmla="*/ 0 h 430"/>
                <a:gd name="T8" fmla="*/ 3002 w 3216"/>
                <a:gd name="T9" fmla="*/ 0 h 430"/>
                <a:gd name="T10" fmla="*/ 3216 w 3216"/>
                <a:gd name="T11" fmla="*/ 214 h 430"/>
                <a:gd name="T12" fmla="*/ 3216 w 3216"/>
                <a:gd name="T13" fmla="*/ 214 h 430"/>
                <a:gd name="T14" fmla="*/ 3002 w 3216"/>
                <a:gd name="T15" fmla="*/ 430 h 430"/>
                <a:gd name="T16" fmla="*/ 214 w 3216"/>
                <a:gd name="T17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6" h="430">
                  <a:moveTo>
                    <a:pt x="214" y="430"/>
                  </a:moveTo>
                  <a:cubicBezTo>
                    <a:pt x="96" y="430"/>
                    <a:pt x="0" y="332"/>
                    <a:pt x="0" y="214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95"/>
                    <a:pt x="96" y="0"/>
                    <a:pt x="214" y="0"/>
                  </a:cubicBezTo>
                  <a:cubicBezTo>
                    <a:pt x="3002" y="0"/>
                    <a:pt x="3002" y="0"/>
                    <a:pt x="3002" y="0"/>
                  </a:cubicBezTo>
                  <a:cubicBezTo>
                    <a:pt x="3120" y="0"/>
                    <a:pt x="3216" y="95"/>
                    <a:pt x="3216" y="214"/>
                  </a:cubicBezTo>
                  <a:cubicBezTo>
                    <a:pt x="3216" y="214"/>
                    <a:pt x="3216" y="214"/>
                    <a:pt x="3216" y="214"/>
                  </a:cubicBezTo>
                  <a:cubicBezTo>
                    <a:pt x="3216" y="332"/>
                    <a:pt x="3120" y="430"/>
                    <a:pt x="3002" y="430"/>
                  </a:cubicBezTo>
                  <a:cubicBezTo>
                    <a:pt x="214" y="430"/>
                    <a:pt x="214" y="430"/>
                    <a:pt x="214" y="4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979972" y="5022918"/>
            <a:ext cx="3135791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项目的孵化成功率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373107" y="1700463"/>
            <a:ext cx="2386000" cy="2712211"/>
            <a:chOff x="3819526" y="-2806701"/>
            <a:chExt cx="10821988" cy="12301539"/>
          </a:xfrm>
          <a:solidFill>
            <a:srgbClr val="2E75B6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6727826" y="-2806701"/>
              <a:ext cx="5319713" cy="1347788"/>
            </a:xfrm>
            <a:custGeom>
              <a:avLst/>
              <a:gdLst>
                <a:gd name="T0" fmla="*/ 106 w 1417"/>
                <a:gd name="T1" fmla="*/ 352 h 359"/>
                <a:gd name="T2" fmla="*/ 1334 w 1417"/>
                <a:gd name="T3" fmla="*/ 182 h 359"/>
                <a:gd name="T4" fmla="*/ 1410 w 1417"/>
                <a:gd name="T5" fmla="*/ 82 h 359"/>
                <a:gd name="T6" fmla="*/ 1310 w 1417"/>
                <a:gd name="T7" fmla="*/ 7 h 359"/>
                <a:gd name="T8" fmla="*/ 82 w 1417"/>
                <a:gd name="T9" fmla="*/ 177 h 359"/>
                <a:gd name="T10" fmla="*/ 7 w 1417"/>
                <a:gd name="T11" fmla="*/ 276 h 359"/>
                <a:gd name="T12" fmla="*/ 106 w 1417"/>
                <a:gd name="T13" fmla="*/ 35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7" h="359">
                  <a:moveTo>
                    <a:pt x="106" y="352"/>
                  </a:moveTo>
                  <a:cubicBezTo>
                    <a:pt x="1334" y="182"/>
                    <a:pt x="1334" y="182"/>
                    <a:pt x="1334" y="182"/>
                  </a:cubicBezTo>
                  <a:cubicBezTo>
                    <a:pt x="1383" y="176"/>
                    <a:pt x="1417" y="131"/>
                    <a:pt x="1410" y="82"/>
                  </a:cubicBezTo>
                  <a:cubicBezTo>
                    <a:pt x="1403" y="34"/>
                    <a:pt x="1359" y="0"/>
                    <a:pt x="1310" y="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34" y="183"/>
                    <a:pt x="0" y="228"/>
                    <a:pt x="7" y="276"/>
                  </a:cubicBezTo>
                  <a:cubicBezTo>
                    <a:pt x="13" y="325"/>
                    <a:pt x="58" y="359"/>
                    <a:pt x="106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5040313" y="1806575"/>
              <a:ext cx="8655050" cy="6381751"/>
            </a:xfrm>
            <a:custGeom>
              <a:avLst/>
              <a:gdLst>
                <a:gd name="T0" fmla="*/ 634 w 2306"/>
                <a:gd name="T1" fmla="*/ 544 h 1700"/>
                <a:gd name="T2" fmla="*/ 147 w 2306"/>
                <a:gd name="T3" fmla="*/ 1439 h 1700"/>
                <a:gd name="T4" fmla="*/ 280 w 2306"/>
                <a:gd name="T5" fmla="*/ 1695 h 1700"/>
                <a:gd name="T6" fmla="*/ 2051 w 2306"/>
                <a:gd name="T7" fmla="*/ 1695 h 1700"/>
                <a:gd name="T8" fmla="*/ 2158 w 2306"/>
                <a:gd name="T9" fmla="*/ 1430 h 1700"/>
                <a:gd name="T10" fmla="*/ 1557 w 2306"/>
                <a:gd name="T11" fmla="*/ 367 h 1700"/>
                <a:gd name="T12" fmla="*/ 1039 w 2306"/>
                <a:gd name="T13" fmla="*/ 633 h 1700"/>
                <a:gd name="T14" fmla="*/ 634 w 2306"/>
                <a:gd name="T15" fmla="*/ 544 h 1700"/>
                <a:gd name="T16" fmla="*/ 1601 w 2306"/>
                <a:gd name="T17" fmla="*/ 1385 h 1700"/>
                <a:gd name="T18" fmla="*/ 1468 w 2306"/>
                <a:gd name="T19" fmla="*/ 1518 h 1700"/>
                <a:gd name="T20" fmla="*/ 1335 w 2306"/>
                <a:gd name="T21" fmla="*/ 1385 h 1700"/>
                <a:gd name="T22" fmla="*/ 1468 w 2306"/>
                <a:gd name="T23" fmla="*/ 1253 h 1700"/>
                <a:gd name="T24" fmla="*/ 1601 w 2306"/>
                <a:gd name="T25" fmla="*/ 1385 h 1700"/>
                <a:gd name="T26" fmla="*/ 1380 w 2306"/>
                <a:gd name="T27" fmla="*/ 721 h 1700"/>
                <a:gd name="T28" fmla="*/ 1512 w 2306"/>
                <a:gd name="T29" fmla="*/ 854 h 1700"/>
                <a:gd name="T30" fmla="*/ 1380 w 2306"/>
                <a:gd name="T31" fmla="*/ 987 h 1700"/>
                <a:gd name="T32" fmla="*/ 1247 w 2306"/>
                <a:gd name="T33" fmla="*/ 854 h 1700"/>
                <a:gd name="T34" fmla="*/ 1380 w 2306"/>
                <a:gd name="T35" fmla="*/ 721 h 1700"/>
                <a:gd name="T36" fmla="*/ 981 w 2306"/>
                <a:gd name="T37" fmla="*/ 987 h 1700"/>
                <a:gd name="T38" fmla="*/ 1070 w 2306"/>
                <a:gd name="T39" fmla="*/ 1076 h 1700"/>
                <a:gd name="T40" fmla="*/ 981 w 2306"/>
                <a:gd name="T41" fmla="*/ 1164 h 1700"/>
                <a:gd name="T42" fmla="*/ 893 w 2306"/>
                <a:gd name="T43" fmla="*/ 1076 h 1700"/>
                <a:gd name="T44" fmla="*/ 981 w 2306"/>
                <a:gd name="T45" fmla="*/ 987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6" h="1700">
                  <a:moveTo>
                    <a:pt x="634" y="544"/>
                  </a:moveTo>
                  <a:cubicBezTo>
                    <a:pt x="147" y="1439"/>
                    <a:pt x="147" y="1439"/>
                    <a:pt x="147" y="1439"/>
                  </a:cubicBezTo>
                  <a:cubicBezTo>
                    <a:pt x="147" y="1439"/>
                    <a:pt x="0" y="1689"/>
                    <a:pt x="280" y="1695"/>
                  </a:cubicBezTo>
                  <a:cubicBezTo>
                    <a:pt x="486" y="1700"/>
                    <a:pt x="2051" y="1695"/>
                    <a:pt x="2051" y="1695"/>
                  </a:cubicBezTo>
                  <a:cubicBezTo>
                    <a:pt x="2051" y="1695"/>
                    <a:pt x="2306" y="1669"/>
                    <a:pt x="2158" y="1430"/>
                  </a:cubicBezTo>
                  <a:cubicBezTo>
                    <a:pt x="2007" y="1185"/>
                    <a:pt x="1557" y="367"/>
                    <a:pt x="1557" y="367"/>
                  </a:cubicBezTo>
                  <a:cubicBezTo>
                    <a:pt x="1557" y="367"/>
                    <a:pt x="1338" y="0"/>
                    <a:pt x="1039" y="633"/>
                  </a:cubicBezTo>
                  <a:cubicBezTo>
                    <a:pt x="940" y="842"/>
                    <a:pt x="762" y="312"/>
                    <a:pt x="634" y="544"/>
                  </a:cubicBezTo>
                  <a:close/>
                  <a:moveTo>
                    <a:pt x="1601" y="1385"/>
                  </a:moveTo>
                  <a:cubicBezTo>
                    <a:pt x="1601" y="1459"/>
                    <a:pt x="1541" y="1518"/>
                    <a:pt x="1468" y="1518"/>
                  </a:cubicBezTo>
                  <a:cubicBezTo>
                    <a:pt x="1395" y="1518"/>
                    <a:pt x="1335" y="1459"/>
                    <a:pt x="1335" y="1385"/>
                  </a:cubicBezTo>
                  <a:cubicBezTo>
                    <a:pt x="1335" y="1312"/>
                    <a:pt x="1395" y="1253"/>
                    <a:pt x="1468" y="1253"/>
                  </a:cubicBezTo>
                  <a:cubicBezTo>
                    <a:pt x="1541" y="1253"/>
                    <a:pt x="1601" y="1312"/>
                    <a:pt x="1601" y="1385"/>
                  </a:cubicBezTo>
                  <a:close/>
                  <a:moveTo>
                    <a:pt x="1380" y="721"/>
                  </a:moveTo>
                  <a:cubicBezTo>
                    <a:pt x="1453" y="721"/>
                    <a:pt x="1512" y="781"/>
                    <a:pt x="1512" y="854"/>
                  </a:cubicBezTo>
                  <a:cubicBezTo>
                    <a:pt x="1512" y="928"/>
                    <a:pt x="1453" y="987"/>
                    <a:pt x="1380" y="987"/>
                  </a:cubicBezTo>
                  <a:cubicBezTo>
                    <a:pt x="1306" y="987"/>
                    <a:pt x="1247" y="928"/>
                    <a:pt x="1247" y="854"/>
                  </a:cubicBezTo>
                  <a:cubicBezTo>
                    <a:pt x="1247" y="781"/>
                    <a:pt x="1306" y="721"/>
                    <a:pt x="1380" y="721"/>
                  </a:cubicBezTo>
                  <a:close/>
                  <a:moveTo>
                    <a:pt x="981" y="987"/>
                  </a:moveTo>
                  <a:cubicBezTo>
                    <a:pt x="1030" y="987"/>
                    <a:pt x="1070" y="1027"/>
                    <a:pt x="1070" y="1076"/>
                  </a:cubicBezTo>
                  <a:cubicBezTo>
                    <a:pt x="1070" y="1124"/>
                    <a:pt x="1030" y="1164"/>
                    <a:pt x="981" y="1164"/>
                  </a:cubicBezTo>
                  <a:cubicBezTo>
                    <a:pt x="932" y="1164"/>
                    <a:pt x="893" y="1124"/>
                    <a:pt x="893" y="1076"/>
                  </a:cubicBezTo>
                  <a:cubicBezTo>
                    <a:pt x="893" y="1027"/>
                    <a:pt x="932" y="987"/>
                    <a:pt x="981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3819526" y="-801688"/>
              <a:ext cx="10821988" cy="10296526"/>
            </a:xfrm>
            <a:custGeom>
              <a:avLst/>
              <a:gdLst>
                <a:gd name="T0" fmla="*/ 2774 w 2883"/>
                <a:gd name="T1" fmla="*/ 1969 h 2743"/>
                <a:gd name="T2" fmla="*/ 2192 w 2883"/>
                <a:gd name="T3" fmla="*/ 974 h 2743"/>
                <a:gd name="T4" fmla="*/ 2192 w 2883"/>
                <a:gd name="T5" fmla="*/ 974 h 2743"/>
                <a:gd name="T6" fmla="*/ 2192 w 2883"/>
                <a:gd name="T7" fmla="*/ 88 h 2743"/>
                <a:gd name="T8" fmla="*/ 2103 w 2883"/>
                <a:gd name="T9" fmla="*/ 0 h 2743"/>
                <a:gd name="T10" fmla="*/ 2015 w 2883"/>
                <a:gd name="T11" fmla="*/ 88 h 2743"/>
                <a:gd name="T12" fmla="*/ 2015 w 2883"/>
                <a:gd name="T13" fmla="*/ 974 h 2743"/>
                <a:gd name="T14" fmla="*/ 2015 w 2883"/>
                <a:gd name="T15" fmla="*/ 974 h 2743"/>
                <a:gd name="T16" fmla="*/ 2689 w 2883"/>
                <a:gd name="T17" fmla="*/ 2194 h 2743"/>
                <a:gd name="T18" fmla="*/ 2435 w 2883"/>
                <a:gd name="T19" fmla="*/ 2569 h 2743"/>
                <a:gd name="T20" fmla="*/ 565 w 2883"/>
                <a:gd name="T21" fmla="*/ 2569 h 2743"/>
                <a:gd name="T22" fmla="*/ 288 w 2883"/>
                <a:gd name="T23" fmla="*/ 2181 h 2743"/>
                <a:gd name="T24" fmla="*/ 952 w 2883"/>
                <a:gd name="T25" fmla="*/ 974 h 2743"/>
                <a:gd name="T26" fmla="*/ 952 w 2883"/>
                <a:gd name="T27" fmla="*/ 974 h 2743"/>
                <a:gd name="T28" fmla="*/ 952 w 2883"/>
                <a:gd name="T29" fmla="*/ 88 h 2743"/>
                <a:gd name="T30" fmla="*/ 863 w 2883"/>
                <a:gd name="T31" fmla="*/ 0 h 2743"/>
                <a:gd name="T32" fmla="*/ 775 w 2883"/>
                <a:gd name="T33" fmla="*/ 88 h 2743"/>
                <a:gd name="T34" fmla="*/ 775 w 2883"/>
                <a:gd name="T35" fmla="*/ 974 h 2743"/>
                <a:gd name="T36" fmla="*/ 775 w 2883"/>
                <a:gd name="T37" fmla="*/ 974 h 2743"/>
                <a:gd name="T38" fmla="*/ 113 w 2883"/>
                <a:gd name="T39" fmla="*/ 2180 h 2743"/>
                <a:gd name="T40" fmla="*/ 553 w 2883"/>
                <a:gd name="T41" fmla="*/ 2739 h 2743"/>
                <a:gd name="T42" fmla="*/ 595 w 2883"/>
                <a:gd name="T43" fmla="*/ 2740 h 2743"/>
                <a:gd name="T44" fmla="*/ 597 w 2883"/>
                <a:gd name="T45" fmla="*/ 2743 h 2743"/>
                <a:gd name="T46" fmla="*/ 2370 w 2883"/>
                <a:gd name="T47" fmla="*/ 2743 h 2743"/>
                <a:gd name="T48" fmla="*/ 2371 w 2883"/>
                <a:gd name="T49" fmla="*/ 2740 h 2743"/>
                <a:gd name="T50" fmla="*/ 2413 w 2883"/>
                <a:gd name="T51" fmla="*/ 2739 h 2743"/>
                <a:gd name="T52" fmla="*/ 2883 w 2883"/>
                <a:gd name="T53" fmla="*/ 2256 h 2743"/>
                <a:gd name="T54" fmla="*/ 2774 w 2883"/>
                <a:gd name="T55" fmla="*/ 1969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3" h="2743">
                  <a:moveTo>
                    <a:pt x="2774" y="1969"/>
                  </a:moveTo>
                  <a:cubicBezTo>
                    <a:pt x="2192" y="974"/>
                    <a:pt x="2192" y="974"/>
                    <a:pt x="2192" y="974"/>
                  </a:cubicBezTo>
                  <a:cubicBezTo>
                    <a:pt x="2192" y="974"/>
                    <a:pt x="2192" y="974"/>
                    <a:pt x="2192" y="974"/>
                  </a:cubicBezTo>
                  <a:cubicBezTo>
                    <a:pt x="2192" y="88"/>
                    <a:pt x="2192" y="88"/>
                    <a:pt x="2192" y="88"/>
                  </a:cubicBezTo>
                  <a:cubicBezTo>
                    <a:pt x="2192" y="39"/>
                    <a:pt x="2152" y="0"/>
                    <a:pt x="2103" y="0"/>
                  </a:cubicBezTo>
                  <a:cubicBezTo>
                    <a:pt x="2054" y="0"/>
                    <a:pt x="2015" y="39"/>
                    <a:pt x="2015" y="88"/>
                  </a:cubicBezTo>
                  <a:cubicBezTo>
                    <a:pt x="2015" y="974"/>
                    <a:pt x="2015" y="974"/>
                    <a:pt x="2015" y="974"/>
                  </a:cubicBezTo>
                  <a:cubicBezTo>
                    <a:pt x="2015" y="974"/>
                    <a:pt x="2015" y="974"/>
                    <a:pt x="2015" y="974"/>
                  </a:cubicBezTo>
                  <a:cubicBezTo>
                    <a:pt x="2015" y="974"/>
                    <a:pt x="2649" y="2110"/>
                    <a:pt x="2689" y="2194"/>
                  </a:cubicBezTo>
                  <a:cubicBezTo>
                    <a:pt x="2768" y="2361"/>
                    <a:pt x="2578" y="2569"/>
                    <a:pt x="2435" y="2569"/>
                  </a:cubicBezTo>
                  <a:cubicBezTo>
                    <a:pt x="1700" y="2569"/>
                    <a:pt x="770" y="2569"/>
                    <a:pt x="565" y="2569"/>
                  </a:cubicBezTo>
                  <a:cubicBezTo>
                    <a:pt x="379" y="2569"/>
                    <a:pt x="185" y="2397"/>
                    <a:pt x="288" y="2181"/>
                  </a:cubicBezTo>
                  <a:cubicBezTo>
                    <a:pt x="377" y="1998"/>
                    <a:pt x="952" y="974"/>
                    <a:pt x="952" y="974"/>
                  </a:cubicBezTo>
                  <a:cubicBezTo>
                    <a:pt x="952" y="974"/>
                    <a:pt x="952" y="974"/>
                    <a:pt x="952" y="974"/>
                  </a:cubicBezTo>
                  <a:cubicBezTo>
                    <a:pt x="952" y="88"/>
                    <a:pt x="952" y="88"/>
                    <a:pt x="952" y="88"/>
                  </a:cubicBezTo>
                  <a:cubicBezTo>
                    <a:pt x="952" y="39"/>
                    <a:pt x="912" y="0"/>
                    <a:pt x="863" y="0"/>
                  </a:cubicBezTo>
                  <a:cubicBezTo>
                    <a:pt x="814" y="0"/>
                    <a:pt x="775" y="39"/>
                    <a:pt x="775" y="88"/>
                  </a:cubicBezTo>
                  <a:cubicBezTo>
                    <a:pt x="775" y="974"/>
                    <a:pt x="775" y="974"/>
                    <a:pt x="775" y="974"/>
                  </a:cubicBezTo>
                  <a:cubicBezTo>
                    <a:pt x="775" y="974"/>
                    <a:pt x="775" y="974"/>
                    <a:pt x="775" y="974"/>
                  </a:cubicBezTo>
                  <a:cubicBezTo>
                    <a:pt x="775" y="974"/>
                    <a:pt x="199" y="1979"/>
                    <a:pt x="113" y="2180"/>
                  </a:cubicBezTo>
                  <a:cubicBezTo>
                    <a:pt x="0" y="2447"/>
                    <a:pt x="256" y="2743"/>
                    <a:pt x="553" y="2739"/>
                  </a:cubicBezTo>
                  <a:cubicBezTo>
                    <a:pt x="568" y="2739"/>
                    <a:pt x="581" y="2742"/>
                    <a:pt x="595" y="2740"/>
                  </a:cubicBezTo>
                  <a:cubicBezTo>
                    <a:pt x="597" y="2743"/>
                    <a:pt x="597" y="2743"/>
                    <a:pt x="597" y="2743"/>
                  </a:cubicBezTo>
                  <a:cubicBezTo>
                    <a:pt x="2370" y="2743"/>
                    <a:pt x="2370" y="2743"/>
                    <a:pt x="2370" y="2743"/>
                  </a:cubicBezTo>
                  <a:cubicBezTo>
                    <a:pt x="2371" y="2740"/>
                    <a:pt x="2371" y="2740"/>
                    <a:pt x="2371" y="2740"/>
                  </a:cubicBezTo>
                  <a:cubicBezTo>
                    <a:pt x="2385" y="2742"/>
                    <a:pt x="2399" y="2739"/>
                    <a:pt x="2413" y="2739"/>
                  </a:cubicBezTo>
                  <a:cubicBezTo>
                    <a:pt x="2682" y="2739"/>
                    <a:pt x="2883" y="2525"/>
                    <a:pt x="2883" y="2256"/>
                  </a:cubicBezTo>
                  <a:cubicBezTo>
                    <a:pt x="2883" y="2142"/>
                    <a:pt x="2834" y="2066"/>
                    <a:pt x="2774" y="19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9385301" y="-1465263"/>
              <a:ext cx="1328738" cy="1328738"/>
            </a:xfrm>
            <a:custGeom>
              <a:avLst/>
              <a:gdLst>
                <a:gd name="T0" fmla="*/ 177 w 354"/>
                <a:gd name="T1" fmla="*/ 177 h 354"/>
                <a:gd name="T2" fmla="*/ 177 w 354"/>
                <a:gd name="T3" fmla="*/ 177 h 354"/>
                <a:gd name="T4" fmla="*/ 0 w 354"/>
                <a:gd name="T5" fmla="*/ 177 h 354"/>
                <a:gd name="T6" fmla="*/ 177 w 354"/>
                <a:gd name="T7" fmla="*/ 354 h 354"/>
                <a:gd name="T8" fmla="*/ 354 w 354"/>
                <a:gd name="T9" fmla="*/ 177 h 354"/>
                <a:gd name="T10" fmla="*/ 177 w 354"/>
                <a:gd name="T11" fmla="*/ 0 h 354"/>
                <a:gd name="T12" fmla="*/ 0 w 354"/>
                <a:gd name="T13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354">
                  <a:moveTo>
                    <a:pt x="177" y="177"/>
                  </a:moveTo>
                  <a:cubicBezTo>
                    <a:pt x="177" y="177"/>
                    <a:pt x="177" y="177"/>
                    <a:pt x="177" y="177"/>
                  </a:cubicBezTo>
                  <a:moveTo>
                    <a:pt x="0" y="177"/>
                  </a:moveTo>
                  <a:cubicBezTo>
                    <a:pt x="0" y="274"/>
                    <a:pt x="80" y="354"/>
                    <a:pt x="177" y="354"/>
                  </a:cubicBezTo>
                  <a:cubicBezTo>
                    <a:pt x="275" y="354"/>
                    <a:pt x="354" y="274"/>
                    <a:pt x="354" y="177"/>
                  </a:cubicBezTo>
                  <a:cubicBezTo>
                    <a:pt x="354" y="79"/>
                    <a:pt x="275" y="0"/>
                    <a:pt x="177" y="0"/>
                  </a:cubicBezTo>
                  <a:cubicBezTo>
                    <a:pt x="80" y="0"/>
                    <a:pt x="0" y="79"/>
                    <a:pt x="0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9"/>
            <p:cNvSpPr>
              <a:spLocks noEditPoints="1"/>
            </p:cNvSpPr>
            <p:nvPr/>
          </p:nvSpPr>
          <p:spPr bwMode="auto">
            <a:xfrm>
              <a:off x="8391526" y="857250"/>
              <a:ext cx="663575" cy="665163"/>
            </a:xfrm>
            <a:custGeom>
              <a:avLst/>
              <a:gdLst>
                <a:gd name="T0" fmla="*/ 88 w 177"/>
                <a:gd name="T1" fmla="*/ 89 h 177"/>
                <a:gd name="T2" fmla="*/ 88 w 177"/>
                <a:gd name="T3" fmla="*/ 89 h 177"/>
                <a:gd name="T4" fmla="*/ 0 w 177"/>
                <a:gd name="T5" fmla="*/ 89 h 177"/>
                <a:gd name="T6" fmla="*/ 88 w 177"/>
                <a:gd name="T7" fmla="*/ 177 h 177"/>
                <a:gd name="T8" fmla="*/ 177 w 177"/>
                <a:gd name="T9" fmla="*/ 89 h 177"/>
                <a:gd name="T10" fmla="*/ 88 w 177"/>
                <a:gd name="T11" fmla="*/ 0 h 177"/>
                <a:gd name="T12" fmla="*/ 0 w 177"/>
                <a:gd name="T13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77">
                  <a:moveTo>
                    <a:pt x="88" y="89"/>
                  </a:moveTo>
                  <a:cubicBezTo>
                    <a:pt x="88" y="89"/>
                    <a:pt x="88" y="89"/>
                    <a:pt x="88" y="89"/>
                  </a:cubicBezTo>
                  <a:moveTo>
                    <a:pt x="0" y="89"/>
                  </a:move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ubicBezTo>
                    <a:pt x="39" y="0"/>
                    <a:pt x="0" y="40"/>
                    <a:pt x="0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7408953" y="4970335"/>
            <a:ext cx="2492991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搭建完善的孵化平台</a:t>
            </a:r>
          </a:p>
        </p:txBody>
      </p:sp>
    </p:spTree>
    <p:extLst>
      <p:ext uri="{BB962C8B-B14F-4D97-AF65-F5344CB8AC3E}">
        <p14:creationId xmlns="" xmlns:p14="http://schemas.microsoft.com/office/powerpoint/2010/main" val="28380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5849"/>
            <a:ext cx="6775360" cy="45462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31451" y="6097755"/>
            <a:ext cx="1646601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汽车安全系统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534819" y="1486168"/>
            <a:ext cx="5278439" cy="4773613"/>
            <a:chOff x="6470651" y="1288736"/>
            <a:chExt cx="5278438" cy="4773613"/>
          </a:xfrm>
        </p:grpSpPr>
        <p:sp>
          <p:nvSpPr>
            <p:cNvPr id="27" name="Freeform 40217"/>
            <p:cNvSpPr>
              <a:spLocks/>
            </p:cNvSpPr>
            <p:nvPr/>
          </p:nvSpPr>
          <p:spPr bwMode="auto">
            <a:xfrm>
              <a:off x="9086851" y="3347724"/>
              <a:ext cx="2662238" cy="2714625"/>
            </a:xfrm>
            <a:custGeom>
              <a:avLst/>
              <a:gdLst>
                <a:gd name="T0" fmla="*/ 269 w 1121"/>
                <a:gd name="T1" fmla="*/ 1000 h 1143"/>
                <a:gd name="T2" fmla="*/ 978 w 1121"/>
                <a:gd name="T3" fmla="*/ 810 h 1143"/>
                <a:gd name="T4" fmla="*/ 788 w 1121"/>
                <a:gd name="T5" fmla="*/ 101 h 1143"/>
                <a:gd name="T6" fmla="*/ 245 w 1121"/>
                <a:gd name="T7" fmla="*/ 116 h 1143"/>
                <a:gd name="T8" fmla="*/ 245 w 1121"/>
                <a:gd name="T9" fmla="*/ 116 h 1143"/>
                <a:gd name="T10" fmla="*/ 10 w 1121"/>
                <a:gd name="T11" fmla="*/ 252 h 1143"/>
                <a:gd name="T12" fmla="*/ 10 w 1121"/>
                <a:gd name="T13" fmla="*/ 522 h 1143"/>
                <a:gd name="T14" fmla="*/ 10 w 1121"/>
                <a:gd name="T15" fmla="*/ 522 h 1143"/>
                <a:gd name="T16" fmla="*/ 269 w 1121"/>
                <a:gd name="T17" fmla="*/ 1000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1" h="1143">
                  <a:moveTo>
                    <a:pt x="269" y="1000"/>
                  </a:moveTo>
                  <a:cubicBezTo>
                    <a:pt x="517" y="1143"/>
                    <a:pt x="834" y="1058"/>
                    <a:pt x="978" y="810"/>
                  </a:cubicBezTo>
                  <a:cubicBezTo>
                    <a:pt x="1121" y="562"/>
                    <a:pt x="1036" y="245"/>
                    <a:pt x="788" y="101"/>
                  </a:cubicBezTo>
                  <a:cubicBezTo>
                    <a:pt x="613" y="0"/>
                    <a:pt x="403" y="13"/>
                    <a:pt x="245" y="116"/>
                  </a:cubicBezTo>
                  <a:cubicBezTo>
                    <a:pt x="245" y="116"/>
                    <a:pt x="245" y="116"/>
                    <a:pt x="245" y="116"/>
                  </a:cubicBezTo>
                  <a:cubicBezTo>
                    <a:pt x="10" y="252"/>
                    <a:pt x="10" y="252"/>
                    <a:pt x="10" y="252"/>
                  </a:cubicBezTo>
                  <a:cubicBezTo>
                    <a:pt x="10" y="522"/>
                    <a:pt x="10" y="522"/>
                    <a:pt x="10" y="522"/>
                  </a:cubicBezTo>
                  <a:cubicBezTo>
                    <a:pt x="10" y="522"/>
                    <a:pt x="10" y="522"/>
                    <a:pt x="10" y="522"/>
                  </a:cubicBezTo>
                  <a:cubicBezTo>
                    <a:pt x="0" y="711"/>
                    <a:pt x="94" y="899"/>
                    <a:pt x="269" y="1000"/>
                  </a:cubicBezTo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0218"/>
            <p:cNvSpPr>
              <a:spLocks/>
            </p:cNvSpPr>
            <p:nvPr/>
          </p:nvSpPr>
          <p:spPr bwMode="auto">
            <a:xfrm>
              <a:off x="6470651" y="3347724"/>
              <a:ext cx="2663825" cy="2714625"/>
            </a:xfrm>
            <a:custGeom>
              <a:avLst/>
              <a:gdLst>
                <a:gd name="T0" fmla="*/ 333 w 1121"/>
                <a:gd name="T1" fmla="*/ 101 h 1143"/>
                <a:gd name="T2" fmla="*/ 143 w 1121"/>
                <a:gd name="T3" fmla="*/ 810 h 1143"/>
                <a:gd name="T4" fmla="*/ 852 w 1121"/>
                <a:gd name="T5" fmla="*/ 1000 h 1143"/>
                <a:gd name="T6" fmla="*/ 1111 w 1121"/>
                <a:gd name="T7" fmla="*/ 522 h 1143"/>
                <a:gd name="T8" fmla="*/ 1111 w 1121"/>
                <a:gd name="T9" fmla="*/ 522 h 1143"/>
                <a:gd name="T10" fmla="*/ 1111 w 1121"/>
                <a:gd name="T11" fmla="*/ 252 h 1143"/>
                <a:gd name="T12" fmla="*/ 876 w 1121"/>
                <a:gd name="T13" fmla="*/ 116 h 1143"/>
                <a:gd name="T14" fmla="*/ 876 w 1121"/>
                <a:gd name="T15" fmla="*/ 116 h 1143"/>
                <a:gd name="T16" fmla="*/ 333 w 1121"/>
                <a:gd name="T17" fmla="*/ 101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1" h="1143">
                  <a:moveTo>
                    <a:pt x="333" y="101"/>
                  </a:moveTo>
                  <a:cubicBezTo>
                    <a:pt x="85" y="245"/>
                    <a:pt x="0" y="562"/>
                    <a:pt x="143" y="810"/>
                  </a:cubicBezTo>
                  <a:cubicBezTo>
                    <a:pt x="287" y="1058"/>
                    <a:pt x="604" y="1143"/>
                    <a:pt x="852" y="1000"/>
                  </a:cubicBezTo>
                  <a:cubicBezTo>
                    <a:pt x="1027" y="899"/>
                    <a:pt x="1121" y="711"/>
                    <a:pt x="1111" y="522"/>
                  </a:cubicBezTo>
                  <a:cubicBezTo>
                    <a:pt x="1111" y="522"/>
                    <a:pt x="1111" y="522"/>
                    <a:pt x="1111" y="522"/>
                  </a:cubicBezTo>
                  <a:cubicBezTo>
                    <a:pt x="1111" y="252"/>
                    <a:pt x="1111" y="252"/>
                    <a:pt x="1111" y="252"/>
                  </a:cubicBezTo>
                  <a:cubicBezTo>
                    <a:pt x="876" y="116"/>
                    <a:pt x="876" y="116"/>
                    <a:pt x="876" y="116"/>
                  </a:cubicBezTo>
                  <a:cubicBezTo>
                    <a:pt x="876" y="116"/>
                    <a:pt x="876" y="116"/>
                    <a:pt x="876" y="116"/>
                  </a:cubicBezTo>
                  <a:cubicBezTo>
                    <a:pt x="718" y="13"/>
                    <a:pt x="508" y="0"/>
                    <a:pt x="333" y="101"/>
                  </a:cubicBezTo>
                </a:path>
              </a:pathLst>
            </a:custGeom>
            <a:solidFill>
              <a:srgbClr val="5F95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0219"/>
            <p:cNvSpPr>
              <a:spLocks/>
            </p:cNvSpPr>
            <p:nvPr/>
          </p:nvSpPr>
          <p:spPr bwMode="auto">
            <a:xfrm>
              <a:off x="7877176" y="1288736"/>
              <a:ext cx="2465388" cy="2657475"/>
            </a:xfrm>
            <a:custGeom>
              <a:avLst/>
              <a:gdLst>
                <a:gd name="T0" fmla="*/ 1038 w 1038"/>
                <a:gd name="T1" fmla="*/ 519 h 1118"/>
                <a:gd name="T2" fmla="*/ 519 w 1038"/>
                <a:gd name="T3" fmla="*/ 0 h 1118"/>
                <a:gd name="T4" fmla="*/ 0 w 1038"/>
                <a:gd name="T5" fmla="*/ 519 h 1118"/>
                <a:gd name="T6" fmla="*/ 284 w 1038"/>
                <a:gd name="T7" fmla="*/ 982 h 1118"/>
                <a:gd name="T8" fmla="*/ 284 w 1038"/>
                <a:gd name="T9" fmla="*/ 982 h 1118"/>
                <a:gd name="T10" fmla="*/ 519 w 1038"/>
                <a:gd name="T11" fmla="*/ 1118 h 1118"/>
                <a:gd name="T12" fmla="*/ 754 w 1038"/>
                <a:gd name="T13" fmla="*/ 982 h 1118"/>
                <a:gd name="T14" fmla="*/ 754 w 1038"/>
                <a:gd name="T15" fmla="*/ 982 h 1118"/>
                <a:gd name="T16" fmla="*/ 1038 w 1038"/>
                <a:gd name="T17" fmla="*/ 5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8" h="1118">
                  <a:moveTo>
                    <a:pt x="1038" y="519"/>
                  </a:moveTo>
                  <a:cubicBezTo>
                    <a:pt x="1038" y="233"/>
                    <a:pt x="806" y="0"/>
                    <a:pt x="519" y="0"/>
                  </a:cubicBezTo>
                  <a:cubicBezTo>
                    <a:pt x="232" y="0"/>
                    <a:pt x="0" y="233"/>
                    <a:pt x="0" y="519"/>
                  </a:cubicBezTo>
                  <a:cubicBezTo>
                    <a:pt x="0" y="721"/>
                    <a:pt x="116" y="896"/>
                    <a:pt x="284" y="982"/>
                  </a:cubicBezTo>
                  <a:cubicBezTo>
                    <a:pt x="284" y="982"/>
                    <a:pt x="284" y="982"/>
                    <a:pt x="284" y="982"/>
                  </a:cubicBezTo>
                  <a:cubicBezTo>
                    <a:pt x="519" y="1118"/>
                    <a:pt x="519" y="1118"/>
                    <a:pt x="519" y="1118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754" y="982"/>
                    <a:pt x="754" y="982"/>
                    <a:pt x="754" y="982"/>
                  </a:cubicBezTo>
                  <a:cubicBezTo>
                    <a:pt x="922" y="896"/>
                    <a:pt x="1038" y="721"/>
                    <a:pt x="1038" y="519"/>
                  </a:cubicBezTo>
                </a:path>
              </a:pathLst>
            </a:custGeom>
            <a:solidFill>
              <a:srgbClr val="165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239251" y="388096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391261" y="3880962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860575" y="3334408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Microsoft YaHei UI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Freeform 23"/>
            <p:cNvSpPr>
              <a:spLocks noEditPoints="1"/>
            </p:cNvSpPr>
            <p:nvPr/>
          </p:nvSpPr>
          <p:spPr bwMode="auto">
            <a:xfrm>
              <a:off x="8842470" y="1441957"/>
              <a:ext cx="584012" cy="584182"/>
            </a:xfrm>
            <a:custGeom>
              <a:avLst/>
              <a:gdLst>
                <a:gd name="T0" fmla="*/ 627 w 2907"/>
                <a:gd name="T1" fmla="*/ 76 h 2907"/>
                <a:gd name="T2" fmla="*/ 76 w 2907"/>
                <a:gd name="T3" fmla="*/ 627 h 2907"/>
                <a:gd name="T4" fmla="*/ 76 w 2907"/>
                <a:gd name="T5" fmla="*/ 903 h 2907"/>
                <a:gd name="T6" fmla="*/ 627 w 2907"/>
                <a:gd name="T7" fmla="*/ 1453 h 2907"/>
                <a:gd name="T8" fmla="*/ 1040 w 2907"/>
                <a:gd name="T9" fmla="*/ 1040 h 2907"/>
                <a:gd name="T10" fmla="*/ 903 w 2907"/>
                <a:gd name="T11" fmla="*/ 903 h 2907"/>
                <a:gd name="T12" fmla="*/ 627 w 2907"/>
                <a:gd name="T13" fmla="*/ 1178 h 2907"/>
                <a:gd name="T14" fmla="*/ 490 w 2907"/>
                <a:gd name="T15" fmla="*/ 1041 h 2907"/>
                <a:gd name="T16" fmla="*/ 765 w 2907"/>
                <a:gd name="T17" fmla="*/ 765 h 2907"/>
                <a:gd name="T18" fmla="*/ 627 w 2907"/>
                <a:gd name="T19" fmla="*/ 627 h 2907"/>
                <a:gd name="T20" fmla="*/ 352 w 2907"/>
                <a:gd name="T21" fmla="*/ 903 h 2907"/>
                <a:gd name="T22" fmla="*/ 214 w 2907"/>
                <a:gd name="T23" fmla="*/ 765 h 2907"/>
                <a:gd name="T24" fmla="*/ 765 w 2907"/>
                <a:gd name="T25" fmla="*/ 214 h 2907"/>
                <a:gd name="T26" fmla="*/ 1316 w 2907"/>
                <a:gd name="T27" fmla="*/ 765 h 2907"/>
                <a:gd name="T28" fmla="*/ 1453 w 2907"/>
                <a:gd name="T29" fmla="*/ 627 h 2907"/>
                <a:gd name="T30" fmla="*/ 902 w 2907"/>
                <a:gd name="T31" fmla="*/ 76 h 2907"/>
                <a:gd name="T32" fmla="*/ 627 w 2907"/>
                <a:gd name="T33" fmla="*/ 76 h 2907"/>
                <a:gd name="T34" fmla="*/ 2693 w 2907"/>
                <a:gd name="T35" fmla="*/ 2142 h 2907"/>
                <a:gd name="T36" fmla="*/ 2142 w 2907"/>
                <a:gd name="T37" fmla="*/ 2693 h 2907"/>
                <a:gd name="T38" fmla="*/ 2004 w 2907"/>
                <a:gd name="T39" fmla="*/ 2555 h 2907"/>
                <a:gd name="T40" fmla="*/ 2280 w 2907"/>
                <a:gd name="T41" fmla="*/ 2280 h 2907"/>
                <a:gd name="T42" fmla="*/ 2142 w 2907"/>
                <a:gd name="T43" fmla="*/ 2142 h 2907"/>
                <a:gd name="T44" fmla="*/ 1867 w 2907"/>
                <a:gd name="T45" fmla="*/ 2418 h 2907"/>
                <a:gd name="T46" fmla="*/ 1729 w 2907"/>
                <a:gd name="T47" fmla="*/ 2280 h 2907"/>
                <a:gd name="T48" fmla="*/ 2005 w 2907"/>
                <a:gd name="T49" fmla="*/ 2005 h 2907"/>
                <a:gd name="T50" fmla="*/ 1867 w 2907"/>
                <a:gd name="T51" fmla="*/ 1867 h 2907"/>
                <a:gd name="T52" fmla="*/ 1453 w 2907"/>
                <a:gd name="T53" fmla="*/ 2280 h 2907"/>
                <a:gd name="T54" fmla="*/ 2004 w 2907"/>
                <a:gd name="T55" fmla="*/ 2831 h 2907"/>
                <a:gd name="T56" fmla="*/ 2280 w 2907"/>
                <a:gd name="T57" fmla="*/ 2831 h 2907"/>
                <a:gd name="T58" fmla="*/ 2831 w 2907"/>
                <a:gd name="T59" fmla="*/ 2280 h 2907"/>
                <a:gd name="T60" fmla="*/ 2831 w 2907"/>
                <a:gd name="T61" fmla="*/ 2004 h 2907"/>
                <a:gd name="T62" fmla="*/ 2280 w 2907"/>
                <a:gd name="T63" fmla="*/ 1453 h 2907"/>
                <a:gd name="T64" fmla="*/ 2142 w 2907"/>
                <a:gd name="T65" fmla="*/ 1591 h 2907"/>
                <a:gd name="T66" fmla="*/ 2693 w 2907"/>
                <a:gd name="T67" fmla="*/ 2142 h 2907"/>
                <a:gd name="T68" fmla="*/ 1995 w 2907"/>
                <a:gd name="T69" fmla="*/ 489 h 2907"/>
                <a:gd name="T70" fmla="*/ 2418 w 2907"/>
                <a:gd name="T71" fmla="*/ 912 h 2907"/>
                <a:gd name="T72" fmla="*/ 2277 w 2907"/>
                <a:gd name="T73" fmla="*/ 1053 h 2907"/>
                <a:gd name="T74" fmla="*/ 1854 w 2907"/>
                <a:gd name="T75" fmla="*/ 630 h 2907"/>
                <a:gd name="T76" fmla="*/ 1995 w 2907"/>
                <a:gd name="T77" fmla="*/ 489 h 2907"/>
                <a:gd name="T78" fmla="*/ 584 w 2907"/>
                <a:gd name="T79" fmla="*/ 1899 h 2907"/>
                <a:gd name="T80" fmla="*/ 1007 w 2907"/>
                <a:gd name="T81" fmla="*/ 2322 h 2907"/>
                <a:gd name="T82" fmla="*/ 866 w 2907"/>
                <a:gd name="T83" fmla="*/ 2463 h 2907"/>
                <a:gd name="T84" fmla="*/ 443 w 2907"/>
                <a:gd name="T85" fmla="*/ 2040 h 2907"/>
                <a:gd name="T86" fmla="*/ 584 w 2907"/>
                <a:gd name="T87" fmla="*/ 1899 h 2907"/>
                <a:gd name="T88" fmla="*/ 1995 w 2907"/>
                <a:gd name="T89" fmla="*/ 207 h 2907"/>
                <a:gd name="T90" fmla="*/ 2560 w 2907"/>
                <a:gd name="T91" fmla="*/ 207 h 2907"/>
                <a:gd name="T92" fmla="*/ 2700 w 2907"/>
                <a:gd name="T93" fmla="*/ 347 h 2907"/>
                <a:gd name="T94" fmla="*/ 2700 w 2907"/>
                <a:gd name="T95" fmla="*/ 912 h 2907"/>
                <a:gd name="T96" fmla="*/ 951 w 2907"/>
                <a:gd name="T97" fmla="*/ 2661 h 2907"/>
                <a:gd name="T98" fmla="*/ 90 w 2907"/>
                <a:gd name="T99" fmla="*/ 2816 h 2907"/>
                <a:gd name="T100" fmla="*/ 245 w 2907"/>
                <a:gd name="T101" fmla="*/ 1955 h 2907"/>
                <a:gd name="T102" fmla="*/ 1995 w 2907"/>
                <a:gd name="T103" fmla="*/ 207 h 2907"/>
                <a:gd name="T104" fmla="*/ 884 w 2907"/>
                <a:gd name="T105" fmla="*/ 2446 h 2907"/>
                <a:gd name="T106" fmla="*/ 2562 w 2907"/>
                <a:gd name="T107" fmla="*/ 769 h 2907"/>
                <a:gd name="T108" fmla="*/ 2559 w 2907"/>
                <a:gd name="T109" fmla="*/ 488 h 2907"/>
                <a:gd name="T110" fmla="*/ 2419 w 2907"/>
                <a:gd name="T111" fmla="*/ 349 h 2907"/>
                <a:gd name="T112" fmla="*/ 2138 w 2907"/>
                <a:gd name="T113" fmla="*/ 346 h 2907"/>
                <a:gd name="T114" fmla="*/ 460 w 2907"/>
                <a:gd name="T115" fmla="*/ 2023 h 2907"/>
                <a:gd name="T116" fmla="*/ 372 w 2907"/>
                <a:gd name="T117" fmla="*/ 2534 h 2907"/>
                <a:gd name="T118" fmla="*/ 884 w 2907"/>
                <a:gd name="T119" fmla="*/ 2446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07" h="2907">
                  <a:moveTo>
                    <a:pt x="627" y="76"/>
                  </a:moveTo>
                  <a:cubicBezTo>
                    <a:pt x="76" y="627"/>
                    <a:pt x="76" y="627"/>
                    <a:pt x="76" y="627"/>
                  </a:cubicBezTo>
                  <a:cubicBezTo>
                    <a:pt x="0" y="703"/>
                    <a:pt x="0" y="827"/>
                    <a:pt x="76" y="903"/>
                  </a:cubicBezTo>
                  <a:cubicBezTo>
                    <a:pt x="627" y="1453"/>
                    <a:pt x="627" y="1453"/>
                    <a:pt x="627" y="1453"/>
                  </a:cubicBezTo>
                  <a:cubicBezTo>
                    <a:pt x="1040" y="1040"/>
                    <a:pt x="1040" y="1040"/>
                    <a:pt x="1040" y="1040"/>
                  </a:cubicBezTo>
                  <a:cubicBezTo>
                    <a:pt x="903" y="903"/>
                    <a:pt x="903" y="903"/>
                    <a:pt x="903" y="903"/>
                  </a:cubicBezTo>
                  <a:cubicBezTo>
                    <a:pt x="627" y="1178"/>
                    <a:pt x="627" y="1178"/>
                    <a:pt x="627" y="1178"/>
                  </a:cubicBezTo>
                  <a:cubicBezTo>
                    <a:pt x="490" y="1041"/>
                    <a:pt x="490" y="1041"/>
                    <a:pt x="490" y="1041"/>
                  </a:cubicBezTo>
                  <a:cubicBezTo>
                    <a:pt x="765" y="765"/>
                    <a:pt x="765" y="765"/>
                    <a:pt x="765" y="765"/>
                  </a:cubicBezTo>
                  <a:cubicBezTo>
                    <a:pt x="627" y="627"/>
                    <a:pt x="627" y="627"/>
                    <a:pt x="627" y="627"/>
                  </a:cubicBezTo>
                  <a:cubicBezTo>
                    <a:pt x="352" y="903"/>
                    <a:pt x="352" y="903"/>
                    <a:pt x="352" y="903"/>
                  </a:cubicBezTo>
                  <a:cubicBezTo>
                    <a:pt x="214" y="765"/>
                    <a:pt x="214" y="765"/>
                    <a:pt x="214" y="765"/>
                  </a:cubicBezTo>
                  <a:cubicBezTo>
                    <a:pt x="765" y="214"/>
                    <a:pt x="765" y="214"/>
                    <a:pt x="765" y="214"/>
                  </a:cubicBezTo>
                  <a:cubicBezTo>
                    <a:pt x="1316" y="765"/>
                    <a:pt x="1316" y="765"/>
                    <a:pt x="1316" y="765"/>
                  </a:cubicBezTo>
                  <a:cubicBezTo>
                    <a:pt x="1453" y="627"/>
                    <a:pt x="1453" y="627"/>
                    <a:pt x="1453" y="627"/>
                  </a:cubicBezTo>
                  <a:cubicBezTo>
                    <a:pt x="902" y="76"/>
                    <a:pt x="902" y="76"/>
                    <a:pt x="902" y="76"/>
                  </a:cubicBezTo>
                  <a:cubicBezTo>
                    <a:pt x="827" y="0"/>
                    <a:pt x="703" y="0"/>
                    <a:pt x="627" y="76"/>
                  </a:cubicBezTo>
                  <a:close/>
                  <a:moveTo>
                    <a:pt x="2693" y="2142"/>
                  </a:moveTo>
                  <a:cubicBezTo>
                    <a:pt x="2142" y="2693"/>
                    <a:pt x="2142" y="2693"/>
                    <a:pt x="2142" y="2693"/>
                  </a:cubicBezTo>
                  <a:cubicBezTo>
                    <a:pt x="2004" y="2555"/>
                    <a:pt x="2004" y="2555"/>
                    <a:pt x="2004" y="2555"/>
                  </a:cubicBezTo>
                  <a:cubicBezTo>
                    <a:pt x="2280" y="2280"/>
                    <a:pt x="2280" y="2280"/>
                    <a:pt x="2280" y="2280"/>
                  </a:cubicBezTo>
                  <a:cubicBezTo>
                    <a:pt x="2142" y="2142"/>
                    <a:pt x="2142" y="2142"/>
                    <a:pt x="2142" y="2142"/>
                  </a:cubicBezTo>
                  <a:cubicBezTo>
                    <a:pt x="1867" y="2418"/>
                    <a:pt x="1867" y="2418"/>
                    <a:pt x="1867" y="2418"/>
                  </a:cubicBezTo>
                  <a:cubicBezTo>
                    <a:pt x="1729" y="2280"/>
                    <a:pt x="1729" y="2280"/>
                    <a:pt x="1729" y="2280"/>
                  </a:cubicBezTo>
                  <a:cubicBezTo>
                    <a:pt x="2005" y="2005"/>
                    <a:pt x="2005" y="2005"/>
                    <a:pt x="2005" y="2005"/>
                  </a:cubicBezTo>
                  <a:cubicBezTo>
                    <a:pt x="1867" y="1867"/>
                    <a:pt x="1867" y="1867"/>
                    <a:pt x="1867" y="1867"/>
                  </a:cubicBezTo>
                  <a:cubicBezTo>
                    <a:pt x="1453" y="2280"/>
                    <a:pt x="1453" y="2280"/>
                    <a:pt x="1453" y="2280"/>
                  </a:cubicBezTo>
                  <a:cubicBezTo>
                    <a:pt x="2004" y="2831"/>
                    <a:pt x="2004" y="2831"/>
                    <a:pt x="2004" y="2831"/>
                  </a:cubicBezTo>
                  <a:cubicBezTo>
                    <a:pt x="2081" y="2907"/>
                    <a:pt x="2204" y="2907"/>
                    <a:pt x="2280" y="2831"/>
                  </a:cubicBezTo>
                  <a:cubicBezTo>
                    <a:pt x="2831" y="2280"/>
                    <a:pt x="2831" y="2280"/>
                    <a:pt x="2831" y="2280"/>
                  </a:cubicBezTo>
                  <a:cubicBezTo>
                    <a:pt x="2907" y="2203"/>
                    <a:pt x="2907" y="2080"/>
                    <a:pt x="2831" y="2004"/>
                  </a:cubicBezTo>
                  <a:cubicBezTo>
                    <a:pt x="2280" y="1453"/>
                    <a:pt x="2280" y="1453"/>
                    <a:pt x="2280" y="1453"/>
                  </a:cubicBezTo>
                  <a:cubicBezTo>
                    <a:pt x="2142" y="1591"/>
                    <a:pt x="2142" y="1591"/>
                    <a:pt x="2142" y="1591"/>
                  </a:cubicBezTo>
                  <a:cubicBezTo>
                    <a:pt x="2693" y="2142"/>
                    <a:pt x="2693" y="2142"/>
                    <a:pt x="2693" y="2142"/>
                  </a:cubicBezTo>
                  <a:close/>
                  <a:moveTo>
                    <a:pt x="1995" y="489"/>
                  </a:moveTo>
                  <a:cubicBezTo>
                    <a:pt x="2418" y="912"/>
                    <a:pt x="2418" y="912"/>
                    <a:pt x="2418" y="912"/>
                  </a:cubicBezTo>
                  <a:cubicBezTo>
                    <a:pt x="2277" y="1053"/>
                    <a:pt x="2277" y="1053"/>
                    <a:pt x="2277" y="1053"/>
                  </a:cubicBezTo>
                  <a:cubicBezTo>
                    <a:pt x="1854" y="630"/>
                    <a:pt x="1854" y="630"/>
                    <a:pt x="1854" y="630"/>
                  </a:cubicBezTo>
                  <a:cubicBezTo>
                    <a:pt x="1995" y="489"/>
                    <a:pt x="1995" y="489"/>
                    <a:pt x="1995" y="489"/>
                  </a:cubicBezTo>
                  <a:close/>
                  <a:moveTo>
                    <a:pt x="584" y="1899"/>
                  </a:moveTo>
                  <a:cubicBezTo>
                    <a:pt x="1007" y="2322"/>
                    <a:pt x="1007" y="2322"/>
                    <a:pt x="1007" y="2322"/>
                  </a:cubicBezTo>
                  <a:cubicBezTo>
                    <a:pt x="866" y="2463"/>
                    <a:pt x="866" y="2463"/>
                    <a:pt x="866" y="2463"/>
                  </a:cubicBezTo>
                  <a:cubicBezTo>
                    <a:pt x="443" y="2040"/>
                    <a:pt x="443" y="2040"/>
                    <a:pt x="443" y="2040"/>
                  </a:cubicBezTo>
                  <a:cubicBezTo>
                    <a:pt x="584" y="1899"/>
                    <a:pt x="584" y="1899"/>
                    <a:pt x="584" y="1899"/>
                  </a:cubicBezTo>
                  <a:close/>
                  <a:moveTo>
                    <a:pt x="1995" y="207"/>
                  </a:moveTo>
                  <a:cubicBezTo>
                    <a:pt x="2151" y="51"/>
                    <a:pt x="2403" y="51"/>
                    <a:pt x="2560" y="207"/>
                  </a:cubicBezTo>
                  <a:cubicBezTo>
                    <a:pt x="2700" y="347"/>
                    <a:pt x="2700" y="347"/>
                    <a:pt x="2700" y="347"/>
                  </a:cubicBezTo>
                  <a:cubicBezTo>
                    <a:pt x="2856" y="503"/>
                    <a:pt x="2856" y="757"/>
                    <a:pt x="2700" y="912"/>
                  </a:cubicBezTo>
                  <a:cubicBezTo>
                    <a:pt x="951" y="2661"/>
                    <a:pt x="951" y="2661"/>
                    <a:pt x="951" y="2661"/>
                  </a:cubicBezTo>
                  <a:cubicBezTo>
                    <a:pt x="90" y="2816"/>
                    <a:pt x="90" y="2816"/>
                    <a:pt x="90" y="2816"/>
                  </a:cubicBezTo>
                  <a:cubicBezTo>
                    <a:pt x="245" y="1955"/>
                    <a:pt x="245" y="1955"/>
                    <a:pt x="245" y="1955"/>
                  </a:cubicBezTo>
                  <a:cubicBezTo>
                    <a:pt x="1995" y="207"/>
                    <a:pt x="1995" y="207"/>
                    <a:pt x="1995" y="207"/>
                  </a:cubicBezTo>
                  <a:close/>
                  <a:moveTo>
                    <a:pt x="884" y="2446"/>
                  </a:moveTo>
                  <a:cubicBezTo>
                    <a:pt x="2562" y="769"/>
                    <a:pt x="2562" y="769"/>
                    <a:pt x="2562" y="769"/>
                  </a:cubicBezTo>
                  <a:cubicBezTo>
                    <a:pt x="2638" y="692"/>
                    <a:pt x="2637" y="566"/>
                    <a:pt x="2559" y="488"/>
                  </a:cubicBezTo>
                  <a:cubicBezTo>
                    <a:pt x="2419" y="349"/>
                    <a:pt x="2419" y="349"/>
                    <a:pt x="2419" y="349"/>
                  </a:cubicBezTo>
                  <a:cubicBezTo>
                    <a:pt x="2340" y="270"/>
                    <a:pt x="2215" y="269"/>
                    <a:pt x="2138" y="346"/>
                  </a:cubicBezTo>
                  <a:cubicBezTo>
                    <a:pt x="460" y="2023"/>
                    <a:pt x="460" y="2023"/>
                    <a:pt x="460" y="2023"/>
                  </a:cubicBezTo>
                  <a:cubicBezTo>
                    <a:pt x="372" y="2534"/>
                    <a:pt x="372" y="2534"/>
                    <a:pt x="372" y="2534"/>
                  </a:cubicBezTo>
                  <a:cubicBezTo>
                    <a:pt x="884" y="2446"/>
                    <a:pt x="884" y="2446"/>
                    <a:pt x="884" y="2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420101" y="2388607"/>
              <a:ext cx="14287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搭建期</a:t>
              </a: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6800490" y="4428811"/>
              <a:ext cx="609083" cy="466658"/>
              <a:chOff x="-1130300" y="8029575"/>
              <a:chExt cx="5057776" cy="3875088"/>
            </a:xfrm>
            <a:solidFill>
              <a:schemeClr val="bg1"/>
            </a:solidFill>
          </p:grpSpPr>
          <p:sp>
            <p:nvSpPr>
              <p:cNvPr id="74" name="Freeform 5"/>
              <p:cNvSpPr>
                <a:spLocks/>
              </p:cNvSpPr>
              <p:nvPr/>
            </p:nvSpPr>
            <p:spPr bwMode="auto">
              <a:xfrm>
                <a:off x="-1130300" y="8578850"/>
                <a:ext cx="1846263" cy="1200150"/>
              </a:xfrm>
              <a:custGeom>
                <a:avLst/>
                <a:gdLst>
                  <a:gd name="T0" fmla="*/ 850 w 1196"/>
                  <a:gd name="T1" fmla="*/ 777 h 777"/>
                  <a:gd name="T2" fmla="*/ 812 w 1196"/>
                  <a:gd name="T3" fmla="*/ 762 h 777"/>
                  <a:gd name="T4" fmla="*/ 714 w 1196"/>
                  <a:gd name="T5" fmla="*/ 677 h 777"/>
                  <a:gd name="T6" fmla="*/ 443 w 1196"/>
                  <a:gd name="T7" fmla="*/ 537 h 777"/>
                  <a:gd name="T8" fmla="*/ 56 w 1196"/>
                  <a:gd name="T9" fmla="*/ 537 h 777"/>
                  <a:gd name="T10" fmla="*/ 0 w 1196"/>
                  <a:gd name="T11" fmla="*/ 481 h 777"/>
                  <a:gd name="T12" fmla="*/ 0 w 1196"/>
                  <a:gd name="T13" fmla="*/ 55 h 777"/>
                  <a:gd name="T14" fmla="*/ 56 w 1196"/>
                  <a:gd name="T15" fmla="*/ 0 h 777"/>
                  <a:gd name="T16" fmla="*/ 439 w 1196"/>
                  <a:gd name="T17" fmla="*/ 0 h 777"/>
                  <a:gd name="T18" fmla="*/ 920 w 1196"/>
                  <a:gd name="T19" fmla="*/ 163 h 777"/>
                  <a:gd name="T20" fmla="*/ 1178 w 1196"/>
                  <a:gd name="T21" fmla="*/ 371 h 777"/>
                  <a:gd name="T22" fmla="*/ 1196 w 1196"/>
                  <a:gd name="T23" fmla="*/ 410 h 777"/>
                  <a:gd name="T24" fmla="*/ 1180 w 1196"/>
                  <a:gd name="T25" fmla="*/ 450 h 777"/>
                  <a:gd name="T26" fmla="*/ 1022 w 1196"/>
                  <a:gd name="T27" fmla="*/ 619 h 777"/>
                  <a:gd name="T28" fmla="*/ 890 w 1196"/>
                  <a:gd name="T29" fmla="*/ 759 h 777"/>
                  <a:gd name="T30" fmla="*/ 850 w 1196"/>
                  <a:gd name="T31" fmla="*/ 77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6" h="777">
                    <a:moveTo>
                      <a:pt x="850" y="777"/>
                    </a:moveTo>
                    <a:cubicBezTo>
                      <a:pt x="836" y="777"/>
                      <a:pt x="823" y="772"/>
                      <a:pt x="812" y="762"/>
                    </a:cubicBezTo>
                    <a:cubicBezTo>
                      <a:pt x="775" y="728"/>
                      <a:pt x="743" y="700"/>
                      <a:pt x="714" y="677"/>
                    </a:cubicBezTo>
                    <a:cubicBezTo>
                      <a:pt x="588" y="573"/>
                      <a:pt x="492" y="537"/>
                      <a:pt x="443" y="537"/>
                    </a:cubicBezTo>
                    <a:cubicBezTo>
                      <a:pt x="56" y="537"/>
                      <a:pt x="56" y="537"/>
                      <a:pt x="56" y="537"/>
                    </a:cubicBezTo>
                    <a:cubicBezTo>
                      <a:pt x="25" y="537"/>
                      <a:pt x="0" y="512"/>
                      <a:pt x="0" y="481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25"/>
                      <a:pt x="25" y="0"/>
                      <a:pt x="56" y="0"/>
                    </a:cubicBezTo>
                    <a:cubicBezTo>
                      <a:pt x="439" y="0"/>
                      <a:pt x="439" y="0"/>
                      <a:pt x="439" y="0"/>
                    </a:cubicBezTo>
                    <a:cubicBezTo>
                      <a:pt x="597" y="0"/>
                      <a:pt x="754" y="53"/>
                      <a:pt x="920" y="163"/>
                    </a:cubicBezTo>
                    <a:cubicBezTo>
                      <a:pt x="1002" y="217"/>
                      <a:pt x="1084" y="283"/>
                      <a:pt x="1178" y="371"/>
                    </a:cubicBezTo>
                    <a:cubicBezTo>
                      <a:pt x="1189" y="381"/>
                      <a:pt x="1195" y="395"/>
                      <a:pt x="1196" y="410"/>
                    </a:cubicBezTo>
                    <a:cubicBezTo>
                      <a:pt x="1196" y="424"/>
                      <a:pt x="1190" y="439"/>
                      <a:pt x="1180" y="450"/>
                    </a:cubicBezTo>
                    <a:cubicBezTo>
                      <a:pt x="1127" y="506"/>
                      <a:pt x="1074" y="563"/>
                      <a:pt x="1022" y="619"/>
                    </a:cubicBezTo>
                    <a:cubicBezTo>
                      <a:pt x="976" y="668"/>
                      <a:pt x="933" y="714"/>
                      <a:pt x="890" y="759"/>
                    </a:cubicBezTo>
                    <a:cubicBezTo>
                      <a:pt x="879" y="771"/>
                      <a:pt x="865" y="777"/>
                      <a:pt x="850" y="7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128712" y="9999663"/>
                <a:ext cx="2798763" cy="1905000"/>
              </a:xfrm>
              <a:custGeom>
                <a:avLst/>
                <a:gdLst>
                  <a:gd name="T0" fmla="*/ 1093 w 1813"/>
                  <a:gd name="T1" fmla="*/ 1234 h 1234"/>
                  <a:gd name="T2" fmla="*/ 1069 w 1813"/>
                  <a:gd name="T3" fmla="*/ 1229 h 1234"/>
                  <a:gd name="T4" fmla="*/ 1037 w 1813"/>
                  <a:gd name="T5" fmla="*/ 1179 h 1234"/>
                  <a:gd name="T6" fmla="*/ 1037 w 1813"/>
                  <a:gd name="T7" fmla="*/ 898 h 1234"/>
                  <a:gd name="T8" fmla="*/ 763 w 1813"/>
                  <a:gd name="T9" fmla="*/ 898 h 1234"/>
                  <a:gd name="T10" fmla="*/ 277 w 1813"/>
                  <a:gd name="T11" fmla="*/ 736 h 1234"/>
                  <a:gd name="T12" fmla="*/ 18 w 1813"/>
                  <a:gd name="T13" fmla="*/ 529 h 1234"/>
                  <a:gd name="T14" fmla="*/ 0 w 1813"/>
                  <a:gd name="T15" fmla="*/ 490 h 1234"/>
                  <a:gd name="T16" fmla="*/ 16 w 1813"/>
                  <a:gd name="T17" fmla="*/ 450 h 1234"/>
                  <a:gd name="T18" fmla="*/ 184 w 1813"/>
                  <a:gd name="T19" fmla="*/ 271 h 1234"/>
                  <a:gd name="T20" fmla="*/ 306 w 1813"/>
                  <a:gd name="T21" fmla="*/ 140 h 1234"/>
                  <a:gd name="T22" fmla="*/ 384 w 1813"/>
                  <a:gd name="T23" fmla="*/ 138 h 1234"/>
                  <a:gd name="T24" fmla="*/ 479 w 1813"/>
                  <a:gd name="T25" fmla="*/ 220 h 1234"/>
                  <a:gd name="T26" fmla="*/ 759 w 1813"/>
                  <a:gd name="T27" fmla="*/ 361 h 1234"/>
                  <a:gd name="T28" fmla="*/ 1037 w 1813"/>
                  <a:gd name="T29" fmla="*/ 361 h 1234"/>
                  <a:gd name="T30" fmla="*/ 1037 w 1813"/>
                  <a:gd name="T31" fmla="*/ 60 h 1234"/>
                  <a:gd name="T32" fmla="*/ 1070 w 1813"/>
                  <a:gd name="T33" fmla="*/ 9 h 1234"/>
                  <a:gd name="T34" fmla="*/ 1129 w 1813"/>
                  <a:gd name="T35" fmla="*/ 16 h 1234"/>
                  <a:gd name="T36" fmla="*/ 1793 w 1813"/>
                  <a:gd name="T37" fmla="*/ 577 h 1234"/>
                  <a:gd name="T38" fmla="*/ 1813 w 1813"/>
                  <a:gd name="T39" fmla="*/ 620 h 1234"/>
                  <a:gd name="T40" fmla="*/ 1793 w 1813"/>
                  <a:gd name="T41" fmla="*/ 663 h 1234"/>
                  <a:gd name="T42" fmla="*/ 1129 w 1813"/>
                  <a:gd name="T43" fmla="*/ 1221 h 1234"/>
                  <a:gd name="T44" fmla="*/ 1093 w 1813"/>
                  <a:gd name="T45" fmla="*/ 1234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13" h="1234">
                    <a:moveTo>
                      <a:pt x="1093" y="1234"/>
                    </a:moveTo>
                    <a:cubicBezTo>
                      <a:pt x="1085" y="1234"/>
                      <a:pt x="1077" y="1233"/>
                      <a:pt x="1069" y="1229"/>
                    </a:cubicBezTo>
                    <a:cubicBezTo>
                      <a:pt x="1050" y="1220"/>
                      <a:pt x="1037" y="1201"/>
                      <a:pt x="1037" y="1179"/>
                    </a:cubicBezTo>
                    <a:cubicBezTo>
                      <a:pt x="1037" y="898"/>
                      <a:pt x="1037" y="898"/>
                      <a:pt x="1037" y="898"/>
                    </a:cubicBezTo>
                    <a:cubicBezTo>
                      <a:pt x="763" y="898"/>
                      <a:pt x="763" y="898"/>
                      <a:pt x="763" y="898"/>
                    </a:cubicBezTo>
                    <a:cubicBezTo>
                      <a:pt x="603" y="897"/>
                      <a:pt x="444" y="845"/>
                      <a:pt x="277" y="736"/>
                    </a:cubicBezTo>
                    <a:cubicBezTo>
                      <a:pt x="195" y="682"/>
                      <a:pt x="113" y="617"/>
                      <a:pt x="18" y="529"/>
                    </a:cubicBezTo>
                    <a:cubicBezTo>
                      <a:pt x="7" y="519"/>
                      <a:pt x="1" y="505"/>
                      <a:pt x="0" y="490"/>
                    </a:cubicBezTo>
                    <a:cubicBezTo>
                      <a:pt x="0" y="475"/>
                      <a:pt x="5" y="461"/>
                      <a:pt x="16" y="450"/>
                    </a:cubicBezTo>
                    <a:cubicBezTo>
                      <a:pt x="73" y="390"/>
                      <a:pt x="129" y="330"/>
                      <a:pt x="184" y="271"/>
                    </a:cubicBezTo>
                    <a:cubicBezTo>
                      <a:pt x="226" y="225"/>
                      <a:pt x="266" y="182"/>
                      <a:pt x="306" y="140"/>
                    </a:cubicBezTo>
                    <a:cubicBezTo>
                      <a:pt x="327" y="119"/>
                      <a:pt x="361" y="117"/>
                      <a:pt x="384" y="138"/>
                    </a:cubicBezTo>
                    <a:cubicBezTo>
                      <a:pt x="420" y="171"/>
                      <a:pt x="451" y="197"/>
                      <a:pt x="479" y="220"/>
                    </a:cubicBezTo>
                    <a:cubicBezTo>
                      <a:pt x="588" y="309"/>
                      <a:pt x="692" y="361"/>
                      <a:pt x="759" y="361"/>
                    </a:cubicBezTo>
                    <a:cubicBezTo>
                      <a:pt x="1037" y="361"/>
                      <a:pt x="1037" y="361"/>
                      <a:pt x="1037" y="361"/>
                    </a:cubicBezTo>
                    <a:cubicBezTo>
                      <a:pt x="1037" y="60"/>
                      <a:pt x="1037" y="60"/>
                      <a:pt x="1037" y="60"/>
                    </a:cubicBezTo>
                    <a:cubicBezTo>
                      <a:pt x="1037" y="38"/>
                      <a:pt x="1050" y="18"/>
                      <a:pt x="1070" y="9"/>
                    </a:cubicBezTo>
                    <a:cubicBezTo>
                      <a:pt x="1089" y="0"/>
                      <a:pt x="1112" y="3"/>
                      <a:pt x="1129" y="16"/>
                    </a:cubicBezTo>
                    <a:cubicBezTo>
                      <a:pt x="1793" y="577"/>
                      <a:pt x="1793" y="577"/>
                      <a:pt x="1793" y="577"/>
                    </a:cubicBezTo>
                    <a:cubicBezTo>
                      <a:pt x="1805" y="588"/>
                      <a:pt x="1813" y="603"/>
                      <a:pt x="1813" y="620"/>
                    </a:cubicBezTo>
                    <a:cubicBezTo>
                      <a:pt x="1813" y="636"/>
                      <a:pt x="1805" y="652"/>
                      <a:pt x="1793" y="663"/>
                    </a:cubicBezTo>
                    <a:cubicBezTo>
                      <a:pt x="1129" y="1221"/>
                      <a:pt x="1129" y="1221"/>
                      <a:pt x="1129" y="1221"/>
                    </a:cubicBezTo>
                    <a:cubicBezTo>
                      <a:pt x="1119" y="1230"/>
                      <a:pt x="1106" y="1234"/>
                      <a:pt x="1093" y="1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-1130300" y="8029575"/>
                <a:ext cx="5057776" cy="3355975"/>
              </a:xfrm>
              <a:custGeom>
                <a:avLst/>
                <a:gdLst>
                  <a:gd name="T0" fmla="*/ 432 w 3277"/>
                  <a:gd name="T1" fmla="*/ 2174 h 2174"/>
                  <a:gd name="T2" fmla="*/ 56 w 3277"/>
                  <a:gd name="T3" fmla="*/ 2174 h 2174"/>
                  <a:gd name="T4" fmla="*/ 0 w 3277"/>
                  <a:gd name="T5" fmla="*/ 2118 h 2174"/>
                  <a:gd name="T6" fmla="*/ 0 w 3277"/>
                  <a:gd name="T7" fmla="*/ 1693 h 2174"/>
                  <a:gd name="T8" fmla="*/ 56 w 3277"/>
                  <a:gd name="T9" fmla="*/ 1637 h 2174"/>
                  <a:gd name="T10" fmla="*/ 432 w 3277"/>
                  <a:gd name="T11" fmla="*/ 1637 h 2174"/>
                  <a:gd name="T12" fmla="*/ 626 w 3277"/>
                  <a:gd name="T13" fmla="*/ 1562 h 2174"/>
                  <a:gd name="T14" fmla="*/ 918 w 3277"/>
                  <a:gd name="T15" fmla="*/ 1311 h 2174"/>
                  <a:gd name="T16" fmla="*/ 1137 w 3277"/>
                  <a:gd name="T17" fmla="*/ 1081 h 2174"/>
                  <a:gd name="T18" fmla="*/ 1607 w 3277"/>
                  <a:gd name="T19" fmla="*/ 616 h 2174"/>
                  <a:gd name="T20" fmla="*/ 2220 w 3277"/>
                  <a:gd name="T21" fmla="*/ 356 h 2174"/>
                  <a:gd name="T22" fmla="*/ 2501 w 3277"/>
                  <a:gd name="T23" fmla="*/ 356 h 2174"/>
                  <a:gd name="T24" fmla="*/ 2501 w 3277"/>
                  <a:gd name="T25" fmla="*/ 60 h 2174"/>
                  <a:gd name="T26" fmla="*/ 2534 w 3277"/>
                  <a:gd name="T27" fmla="*/ 9 h 2174"/>
                  <a:gd name="T28" fmla="*/ 2593 w 3277"/>
                  <a:gd name="T29" fmla="*/ 17 h 2174"/>
                  <a:gd name="T30" fmla="*/ 3257 w 3277"/>
                  <a:gd name="T31" fmla="*/ 578 h 2174"/>
                  <a:gd name="T32" fmla="*/ 3277 w 3277"/>
                  <a:gd name="T33" fmla="*/ 621 h 2174"/>
                  <a:gd name="T34" fmla="*/ 3257 w 3277"/>
                  <a:gd name="T35" fmla="*/ 663 h 2174"/>
                  <a:gd name="T36" fmla="*/ 2593 w 3277"/>
                  <a:gd name="T37" fmla="*/ 1222 h 2174"/>
                  <a:gd name="T38" fmla="*/ 2534 w 3277"/>
                  <a:gd name="T39" fmla="*/ 1230 h 2174"/>
                  <a:gd name="T40" fmla="*/ 2501 w 3277"/>
                  <a:gd name="T41" fmla="*/ 1179 h 2174"/>
                  <a:gd name="T42" fmla="*/ 2501 w 3277"/>
                  <a:gd name="T43" fmla="*/ 893 h 2174"/>
                  <a:gd name="T44" fmla="*/ 2220 w 3277"/>
                  <a:gd name="T45" fmla="*/ 893 h 2174"/>
                  <a:gd name="T46" fmla="*/ 2035 w 3277"/>
                  <a:gd name="T47" fmla="*/ 967 h 2174"/>
                  <a:gd name="T48" fmla="*/ 1745 w 3277"/>
                  <a:gd name="T49" fmla="*/ 1218 h 2174"/>
                  <a:gd name="T50" fmla="*/ 1534 w 3277"/>
                  <a:gd name="T51" fmla="*/ 1441 h 2174"/>
                  <a:gd name="T52" fmla="*/ 1053 w 3277"/>
                  <a:gd name="T53" fmla="*/ 1914 h 2174"/>
                  <a:gd name="T54" fmla="*/ 433 w 3277"/>
                  <a:gd name="T55" fmla="*/ 2174 h 2174"/>
                  <a:gd name="T56" fmla="*/ 432 w 3277"/>
                  <a:gd name="T57" fmla="*/ 2174 h 2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77" h="2174">
                    <a:moveTo>
                      <a:pt x="432" y="2174"/>
                    </a:moveTo>
                    <a:cubicBezTo>
                      <a:pt x="56" y="2174"/>
                      <a:pt x="56" y="2174"/>
                      <a:pt x="56" y="2174"/>
                    </a:cubicBezTo>
                    <a:cubicBezTo>
                      <a:pt x="25" y="2174"/>
                      <a:pt x="0" y="2149"/>
                      <a:pt x="0" y="2118"/>
                    </a:cubicBezTo>
                    <a:cubicBezTo>
                      <a:pt x="0" y="1693"/>
                      <a:pt x="0" y="1693"/>
                      <a:pt x="0" y="1693"/>
                    </a:cubicBezTo>
                    <a:cubicBezTo>
                      <a:pt x="0" y="1662"/>
                      <a:pt x="25" y="1637"/>
                      <a:pt x="56" y="1637"/>
                    </a:cubicBezTo>
                    <a:cubicBezTo>
                      <a:pt x="432" y="1637"/>
                      <a:pt x="432" y="1637"/>
                      <a:pt x="432" y="1637"/>
                    </a:cubicBezTo>
                    <a:cubicBezTo>
                      <a:pt x="484" y="1637"/>
                      <a:pt x="551" y="1611"/>
                      <a:pt x="626" y="1562"/>
                    </a:cubicBezTo>
                    <a:cubicBezTo>
                      <a:pt x="706" y="1510"/>
                      <a:pt x="804" y="1426"/>
                      <a:pt x="918" y="1311"/>
                    </a:cubicBezTo>
                    <a:cubicBezTo>
                      <a:pt x="989" y="1240"/>
                      <a:pt x="1061" y="1162"/>
                      <a:pt x="1137" y="1081"/>
                    </a:cubicBezTo>
                    <a:cubicBezTo>
                      <a:pt x="1285" y="919"/>
                      <a:pt x="1440" y="753"/>
                      <a:pt x="1607" y="616"/>
                    </a:cubicBezTo>
                    <a:cubicBezTo>
                      <a:pt x="1756" y="497"/>
                      <a:pt x="1960" y="359"/>
                      <a:pt x="2220" y="356"/>
                    </a:cubicBezTo>
                    <a:cubicBezTo>
                      <a:pt x="2501" y="356"/>
                      <a:pt x="2501" y="356"/>
                      <a:pt x="2501" y="356"/>
                    </a:cubicBezTo>
                    <a:cubicBezTo>
                      <a:pt x="2501" y="60"/>
                      <a:pt x="2501" y="60"/>
                      <a:pt x="2501" y="60"/>
                    </a:cubicBezTo>
                    <a:cubicBezTo>
                      <a:pt x="2501" y="38"/>
                      <a:pt x="2514" y="18"/>
                      <a:pt x="2534" y="9"/>
                    </a:cubicBezTo>
                    <a:cubicBezTo>
                      <a:pt x="2553" y="0"/>
                      <a:pt x="2576" y="3"/>
                      <a:pt x="2593" y="17"/>
                    </a:cubicBezTo>
                    <a:cubicBezTo>
                      <a:pt x="3257" y="578"/>
                      <a:pt x="3257" y="578"/>
                      <a:pt x="3257" y="578"/>
                    </a:cubicBezTo>
                    <a:cubicBezTo>
                      <a:pt x="3269" y="588"/>
                      <a:pt x="3277" y="604"/>
                      <a:pt x="3277" y="621"/>
                    </a:cubicBezTo>
                    <a:cubicBezTo>
                      <a:pt x="3277" y="637"/>
                      <a:pt x="3269" y="652"/>
                      <a:pt x="3257" y="663"/>
                    </a:cubicBezTo>
                    <a:cubicBezTo>
                      <a:pt x="2593" y="1222"/>
                      <a:pt x="2593" y="1222"/>
                      <a:pt x="2593" y="1222"/>
                    </a:cubicBezTo>
                    <a:cubicBezTo>
                      <a:pt x="2576" y="1235"/>
                      <a:pt x="2553" y="1239"/>
                      <a:pt x="2534" y="1230"/>
                    </a:cubicBezTo>
                    <a:cubicBezTo>
                      <a:pt x="2514" y="1221"/>
                      <a:pt x="2501" y="1201"/>
                      <a:pt x="2501" y="1179"/>
                    </a:cubicBezTo>
                    <a:cubicBezTo>
                      <a:pt x="2501" y="893"/>
                      <a:pt x="2501" y="893"/>
                      <a:pt x="2501" y="893"/>
                    </a:cubicBezTo>
                    <a:cubicBezTo>
                      <a:pt x="2220" y="893"/>
                      <a:pt x="2220" y="893"/>
                      <a:pt x="2220" y="893"/>
                    </a:cubicBezTo>
                    <a:cubicBezTo>
                      <a:pt x="2192" y="893"/>
                      <a:pt x="2132" y="902"/>
                      <a:pt x="2035" y="967"/>
                    </a:cubicBezTo>
                    <a:cubicBezTo>
                      <a:pt x="1955" y="1018"/>
                      <a:pt x="1858" y="1103"/>
                      <a:pt x="1745" y="1218"/>
                    </a:cubicBezTo>
                    <a:cubicBezTo>
                      <a:pt x="1676" y="1288"/>
                      <a:pt x="1607" y="1362"/>
                      <a:pt x="1534" y="1441"/>
                    </a:cubicBezTo>
                    <a:cubicBezTo>
                      <a:pt x="1382" y="1605"/>
                      <a:pt x="1224" y="1776"/>
                      <a:pt x="1053" y="1914"/>
                    </a:cubicBezTo>
                    <a:cubicBezTo>
                      <a:pt x="901" y="2034"/>
                      <a:pt x="696" y="2171"/>
                      <a:pt x="433" y="2174"/>
                    </a:cubicBezTo>
                    <a:cubicBezTo>
                      <a:pt x="433" y="2174"/>
                      <a:pt x="433" y="2174"/>
                      <a:pt x="432" y="2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7470834" y="4435226"/>
              <a:ext cx="1389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发展期</a:t>
              </a:r>
            </a:p>
          </p:txBody>
        </p:sp>
        <p:sp>
          <p:nvSpPr>
            <p:cNvPr id="78" name="Freeform 23"/>
            <p:cNvSpPr>
              <a:spLocks noEditPoints="1"/>
            </p:cNvSpPr>
            <p:nvPr/>
          </p:nvSpPr>
          <p:spPr bwMode="auto">
            <a:xfrm>
              <a:off x="10943467" y="4402598"/>
              <a:ext cx="533309" cy="473775"/>
            </a:xfrm>
            <a:custGeom>
              <a:avLst/>
              <a:gdLst>
                <a:gd name="T0" fmla="*/ 143 w 2625"/>
                <a:gd name="T1" fmla="*/ 2043 h 2331"/>
                <a:gd name="T2" fmla="*/ 2458 w 2625"/>
                <a:gd name="T3" fmla="*/ 1326 h 2331"/>
                <a:gd name="T4" fmla="*/ 2244 w 2625"/>
                <a:gd name="T5" fmla="*/ 870 h 2331"/>
                <a:gd name="T6" fmla="*/ 2595 w 2625"/>
                <a:gd name="T7" fmla="*/ 1076 h 2331"/>
                <a:gd name="T8" fmla="*/ 2582 w 2625"/>
                <a:gd name="T9" fmla="*/ 1205 h 2331"/>
                <a:gd name="T10" fmla="*/ 2582 w 2625"/>
                <a:gd name="T11" fmla="*/ 1205 h 2331"/>
                <a:gd name="T12" fmla="*/ 2582 w 2625"/>
                <a:gd name="T13" fmla="*/ 1205 h 2331"/>
                <a:gd name="T14" fmla="*/ 1488 w 2625"/>
                <a:gd name="T15" fmla="*/ 1607 h 2331"/>
                <a:gd name="T16" fmla="*/ 1252 w 2625"/>
                <a:gd name="T17" fmla="*/ 1838 h 2331"/>
                <a:gd name="T18" fmla="*/ 1231 w 2625"/>
                <a:gd name="T19" fmla="*/ 1875 h 2331"/>
                <a:gd name="T20" fmla="*/ 1102 w 2625"/>
                <a:gd name="T21" fmla="*/ 2323 h 2331"/>
                <a:gd name="T22" fmla="*/ 1558 w 2625"/>
                <a:gd name="T23" fmla="*/ 2197 h 2331"/>
                <a:gd name="T24" fmla="*/ 1593 w 2625"/>
                <a:gd name="T25" fmla="*/ 2178 h 2331"/>
                <a:gd name="T26" fmla="*/ 2062 w 2625"/>
                <a:gd name="T27" fmla="*/ 1047 h 2331"/>
                <a:gd name="T28" fmla="*/ 1223 w 2625"/>
                <a:gd name="T29" fmla="*/ 2119 h 2331"/>
                <a:gd name="T30" fmla="*/ 1488 w 2625"/>
                <a:gd name="T31" fmla="*/ 2151 h 2331"/>
                <a:gd name="T32" fmla="*/ 2048 w 2625"/>
                <a:gd name="T33" fmla="*/ 1221 h 2331"/>
                <a:gd name="T34" fmla="*/ 1373 w 2625"/>
                <a:gd name="T35" fmla="*/ 1843 h 2331"/>
                <a:gd name="T36" fmla="*/ 2008 w 2625"/>
                <a:gd name="T37" fmla="*/ 1178 h 2331"/>
                <a:gd name="T38" fmla="*/ 2048 w 2625"/>
                <a:gd name="T39" fmla="*/ 1221 h 2331"/>
                <a:gd name="T40" fmla="*/ 2080 w 2625"/>
                <a:gd name="T41" fmla="*/ 2297 h 2331"/>
                <a:gd name="T42" fmla="*/ 2312 w 2625"/>
                <a:gd name="T43" fmla="*/ 1573 h 2331"/>
                <a:gd name="T44" fmla="*/ 2080 w 2625"/>
                <a:gd name="T45" fmla="*/ 0 h 2331"/>
                <a:gd name="T46" fmla="*/ 0 w 2625"/>
                <a:gd name="T47" fmla="*/ 244 h 2331"/>
                <a:gd name="T48" fmla="*/ 232 w 2625"/>
                <a:gd name="T49" fmla="*/ 2297 h 2331"/>
                <a:gd name="T50" fmla="*/ 2312 w 2625"/>
                <a:gd name="T51" fmla="*/ 669 h 2331"/>
                <a:gd name="T52" fmla="*/ 2080 w 2625"/>
                <a:gd name="T53" fmla="*/ 0 h 2331"/>
                <a:gd name="T54" fmla="*/ 323 w 2625"/>
                <a:gd name="T55" fmla="*/ 1818 h 2331"/>
                <a:gd name="T56" fmla="*/ 323 w 2625"/>
                <a:gd name="T57" fmla="*/ 1668 h 2331"/>
                <a:gd name="T58" fmla="*/ 999 w 2625"/>
                <a:gd name="T59" fmla="*/ 1818 h 2331"/>
                <a:gd name="T60" fmla="*/ 1730 w 2625"/>
                <a:gd name="T61" fmla="*/ 852 h 2331"/>
                <a:gd name="T62" fmla="*/ 698 w 2625"/>
                <a:gd name="T63" fmla="*/ 1093 h 2331"/>
                <a:gd name="T64" fmla="*/ 323 w 2625"/>
                <a:gd name="T65" fmla="*/ 1473 h 2331"/>
                <a:gd name="T66" fmla="*/ 248 w 2625"/>
                <a:gd name="T67" fmla="*/ 1402 h 2331"/>
                <a:gd name="T68" fmla="*/ 689 w 2625"/>
                <a:gd name="T69" fmla="*/ 879 h 2331"/>
                <a:gd name="T70" fmla="*/ 1636 w 2625"/>
                <a:gd name="T71" fmla="*/ 732 h 2331"/>
                <a:gd name="T72" fmla="*/ 1285 w 2625"/>
                <a:gd name="T73" fmla="*/ 657 h 2331"/>
                <a:gd name="T74" fmla="*/ 1805 w 2625"/>
                <a:gd name="T75" fmla="*/ 582 h 2331"/>
                <a:gd name="T76" fmla="*/ 1832 w 2625"/>
                <a:gd name="T77" fmla="*/ 587 h 2331"/>
                <a:gd name="T78" fmla="*/ 1856 w 2625"/>
                <a:gd name="T79" fmla="*/ 601 h 2331"/>
                <a:gd name="T80" fmla="*/ 1867 w 2625"/>
                <a:gd name="T81" fmla="*/ 615 h 2331"/>
                <a:gd name="T82" fmla="*/ 1877 w 2625"/>
                <a:gd name="T83" fmla="*/ 638 h 2331"/>
                <a:gd name="T84" fmla="*/ 1880 w 2625"/>
                <a:gd name="T85" fmla="*/ 829 h 2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5" h="2331">
                  <a:moveTo>
                    <a:pt x="143" y="2043"/>
                  </a:moveTo>
                  <a:cubicBezTo>
                    <a:pt x="143" y="2043"/>
                    <a:pt x="143" y="2043"/>
                    <a:pt x="143" y="2043"/>
                  </a:cubicBezTo>
                  <a:moveTo>
                    <a:pt x="2582" y="1205"/>
                  </a:moveTo>
                  <a:cubicBezTo>
                    <a:pt x="2458" y="1326"/>
                    <a:pt x="2458" y="1326"/>
                    <a:pt x="2458" y="1326"/>
                  </a:cubicBezTo>
                  <a:cubicBezTo>
                    <a:pt x="2121" y="991"/>
                    <a:pt x="2121" y="991"/>
                    <a:pt x="2121" y="991"/>
                  </a:cubicBezTo>
                  <a:cubicBezTo>
                    <a:pt x="2244" y="870"/>
                    <a:pt x="2244" y="870"/>
                    <a:pt x="2244" y="870"/>
                  </a:cubicBezTo>
                  <a:cubicBezTo>
                    <a:pt x="2282" y="832"/>
                    <a:pt x="2341" y="827"/>
                    <a:pt x="2373" y="859"/>
                  </a:cubicBezTo>
                  <a:cubicBezTo>
                    <a:pt x="2595" y="1076"/>
                    <a:pt x="2595" y="1076"/>
                    <a:pt x="2595" y="1076"/>
                  </a:cubicBezTo>
                  <a:cubicBezTo>
                    <a:pt x="2625" y="1108"/>
                    <a:pt x="2619" y="1167"/>
                    <a:pt x="2582" y="1205"/>
                  </a:cubicBezTo>
                  <a:cubicBezTo>
                    <a:pt x="2582" y="1205"/>
                    <a:pt x="2582" y="1205"/>
                    <a:pt x="2582" y="1205"/>
                  </a:cubicBezTo>
                  <a:cubicBezTo>
                    <a:pt x="2582" y="1205"/>
                    <a:pt x="2582" y="1205"/>
                    <a:pt x="2582" y="1205"/>
                  </a:cubicBezTo>
                  <a:cubicBezTo>
                    <a:pt x="2582" y="1205"/>
                    <a:pt x="2582" y="1205"/>
                    <a:pt x="2582" y="1205"/>
                  </a:cubicBezTo>
                  <a:cubicBezTo>
                    <a:pt x="2582" y="1205"/>
                    <a:pt x="2582" y="1205"/>
                    <a:pt x="2582" y="1205"/>
                  </a:cubicBezTo>
                  <a:cubicBezTo>
                    <a:pt x="2582" y="1205"/>
                    <a:pt x="2582" y="1205"/>
                    <a:pt x="2582" y="1205"/>
                  </a:cubicBezTo>
                  <a:moveTo>
                    <a:pt x="2062" y="1047"/>
                  </a:moveTo>
                  <a:cubicBezTo>
                    <a:pt x="1488" y="1607"/>
                    <a:pt x="1488" y="1607"/>
                    <a:pt x="1488" y="1607"/>
                  </a:cubicBezTo>
                  <a:cubicBezTo>
                    <a:pt x="1408" y="1696"/>
                    <a:pt x="1408" y="1696"/>
                    <a:pt x="1408" y="1696"/>
                  </a:cubicBezTo>
                  <a:cubicBezTo>
                    <a:pt x="1252" y="1838"/>
                    <a:pt x="1252" y="1838"/>
                    <a:pt x="1252" y="1838"/>
                  </a:cubicBezTo>
                  <a:cubicBezTo>
                    <a:pt x="1247" y="1840"/>
                    <a:pt x="1236" y="1856"/>
                    <a:pt x="1233" y="1870"/>
                  </a:cubicBezTo>
                  <a:cubicBezTo>
                    <a:pt x="1231" y="1872"/>
                    <a:pt x="1231" y="1872"/>
                    <a:pt x="1231" y="1875"/>
                  </a:cubicBezTo>
                  <a:cubicBezTo>
                    <a:pt x="1097" y="2291"/>
                    <a:pt x="1097" y="2291"/>
                    <a:pt x="1097" y="2291"/>
                  </a:cubicBezTo>
                  <a:cubicBezTo>
                    <a:pt x="1091" y="2304"/>
                    <a:pt x="1094" y="2315"/>
                    <a:pt x="1102" y="2323"/>
                  </a:cubicBezTo>
                  <a:cubicBezTo>
                    <a:pt x="1110" y="2331"/>
                    <a:pt x="1123" y="2331"/>
                    <a:pt x="1134" y="2328"/>
                  </a:cubicBezTo>
                  <a:cubicBezTo>
                    <a:pt x="1558" y="2197"/>
                    <a:pt x="1558" y="2197"/>
                    <a:pt x="1558" y="2197"/>
                  </a:cubicBezTo>
                  <a:cubicBezTo>
                    <a:pt x="1560" y="2194"/>
                    <a:pt x="1560" y="2194"/>
                    <a:pt x="1563" y="2194"/>
                  </a:cubicBezTo>
                  <a:cubicBezTo>
                    <a:pt x="1579" y="2192"/>
                    <a:pt x="1590" y="2181"/>
                    <a:pt x="1593" y="2178"/>
                  </a:cubicBezTo>
                  <a:cubicBezTo>
                    <a:pt x="2402" y="1379"/>
                    <a:pt x="2402" y="1379"/>
                    <a:pt x="2402" y="1379"/>
                  </a:cubicBezTo>
                  <a:cubicBezTo>
                    <a:pt x="2062" y="1047"/>
                    <a:pt x="2062" y="1047"/>
                    <a:pt x="2062" y="1047"/>
                  </a:cubicBezTo>
                  <a:moveTo>
                    <a:pt x="1311" y="2208"/>
                  </a:moveTo>
                  <a:cubicBezTo>
                    <a:pt x="1223" y="2119"/>
                    <a:pt x="1223" y="2119"/>
                    <a:pt x="1223" y="2119"/>
                  </a:cubicBezTo>
                  <a:cubicBezTo>
                    <a:pt x="1279" y="1945"/>
                    <a:pt x="1279" y="1945"/>
                    <a:pt x="1279" y="1945"/>
                  </a:cubicBezTo>
                  <a:cubicBezTo>
                    <a:pt x="1488" y="2151"/>
                    <a:pt x="1488" y="2151"/>
                    <a:pt x="1488" y="2151"/>
                  </a:cubicBezTo>
                  <a:cubicBezTo>
                    <a:pt x="1311" y="2208"/>
                    <a:pt x="1311" y="2208"/>
                    <a:pt x="1311" y="2208"/>
                  </a:cubicBezTo>
                  <a:moveTo>
                    <a:pt x="2048" y="1221"/>
                  </a:moveTo>
                  <a:cubicBezTo>
                    <a:pt x="1416" y="1843"/>
                    <a:pt x="1416" y="1843"/>
                    <a:pt x="1416" y="1843"/>
                  </a:cubicBezTo>
                  <a:cubicBezTo>
                    <a:pt x="1405" y="1854"/>
                    <a:pt x="1384" y="1854"/>
                    <a:pt x="1373" y="1843"/>
                  </a:cubicBezTo>
                  <a:cubicBezTo>
                    <a:pt x="1359" y="1832"/>
                    <a:pt x="1359" y="1811"/>
                    <a:pt x="1373" y="1800"/>
                  </a:cubicBezTo>
                  <a:cubicBezTo>
                    <a:pt x="2008" y="1178"/>
                    <a:pt x="2008" y="1178"/>
                    <a:pt x="2008" y="1178"/>
                  </a:cubicBezTo>
                  <a:cubicBezTo>
                    <a:pt x="2019" y="1168"/>
                    <a:pt x="2040" y="1168"/>
                    <a:pt x="2051" y="1178"/>
                  </a:cubicBezTo>
                  <a:cubicBezTo>
                    <a:pt x="2062" y="1192"/>
                    <a:pt x="2062" y="1210"/>
                    <a:pt x="2048" y="1221"/>
                  </a:cubicBezTo>
                  <a:moveTo>
                    <a:pt x="1596" y="2297"/>
                  </a:moveTo>
                  <a:cubicBezTo>
                    <a:pt x="2080" y="2297"/>
                    <a:pt x="2080" y="2297"/>
                    <a:pt x="2080" y="2297"/>
                  </a:cubicBezTo>
                  <a:cubicBezTo>
                    <a:pt x="2208" y="2297"/>
                    <a:pt x="2312" y="2188"/>
                    <a:pt x="2312" y="2054"/>
                  </a:cubicBezTo>
                  <a:cubicBezTo>
                    <a:pt x="2312" y="1573"/>
                    <a:pt x="2312" y="1573"/>
                    <a:pt x="2312" y="1573"/>
                  </a:cubicBezTo>
                  <a:cubicBezTo>
                    <a:pt x="1596" y="2297"/>
                    <a:pt x="1596" y="2297"/>
                    <a:pt x="1596" y="2297"/>
                  </a:cubicBezTo>
                  <a:moveTo>
                    <a:pt x="2080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04" y="0"/>
                    <a:pt x="0" y="109"/>
                    <a:pt x="0" y="244"/>
                  </a:cubicBezTo>
                  <a:cubicBezTo>
                    <a:pt x="0" y="2054"/>
                    <a:pt x="0" y="2054"/>
                    <a:pt x="0" y="2054"/>
                  </a:cubicBezTo>
                  <a:cubicBezTo>
                    <a:pt x="0" y="2188"/>
                    <a:pt x="104" y="2297"/>
                    <a:pt x="232" y="2297"/>
                  </a:cubicBezTo>
                  <a:cubicBezTo>
                    <a:pt x="699" y="2297"/>
                    <a:pt x="699" y="2297"/>
                    <a:pt x="699" y="2297"/>
                  </a:cubicBezTo>
                  <a:cubicBezTo>
                    <a:pt x="2312" y="669"/>
                    <a:pt x="2312" y="669"/>
                    <a:pt x="2312" y="669"/>
                  </a:cubicBezTo>
                  <a:cubicBezTo>
                    <a:pt x="2312" y="244"/>
                    <a:pt x="2312" y="244"/>
                    <a:pt x="2312" y="244"/>
                  </a:cubicBezTo>
                  <a:cubicBezTo>
                    <a:pt x="2312" y="109"/>
                    <a:pt x="2208" y="0"/>
                    <a:pt x="2080" y="0"/>
                  </a:cubicBezTo>
                  <a:moveTo>
                    <a:pt x="999" y="1818"/>
                  </a:moveTo>
                  <a:cubicBezTo>
                    <a:pt x="323" y="1818"/>
                    <a:pt x="323" y="1818"/>
                    <a:pt x="323" y="1818"/>
                  </a:cubicBezTo>
                  <a:cubicBezTo>
                    <a:pt x="281" y="1818"/>
                    <a:pt x="248" y="1784"/>
                    <a:pt x="248" y="1743"/>
                  </a:cubicBezTo>
                  <a:cubicBezTo>
                    <a:pt x="248" y="1702"/>
                    <a:pt x="281" y="1668"/>
                    <a:pt x="323" y="1668"/>
                  </a:cubicBezTo>
                  <a:cubicBezTo>
                    <a:pt x="1147" y="1668"/>
                    <a:pt x="1147" y="1668"/>
                    <a:pt x="1147" y="1668"/>
                  </a:cubicBezTo>
                  <a:cubicBezTo>
                    <a:pt x="999" y="1818"/>
                    <a:pt x="999" y="1818"/>
                    <a:pt x="999" y="1818"/>
                  </a:cubicBezTo>
                  <a:moveTo>
                    <a:pt x="1730" y="980"/>
                  </a:moveTo>
                  <a:cubicBezTo>
                    <a:pt x="1730" y="852"/>
                    <a:pt x="1730" y="852"/>
                    <a:pt x="1730" y="852"/>
                  </a:cubicBezTo>
                  <a:cubicBezTo>
                    <a:pt x="1143" y="1504"/>
                    <a:pt x="1143" y="1504"/>
                    <a:pt x="1143" y="1504"/>
                  </a:cubicBezTo>
                  <a:cubicBezTo>
                    <a:pt x="698" y="1093"/>
                    <a:pt x="698" y="1093"/>
                    <a:pt x="698" y="1093"/>
                  </a:cubicBezTo>
                  <a:cubicBezTo>
                    <a:pt x="379" y="1448"/>
                    <a:pt x="379" y="1448"/>
                    <a:pt x="379" y="1448"/>
                  </a:cubicBezTo>
                  <a:cubicBezTo>
                    <a:pt x="364" y="1464"/>
                    <a:pt x="344" y="1473"/>
                    <a:pt x="323" y="1473"/>
                  </a:cubicBezTo>
                  <a:cubicBezTo>
                    <a:pt x="304" y="1473"/>
                    <a:pt x="286" y="1466"/>
                    <a:pt x="273" y="1453"/>
                  </a:cubicBezTo>
                  <a:cubicBezTo>
                    <a:pt x="258" y="1440"/>
                    <a:pt x="249" y="1422"/>
                    <a:pt x="248" y="1402"/>
                  </a:cubicBezTo>
                  <a:cubicBezTo>
                    <a:pt x="247" y="1382"/>
                    <a:pt x="254" y="1362"/>
                    <a:pt x="267" y="1347"/>
                  </a:cubicBezTo>
                  <a:cubicBezTo>
                    <a:pt x="689" y="879"/>
                    <a:pt x="689" y="879"/>
                    <a:pt x="689" y="879"/>
                  </a:cubicBezTo>
                  <a:cubicBezTo>
                    <a:pt x="1133" y="1291"/>
                    <a:pt x="1133" y="1291"/>
                    <a:pt x="1133" y="1291"/>
                  </a:cubicBezTo>
                  <a:cubicBezTo>
                    <a:pt x="1636" y="732"/>
                    <a:pt x="1636" y="732"/>
                    <a:pt x="1636" y="732"/>
                  </a:cubicBezTo>
                  <a:cubicBezTo>
                    <a:pt x="1360" y="732"/>
                    <a:pt x="1360" y="732"/>
                    <a:pt x="1360" y="732"/>
                  </a:cubicBezTo>
                  <a:cubicBezTo>
                    <a:pt x="1319" y="732"/>
                    <a:pt x="1285" y="698"/>
                    <a:pt x="1285" y="657"/>
                  </a:cubicBezTo>
                  <a:cubicBezTo>
                    <a:pt x="1285" y="615"/>
                    <a:pt x="1319" y="582"/>
                    <a:pt x="1360" y="582"/>
                  </a:cubicBezTo>
                  <a:cubicBezTo>
                    <a:pt x="1805" y="582"/>
                    <a:pt x="1805" y="582"/>
                    <a:pt x="1805" y="582"/>
                  </a:cubicBezTo>
                  <a:cubicBezTo>
                    <a:pt x="1811" y="582"/>
                    <a:pt x="1816" y="583"/>
                    <a:pt x="1818" y="583"/>
                  </a:cubicBezTo>
                  <a:cubicBezTo>
                    <a:pt x="1821" y="584"/>
                    <a:pt x="1826" y="585"/>
                    <a:pt x="1832" y="587"/>
                  </a:cubicBezTo>
                  <a:cubicBezTo>
                    <a:pt x="1838" y="589"/>
                    <a:pt x="1842" y="592"/>
                    <a:pt x="1845" y="594"/>
                  </a:cubicBezTo>
                  <a:cubicBezTo>
                    <a:pt x="1848" y="596"/>
                    <a:pt x="1852" y="598"/>
                    <a:pt x="1856" y="601"/>
                  </a:cubicBezTo>
                  <a:cubicBezTo>
                    <a:pt x="1859" y="605"/>
                    <a:pt x="1859" y="605"/>
                    <a:pt x="1859" y="605"/>
                  </a:cubicBezTo>
                  <a:cubicBezTo>
                    <a:pt x="1860" y="605"/>
                    <a:pt x="1862" y="608"/>
                    <a:pt x="1867" y="615"/>
                  </a:cubicBezTo>
                  <a:cubicBezTo>
                    <a:pt x="1868" y="618"/>
                    <a:pt x="1871" y="621"/>
                    <a:pt x="1873" y="626"/>
                  </a:cubicBezTo>
                  <a:cubicBezTo>
                    <a:pt x="1875" y="631"/>
                    <a:pt x="1876" y="636"/>
                    <a:pt x="1877" y="638"/>
                  </a:cubicBezTo>
                  <a:cubicBezTo>
                    <a:pt x="1878" y="643"/>
                    <a:pt x="1880" y="648"/>
                    <a:pt x="1880" y="655"/>
                  </a:cubicBezTo>
                  <a:cubicBezTo>
                    <a:pt x="1880" y="829"/>
                    <a:pt x="1880" y="829"/>
                    <a:pt x="1880" y="829"/>
                  </a:cubicBezTo>
                  <a:cubicBezTo>
                    <a:pt x="1730" y="980"/>
                    <a:pt x="1730" y="980"/>
                    <a:pt x="1730" y="9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9426483" y="4388028"/>
              <a:ext cx="1349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评估期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8101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32882" y="1242366"/>
            <a:ext cx="117107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08295" y="1704030"/>
            <a:ext cx="162025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第一阶段</a:t>
            </a:r>
          </a:p>
        </p:txBody>
      </p:sp>
      <p:sp>
        <p:nvSpPr>
          <p:cNvPr id="13" name="Freeform 23"/>
          <p:cNvSpPr>
            <a:spLocks noEditPoints="1"/>
          </p:cNvSpPr>
          <p:nvPr/>
        </p:nvSpPr>
        <p:spPr bwMode="auto">
          <a:xfrm>
            <a:off x="4934472" y="1218281"/>
            <a:ext cx="885603" cy="885860"/>
          </a:xfrm>
          <a:custGeom>
            <a:avLst/>
            <a:gdLst>
              <a:gd name="T0" fmla="*/ 627 w 2907"/>
              <a:gd name="T1" fmla="*/ 76 h 2907"/>
              <a:gd name="T2" fmla="*/ 76 w 2907"/>
              <a:gd name="T3" fmla="*/ 627 h 2907"/>
              <a:gd name="T4" fmla="*/ 76 w 2907"/>
              <a:gd name="T5" fmla="*/ 903 h 2907"/>
              <a:gd name="T6" fmla="*/ 627 w 2907"/>
              <a:gd name="T7" fmla="*/ 1453 h 2907"/>
              <a:gd name="T8" fmla="*/ 1040 w 2907"/>
              <a:gd name="T9" fmla="*/ 1040 h 2907"/>
              <a:gd name="T10" fmla="*/ 903 w 2907"/>
              <a:gd name="T11" fmla="*/ 903 h 2907"/>
              <a:gd name="T12" fmla="*/ 627 w 2907"/>
              <a:gd name="T13" fmla="*/ 1178 h 2907"/>
              <a:gd name="T14" fmla="*/ 490 w 2907"/>
              <a:gd name="T15" fmla="*/ 1041 h 2907"/>
              <a:gd name="T16" fmla="*/ 765 w 2907"/>
              <a:gd name="T17" fmla="*/ 765 h 2907"/>
              <a:gd name="T18" fmla="*/ 627 w 2907"/>
              <a:gd name="T19" fmla="*/ 627 h 2907"/>
              <a:gd name="T20" fmla="*/ 352 w 2907"/>
              <a:gd name="T21" fmla="*/ 903 h 2907"/>
              <a:gd name="T22" fmla="*/ 214 w 2907"/>
              <a:gd name="T23" fmla="*/ 765 h 2907"/>
              <a:gd name="T24" fmla="*/ 765 w 2907"/>
              <a:gd name="T25" fmla="*/ 214 h 2907"/>
              <a:gd name="T26" fmla="*/ 1316 w 2907"/>
              <a:gd name="T27" fmla="*/ 765 h 2907"/>
              <a:gd name="T28" fmla="*/ 1453 w 2907"/>
              <a:gd name="T29" fmla="*/ 627 h 2907"/>
              <a:gd name="T30" fmla="*/ 902 w 2907"/>
              <a:gd name="T31" fmla="*/ 76 h 2907"/>
              <a:gd name="T32" fmla="*/ 627 w 2907"/>
              <a:gd name="T33" fmla="*/ 76 h 2907"/>
              <a:gd name="T34" fmla="*/ 2693 w 2907"/>
              <a:gd name="T35" fmla="*/ 2142 h 2907"/>
              <a:gd name="T36" fmla="*/ 2142 w 2907"/>
              <a:gd name="T37" fmla="*/ 2693 h 2907"/>
              <a:gd name="T38" fmla="*/ 2004 w 2907"/>
              <a:gd name="T39" fmla="*/ 2555 h 2907"/>
              <a:gd name="T40" fmla="*/ 2280 w 2907"/>
              <a:gd name="T41" fmla="*/ 2280 h 2907"/>
              <a:gd name="T42" fmla="*/ 2142 w 2907"/>
              <a:gd name="T43" fmla="*/ 2142 h 2907"/>
              <a:gd name="T44" fmla="*/ 1867 w 2907"/>
              <a:gd name="T45" fmla="*/ 2418 h 2907"/>
              <a:gd name="T46" fmla="*/ 1729 w 2907"/>
              <a:gd name="T47" fmla="*/ 2280 h 2907"/>
              <a:gd name="T48" fmla="*/ 2005 w 2907"/>
              <a:gd name="T49" fmla="*/ 2005 h 2907"/>
              <a:gd name="T50" fmla="*/ 1867 w 2907"/>
              <a:gd name="T51" fmla="*/ 1867 h 2907"/>
              <a:gd name="T52" fmla="*/ 1453 w 2907"/>
              <a:gd name="T53" fmla="*/ 2280 h 2907"/>
              <a:gd name="T54" fmla="*/ 2004 w 2907"/>
              <a:gd name="T55" fmla="*/ 2831 h 2907"/>
              <a:gd name="T56" fmla="*/ 2280 w 2907"/>
              <a:gd name="T57" fmla="*/ 2831 h 2907"/>
              <a:gd name="T58" fmla="*/ 2831 w 2907"/>
              <a:gd name="T59" fmla="*/ 2280 h 2907"/>
              <a:gd name="T60" fmla="*/ 2831 w 2907"/>
              <a:gd name="T61" fmla="*/ 2004 h 2907"/>
              <a:gd name="T62" fmla="*/ 2280 w 2907"/>
              <a:gd name="T63" fmla="*/ 1453 h 2907"/>
              <a:gd name="T64" fmla="*/ 2142 w 2907"/>
              <a:gd name="T65" fmla="*/ 1591 h 2907"/>
              <a:gd name="T66" fmla="*/ 2693 w 2907"/>
              <a:gd name="T67" fmla="*/ 2142 h 2907"/>
              <a:gd name="T68" fmla="*/ 1995 w 2907"/>
              <a:gd name="T69" fmla="*/ 489 h 2907"/>
              <a:gd name="T70" fmla="*/ 2418 w 2907"/>
              <a:gd name="T71" fmla="*/ 912 h 2907"/>
              <a:gd name="T72" fmla="*/ 2277 w 2907"/>
              <a:gd name="T73" fmla="*/ 1053 h 2907"/>
              <a:gd name="T74" fmla="*/ 1854 w 2907"/>
              <a:gd name="T75" fmla="*/ 630 h 2907"/>
              <a:gd name="T76" fmla="*/ 1995 w 2907"/>
              <a:gd name="T77" fmla="*/ 489 h 2907"/>
              <a:gd name="T78" fmla="*/ 584 w 2907"/>
              <a:gd name="T79" fmla="*/ 1899 h 2907"/>
              <a:gd name="T80" fmla="*/ 1007 w 2907"/>
              <a:gd name="T81" fmla="*/ 2322 h 2907"/>
              <a:gd name="T82" fmla="*/ 866 w 2907"/>
              <a:gd name="T83" fmla="*/ 2463 h 2907"/>
              <a:gd name="T84" fmla="*/ 443 w 2907"/>
              <a:gd name="T85" fmla="*/ 2040 h 2907"/>
              <a:gd name="T86" fmla="*/ 584 w 2907"/>
              <a:gd name="T87" fmla="*/ 1899 h 2907"/>
              <a:gd name="T88" fmla="*/ 1995 w 2907"/>
              <a:gd name="T89" fmla="*/ 207 h 2907"/>
              <a:gd name="T90" fmla="*/ 2560 w 2907"/>
              <a:gd name="T91" fmla="*/ 207 h 2907"/>
              <a:gd name="T92" fmla="*/ 2700 w 2907"/>
              <a:gd name="T93" fmla="*/ 347 h 2907"/>
              <a:gd name="T94" fmla="*/ 2700 w 2907"/>
              <a:gd name="T95" fmla="*/ 912 h 2907"/>
              <a:gd name="T96" fmla="*/ 951 w 2907"/>
              <a:gd name="T97" fmla="*/ 2661 h 2907"/>
              <a:gd name="T98" fmla="*/ 90 w 2907"/>
              <a:gd name="T99" fmla="*/ 2816 h 2907"/>
              <a:gd name="T100" fmla="*/ 245 w 2907"/>
              <a:gd name="T101" fmla="*/ 1955 h 2907"/>
              <a:gd name="T102" fmla="*/ 1995 w 2907"/>
              <a:gd name="T103" fmla="*/ 207 h 2907"/>
              <a:gd name="T104" fmla="*/ 884 w 2907"/>
              <a:gd name="T105" fmla="*/ 2446 h 2907"/>
              <a:gd name="T106" fmla="*/ 2562 w 2907"/>
              <a:gd name="T107" fmla="*/ 769 h 2907"/>
              <a:gd name="T108" fmla="*/ 2559 w 2907"/>
              <a:gd name="T109" fmla="*/ 488 h 2907"/>
              <a:gd name="T110" fmla="*/ 2419 w 2907"/>
              <a:gd name="T111" fmla="*/ 349 h 2907"/>
              <a:gd name="T112" fmla="*/ 2138 w 2907"/>
              <a:gd name="T113" fmla="*/ 346 h 2907"/>
              <a:gd name="T114" fmla="*/ 460 w 2907"/>
              <a:gd name="T115" fmla="*/ 2023 h 2907"/>
              <a:gd name="T116" fmla="*/ 372 w 2907"/>
              <a:gd name="T117" fmla="*/ 2534 h 2907"/>
              <a:gd name="T118" fmla="*/ 884 w 2907"/>
              <a:gd name="T119" fmla="*/ 2446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07" h="2907">
                <a:moveTo>
                  <a:pt x="627" y="76"/>
                </a:moveTo>
                <a:cubicBezTo>
                  <a:pt x="76" y="627"/>
                  <a:pt x="76" y="627"/>
                  <a:pt x="76" y="627"/>
                </a:cubicBezTo>
                <a:cubicBezTo>
                  <a:pt x="0" y="703"/>
                  <a:pt x="0" y="827"/>
                  <a:pt x="76" y="903"/>
                </a:cubicBezTo>
                <a:cubicBezTo>
                  <a:pt x="627" y="1453"/>
                  <a:pt x="627" y="1453"/>
                  <a:pt x="627" y="1453"/>
                </a:cubicBezTo>
                <a:cubicBezTo>
                  <a:pt x="1040" y="1040"/>
                  <a:pt x="1040" y="1040"/>
                  <a:pt x="1040" y="1040"/>
                </a:cubicBezTo>
                <a:cubicBezTo>
                  <a:pt x="903" y="903"/>
                  <a:pt x="903" y="903"/>
                  <a:pt x="903" y="903"/>
                </a:cubicBezTo>
                <a:cubicBezTo>
                  <a:pt x="627" y="1178"/>
                  <a:pt x="627" y="1178"/>
                  <a:pt x="627" y="1178"/>
                </a:cubicBezTo>
                <a:cubicBezTo>
                  <a:pt x="490" y="1041"/>
                  <a:pt x="490" y="1041"/>
                  <a:pt x="490" y="1041"/>
                </a:cubicBezTo>
                <a:cubicBezTo>
                  <a:pt x="765" y="765"/>
                  <a:pt x="765" y="765"/>
                  <a:pt x="765" y="765"/>
                </a:cubicBezTo>
                <a:cubicBezTo>
                  <a:pt x="627" y="627"/>
                  <a:pt x="627" y="627"/>
                  <a:pt x="627" y="627"/>
                </a:cubicBezTo>
                <a:cubicBezTo>
                  <a:pt x="352" y="903"/>
                  <a:pt x="352" y="903"/>
                  <a:pt x="352" y="903"/>
                </a:cubicBezTo>
                <a:cubicBezTo>
                  <a:pt x="214" y="765"/>
                  <a:pt x="214" y="765"/>
                  <a:pt x="214" y="765"/>
                </a:cubicBezTo>
                <a:cubicBezTo>
                  <a:pt x="765" y="214"/>
                  <a:pt x="765" y="214"/>
                  <a:pt x="765" y="214"/>
                </a:cubicBezTo>
                <a:cubicBezTo>
                  <a:pt x="1316" y="765"/>
                  <a:pt x="1316" y="765"/>
                  <a:pt x="1316" y="765"/>
                </a:cubicBezTo>
                <a:cubicBezTo>
                  <a:pt x="1453" y="627"/>
                  <a:pt x="1453" y="627"/>
                  <a:pt x="1453" y="627"/>
                </a:cubicBezTo>
                <a:cubicBezTo>
                  <a:pt x="902" y="76"/>
                  <a:pt x="902" y="76"/>
                  <a:pt x="902" y="76"/>
                </a:cubicBezTo>
                <a:cubicBezTo>
                  <a:pt x="827" y="0"/>
                  <a:pt x="703" y="0"/>
                  <a:pt x="627" y="76"/>
                </a:cubicBezTo>
                <a:close/>
                <a:moveTo>
                  <a:pt x="2693" y="2142"/>
                </a:moveTo>
                <a:cubicBezTo>
                  <a:pt x="2142" y="2693"/>
                  <a:pt x="2142" y="2693"/>
                  <a:pt x="2142" y="2693"/>
                </a:cubicBezTo>
                <a:cubicBezTo>
                  <a:pt x="2004" y="2555"/>
                  <a:pt x="2004" y="2555"/>
                  <a:pt x="2004" y="2555"/>
                </a:cubicBezTo>
                <a:cubicBezTo>
                  <a:pt x="2280" y="2280"/>
                  <a:pt x="2280" y="2280"/>
                  <a:pt x="2280" y="2280"/>
                </a:cubicBezTo>
                <a:cubicBezTo>
                  <a:pt x="2142" y="2142"/>
                  <a:pt x="2142" y="2142"/>
                  <a:pt x="2142" y="2142"/>
                </a:cubicBezTo>
                <a:cubicBezTo>
                  <a:pt x="1867" y="2418"/>
                  <a:pt x="1867" y="2418"/>
                  <a:pt x="1867" y="2418"/>
                </a:cubicBezTo>
                <a:cubicBezTo>
                  <a:pt x="1729" y="2280"/>
                  <a:pt x="1729" y="2280"/>
                  <a:pt x="1729" y="2280"/>
                </a:cubicBezTo>
                <a:cubicBezTo>
                  <a:pt x="2005" y="2005"/>
                  <a:pt x="2005" y="2005"/>
                  <a:pt x="2005" y="2005"/>
                </a:cubicBezTo>
                <a:cubicBezTo>
                  <a:pt x="1867" y="1867"/>
                  <a:pt x="1867" y="1867"/>
                  <a:pt x="1867" y="1867"/>
                </a:cubicBezTo>
                <a:cubicBezTo>
                  <a:pt x="1453" y="2280"/>
                  <a:pt x="1453" y="2280"/>
                  <a:pt x="1453" y="2280"/>
                </a:cubicBezTo>
                <a:cubicBezTo>
                  <a:pt x="2004" y="2831"/>
                  <a:pt x="2004" y="2831"/>
                  <a:pt x="2004" y="2831"/>
                </a:cubicBezTo>
                <a:cubicBezTo>
                  <a:pt x="2081" y="2907"/>
                  <a:pt x="2204" y="2907"/>
                  <a:pt x="2280" y="2831"/>
                </a:cubicBezTo>
                <a:cubicBezTo>
                  <a:pt x="2831" y="2280"/>
                  <a:pt x="2831" y="2280"/>
                  <a:pt x="2831" y="2280"/>
                </a:cubicBezTo>
                <a:cubicBezTo>
                  <a:pt x="2907" y="2203"/>
                  <a:pt x="2907" y="2080"/>
                  <a:pt x="2831" y="2004"/>
                </a:cubicBezTo>
                <a:cubicBezTo>
                  <a:pt x="2280" y="1453"/>
                  <a:pt x="2280" y="1453"/>
                  <a:pt x="2280" y="1453"/>
                </a:cubicBezTo>
                <a:cubicBezTo>
                  <a:pt x="2142" y="1591"/>
                  <a:pt x="2142" y="1591"/>
                  <a:pt x="2142" y="1591"/>
                </a:cubicBezTo>
                <a:cubicBezTo>
                  <a:pt x="2693" y="2142"/>
                  <a:pt x="2693" y="2142"/>
                  <a:pt x="2693" y="2142"/>
                </a:cubicBezTo>
                <a:close/>
                <a:moveTo>
                  <a:pt x="1995" y="489"/>
                </a:moveTo>
                <a:cubicBezTo>
                  <a:pt x="2418" y="912"/>
                  <a:pt x="2418" y="912"/>
                  <a:pt x="2418" y="912"/>
                </a:cubicBezTo>
                <a:cubicBezTo>
                  <a:pt x="2277" y="1053"/>
                  <a:pt x="2277" y="1053"/>
                  <a:pt x="2277" y="1053"/>
                </a:cubicBezTo>
                <a:cubicBezTo>
                  <a:pt x="1854" y="630"/>
                  <a:pt x="1854" y="630"/>
                  <a:pt x="1854" y="630"/>
                </a:cubicBezTo>
                <a:cubicBezTo>
                  <a:pt x="1995" y="489"/>
                  <a:pt x="1995" y="489"/>
                  <a:pt x="1995" y="489"/>
                </a:cubicBezTo>
                <a:close/>
                <a:moveTo>
                  <a:pt x="584" y="1899"/>
                </a:moveTo>
                <a:cubicBezTo>
                  <a:pt x="1007" y="2322"/>
                  <a:pt x="1007" y="2322"/>
                  <a:pt x="1007" y="2322"/>
                </a:cubicBezTo>
                <a:cubicBezTo>
                  <a:pt x="866" y="2463"/>
                  <a:pt x="866" y="2463"/>
                  <a:pt x="866" y="2463"/>
                </a:cubicBezTo>
                <a:cubicBezTo>
                  <a:pt x="443" y="2040"/>
                  <a:pt x="443" y="2040"/>
                  <a:pt x="443" y="2040"/>
                </a:cubicBezTo>
                <a:cubicBezTo>
                  <a:pt x="584" y="1899"/>
                  <a:pt x="584" y="1899"/>
                  <a:pt x="584" y="1899"/>
                </a:cubicBezTo>
                <a:close/>
                <a:moveTo>
                  <a:pt x="1995" y="207"/>
                </a:moveTo>
                <a:cubicBezTo>
                  <a:pt x="2151" y="51"/>
                  <a:pt x="2403" y="51"/>
                  <a:pt x="2560" y="207"/>
                </a:cubicBezTo>
                <a:cubicBezTo>
                  <a:pt x="2700" y="347"/>
                  <a:pt x="2700" y="347"/>
                  <a:pt x="2700" y="347"/>
                </a:cubicBezTo>
                <a:cubicBezTo>
                  <a:pt x="2856" y="503"/>
                  <a:pt x="2856" y="757"/>
                  <a:pt x="2700" y="912"/>
                </a:cubicBezTo>
                <a:cubicBezTo>
                  <a:pt x="951" y="2661"/>
                  <a:pt x="951" y="2661"/>
                  <a:pt x="951" y="2661"/>
                </a:cubicBezTo>
                <a:cubicBezTo>
                  <a:pt x="90" y="2816"/>
                  <a:pt x="90" y="2816"/>
                  <a:pt x="90" y="2816"/>
                </a:cubicBezTo>
                <a:cubicBezTo>
                  <a:pt x="245" y="1955"/>
                  <a:pt x="245" y="1955"/>
                  <a:pt x="245" y="1955"/>
                </a:cubicBezTo>
                <a:cubicBezTo>
                  <a:pt x="1995" y="207"/>
                  <a:pt x="1995" y="207"/>
                  <a:pt x="1995" y="207"/>
                </a:cubicBezTo>
                <a:close/>
                <a:moveTo>
                  <a:pt x="884" y="2446"/>
                </a:moveTo>
                <a:cubicBezTo>
                  <a:pt x="2562" y="769"/>
                  <a:pt x="2562" y="769"/>
                  <a:pt x="2562" y="769"/>
                </a:cubicBezTo>
                <a:cubicBezTo>
                  <a:pt x="2638" y="692"/>
                  <a:pt x="2637" y="566"/>
                  <a:pt x="2559" y="488"/>
                </a:cubicBezTo>
                <a:cubicBezTo>
                  <a:pt x="2419" y="349"/>
                  <a:pt x="2419" y="349"/>
                  <a:pt x="2419" y="349"/>
                </a:cubicBezTo>
                <a:cubicBezTo>
                  <a:pt x="2340" y="270"/>
                  <a:pt x="2215" y="269"/>
                  <a:pt x="2138" y="346"/>
                </a:cubicBezTo>
                <a:cubicBezTo>
                  <a:pt x="460" y="2023"/>
                  <a:pt x="460" y="2023"/>
                  <a:pt x="460" y="2023"/>
                </a:cubicBezTo>
                <a:cubicBezTo>
                  <a:pt x="372" y="2534"/>
                  <a:pt x="372" y="2534"/>
                  <a:pt x="372" y="2534"/>
                </a:cubicBezTo>
                <a:cubicBezTo>
                  <a:pt x="884" y="2446"/>
                  <a:pt x="884" y="2446"/>
                  <a:pt x="884" y="2446"/>
                </a:cubicBezTo>
                <a:close/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27"/>
          <p:cNvSpPr>
            <a:spLocks noEditPoints="1"/>
          </p:cNvSpPr>
          <p:nvPr/>
        </p:nvSpPr>
        <p:spPr bwMode="auto">
          <a:xfrm>
            <a:off x="1402600" y="2948045"/>
            <a:ext cx="1755519" cy="1755515"/>
          </a:xfrm>
          <a:custGeom>
            <a:avLst/>
            <a:gdLst>
              <a:gd name="T0" fmla="*/ 1638 w 3277"/>
              <a:gd name="T1" fmla="*/ 0 h 3277"/>
              <a:gd name="T2" fmla="*/ 3277 w 3277"/>
              <a:gd name="T3" fmla="*/ 1638 h 3277"/>
              <a:gd name="T4" fmla="*/ 1638 w 3277"/>
              <a:gd name="T5" fmla="*/ 3277 h 3277"/>
              <a:gd name="T6" fmla="*/ 0 w 3277"/>
              <a:gd name="T7" fmla="*/ 1638 h 3277"/>
              <a:gd name="T8" fmla="*/ 1638 w 3277"/>
              <a:gd name="T9" fmla="*/ 0 h 3277"/>
              <a:gd name="T10" fmla="*/ 2227 w 3277"/>
              <a:gd name="T11" fmla="*/ 840 h 3277"/>
              <a:gd name="T12" fmla="*/ 1050 w 3277"/>
              <a:gd name="T13" fmla="*/ 840 h 3277"/>
              <a:gd name="T14" fmla="*/ 754 w 3277"/>
              <a:gd name="T15" fmla="*/ 1136 h 3277"/>
              <a:gd name="T16" fmla="*/ 754 w 3277"/>
              <a:gd name="T17" fmla="*/ 1913 h 3277"/>
              <a:gd name="T18" fmla="*/ 1050 w 3277"/>
              <a:gd name="T19" fmla="*/ 2208 h 3277"/>
              <a:gd name="T20" fmla="*/ 1421 w 3277"/>
              <a:gd name="T21" fmla="*/ 2208 h 3277"/>
              <a:gd name="T22" fmla="*/ 1503 w 3277"/>
              <a:gd name="T23" fmla="*/ 2262 h 3277"/>
              <a:gd name="T24" fmla="*/ 1502 w 3277"/>
              <a:gd name="T25" fmla="*/ 2389 h 3277"/>
              <a:gd name="T26" fmla="*/ 1258 w 3277"/>
              <a:gd name="T27" fmla="*/ 2389 h 3277"/>
              <a:gd name="T28" fmla="*/ 1114 w 3277"/>
              <a:gd name="T29" fmla="*/ 2527 h 3277"/>
              <a:gd name="T30" fmla="*/ 2163 w 3277"/>
              <a:gd name="T31" fmla="*/ 2527 h 3277"/>
              <a:gd name="T32" fmla="*/ 2019 w 3277"/>
              <a:gd name="T33" fmla="*/ 2389 h 3277"/>
              <a:gd name="T34" fmla="*/ 1775 w 3277"/>
              <a:gd name="T35" fmla="*/ 2389 h 3277"/>
              <a:gd name="T36" fmla="*/ 1768 w 3277"/>
              <a:gd name="T37" fmla="*/ 2269 h 3277"/>
              <a:gd name="T38" fmla="*/ 1849 w 3277"/>
              <a:gd name="T39" fmla="*/ 2212 h 3277"/>
              <a:gd name="T40" fmla="*/ 2227 w 3277"/>
              <a:gd name="T41" fmla="*/ 2208 h 3277"/>
              <a:gd name="T42" fmla="*/ 2523 w 3277"/>
              <a:gd name="T43" fmla="*/ 1913 h 3277"/>
              <a:gd name="T44" fmla="*/ 2523 w 3277"/>
              <a:gd name="T45" fmla="*/ 1136 h 3277"/>
              <a:gd name="T46" fmla="*/ 2227 w 3277"/>
              <a:gd name="T47" fmla="*/ 840 h 3277"/>
              <a:gd name="T48" fmla="*/ 2227 w 3277"/>
              <a:gd name="T49" fmla="*/ 840 h 3277"/>
              <a:gd name="T50" fmla="*/ 960 w 3277"/>
              <a:gd name="T51" fmla="*/ 1081 h 3277"/>
              <a:gd name="T52" fmla="*/ 2317 w 3277"/>
              <a:gd name="T53" fmla="*/ 1081 h 3277"/>
              <a:gd name="T54" fmla="*/ 2317 w 3277"/>
              <a:gd name="T55" fmla="*/ 1977 h 3277"/>
              <a:gd name="T56" fmla="*/ 960 w 3277"/>
              <a:gd name="T57" fmla="*/ 1977 h 3277"/>
              <a:gd name="T58" fmla="*/ 960 w 3277"/>
              <a:gd name="T59" fmla="*/ 1081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77" h="3277">
                <a:moveTo>
                  <a:pt x="1638" y="0"/>
                </a:moveTo>
                <a:cubicBezTo>
                  <a:pt x="2543" y="0"/>
                  <a:pt x="3277" y="734"/>
                  <a:pt x="3277" y="1638"/>
                </a:cubicBezTo>
                <a:cubicBezTo>
                  <a:pt x="3277" y="2543"/>
                  <a:pt x="2543" y="3277"/>
                  <a:pt x="1638" y="3277"/>
                </a:cubicBezTo>
                <a:cubicBezTo>
                  <a:pt x="734" y="3277"/>
                  <a:pt x="0" y="2543"/>
                  <a:pt x="0" y="1638"/>
                </a:cubicBezTo>
                <a:cubicBezTo>
                  <a:pt x="0" y="734"/>
                  <a:pt x="734" y="0"/>
                  <a:pt x="1638" y="0"/>
                </a:cubicBezTo>
                <a:close/>
                <a:moveTo>
                  <a:pt x="2227" y="840"/>
                </a:moveTo>
                <a:cubicBezTo>
                  <a:pt x="1050" y="840"/>
                  <a:pt x="1050" y="840"/>
                  <a:pt x="1050" y="840"/>
                </a:cubicBezTo>
                <a:cubicBezTo>
                  <a:pt x="887" y="840"/>
                  <a:pt x="754" y="973"/>
                  <a:pt x="754" y="1136"/>
                </a:cubicBezTo>
                <a:cubicBezTo>
                  <a:pt x="754" y="1913"/>
                  <a:pt x="754" y="1913"/>
                  <a:pt x="754" y="1913"/>
                </a:cubicBezTo>
                <a:cubicBezTo>
                  <a:pt x="754" y="2075"/>
                  <a:pt x="887" y="2208"/>
                  <a:pt x="1050" y="2208"/>
                </a:cubicBezTo>
                <a:cubicBezTo>
                  <a:pt x="1421" y="2208"/>
                  <a:pt x="1421" y="2208"/>
                  <a:pt x="1421" y="2208"/>
                </a:cubicBezTo>
                <a:cubicBezTo>
                  <a:pt x="1449" y="2224"/>
                  <a:pt x="1447" y="2253"/>
                  <a:pt x="1503" y="2262"/>
                </a:cubicBezTo>
                <a:cubicBezTo>
                  <a:pt x="1502" y="2389"/>
                  <a:pt x="1502" y="2389"/>
                  <a:pt x="1502" y="2389"/>
                </a:cubicBezTo>
                <a:cubicBezTo>
                  <a:pt x="1258" y="2389"/>
                  <a:pt x="1258" y="2389"/>
                  <a:pt x="1258" y="2389"/>
                </a:cubicBezTo>
                <a:cubicBezTo>
                  <a:pt x="1181" y="2389"/>
                  <a:pt x="1118" y="2450"/>
                  <a:pt x="1114" y="2527"/>
                </a:cubicBezTo>
                <a:cubicBezTo>
                  <a:pt x="2163" y="2527"/>
                  <a:pt x="2163" y="2527"/>
                  <a:pt x="2163" y="2527"/>
                </a:cubicBezTo>
                <a:cubicBezTo>
                  <a:pt x="2159" y="2450"/>
                  <a:pt x="2095" y="2389"/>
                  <a:pt x="2019" y="2389"/>
                </a:cubicBezTo>
                <a:cubicBezTo>
                  <a:pt x="1775" y="2389"/>
                  <a:pt x="1775" y="2389"/>
                  <a:pt x="1775" y="2389"/>
                </a:cubicBezTo>
                <a:cubicBezTo>
                  <a:pt x="1768" y="2269"/>
                  <a:pt x="1768" y="2269"/>
                  <a:pt x="1768" y="2269"/>
                </a:cubicBezTo>
                <a:cubicBezTo>
                  <a:pt x="1784" y="2250"/>
                  <a:pt x="1821" y="2257"/>
                  <a:pt x="1849" y="2212"/>
                </a:cubicBezTo>
                <a:cubicBezTo>
                  <a:pt x="2227" y="2208"/>
                  <a:pt x="2227" y="2208"/>
                  <a:pt x="2227" y="2208"/>
                </a:cubicBezTo>
                <a:cubicBezTo>
                  <a:pt x="2390" y="2208"/>
                  <a:pt x="2523" y="2075"/>
                  <a:pt x="2523" y="1913"/>
                </a:cubicBezTo>
                <a:cubicBezTo>
                  <a:pt x="2523" y="1136"/>
                  <a:pt x="2523" y="1136"/>
                  <a:pt x="2523" y="1136"/>
                </a:cubicBezTo>
                <a:cubicBezTo>
                  <a:pt x="2523" y="973"/>
                  <a:pt x="2390" y="840"/>
                  <a:pt x="2227" y="840"/>
                </a:cubicBezTo>
                <a:cubicBezTo>
                  <a:pt x="2227" y="840"/>
                  <a:pt x="2227" y="840"/>
                  <a:pt x="2227" y="840"/>
                </a:cubicBezTo>
                <a:close/>
                <a:moveTo>
                  <a:pt x="960" y="1081"/>
                </a:moveTo>
                <a:cubicBezTo>
                  <a:pt x="2317" y="1081"/>
                  <a:pt x="2317" y="1081"/>
                  <a:pt x="2317" y="1081"/>
                </a:cubicBezTo>
                <a:cubicBezTo>
                  <a:pt x="2317" y="1977"/>
                  <a:pt x="2317" y="1977"/>
                  <a:pt x="2317" y="1977"/>
                </a:cubicBezTo>
                <a:cubicBezTo>
                  <a:pt x="960" y="1977"/>
                  <a:pt x="960" y="1977"/>
                  <a:pt x="960" y="1977"/>
                </a:cubicBezTo>
                <a:cubicBezTo>
                  <a:pt x="960" y="1081"/>
                  <a:pt x="960" y="1081"/>
                  <a:pt x="960" y="1081"/>
                </a:cubicBezTo>
                <a:close/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2600" y="5033035"/>
            <a:ext cx="200281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搭建物理平台</a:t>
            </a:r>
          </a:p>
        </p:txBody>
      </p:sp>
      <p:sp>
        <p:nvSpPr>
          <p:cNvPr id="17" name="Freeform 31"/>
          <p:cNvSpPr>
            <a:spLocks noEditPoints="1"/>
          </p:cNvSpPr>
          <p:nvPr/>
        </p:nvSpPr>
        <p:spPr bwMode="auto">
          <a:xfrm>
            <a:off x="5224818" y="2961197"/>
            <a:ext cx="1742367" cy="1742363"/>
          </a:xfrm>
          <a:custGeom>
            <a:avLst/>
            <a:gdLst>
              <a:gd name="T0" fmla="*/ 0 w 3277"/>
              <a:gd name="T1" fmla="*/ 1638 h 3277"/>
              <a:gd name="T2" fmla="*/ 3277 w 3277"/>
              <a:gd name="T3" fmla="*/ 1638 h 3277"/>
              <a:gd name="T4" fmla="*/ 1638 w 3277"/>
              <a:gd name="T5" fmla="*/ 3277 h 3277"/>
              <a:gd name="T6" fmla="*/ 2309 w 3277"/>
              <a:gd name="T7" fmla="*/ 2557 h 3277"/>
              <a:gd name="T8" fmla="*/ 2519 w 3277"/>
              <a:gd name="T9" fmla="*/ 2277 h 3277"/>
              <a:gd name="T10" fmla="*/ 1673 w 3277"/>
              <a:gd name="T11" fmla="*/ 1978 h 3277"/>
              <a:gd name="T12" fmla="*/ 1608 w 3277"/>
              <a:gd name="T13" fmla="*/ 823 h 3277"/>
              <a:gd name="T14" fmla="*/ 1147 w 3277"/>
              <a:gd name="T15" fmla="*/ 789 h 3277"/>
              <a:gd name="T16" fmla="*/ 1098 w 3277"/>
              <a:gd name="T17" fmla="*/ 812 h 3277"/>
              <a:gd name="T18" fmla="*/ 1047 w 3277"/>
              <a:gd name="T19" fmla="*/ 801 h 3277"/>
              <a:gd name="T20" fmla="*/ 769 w 3277"/>
              <a:gd name="T21" fmla="*/ 1014 h 3277"/>
              <a:gd name="T22" fmla="*/ 769 w 3277"/>
              <a:gd name="T23" fmla="*/ 1081 h 3277"/>
              <a:gd name="T24" fmla="*/ 787 w 3277"/>
              <a:gd name="T25" fmla="*/ 1115 h 3277"/>
              <a:gd name="T26" fmla="*/ 769 w 3277"/>
              <a:gd name="T27" fmla="*/ 1152 h 3277"/>
              <a:gd name="T28" fmla="*/ 706 w 3277"/>
              <a:gd name="T29" fmla="*/ 1163 h 3277"/>
              <a:gd name="T30" fmla="*/ 565 w 3277"/>
              <a:gd name="T31" fmla="*/ 1280 h 3277"/>
              <a:gd name="T32" fmla="*/ 565 w 3277"/>
              <a:gd name="T33" fmla="*/ 1348 h 3277"/>
              <a:gd name="T34" fmla="*/ 688 w 3277"/>
              <a:gd name="T35" fmla="*/ 1471 h 3277"/>
              <a:gd name="T36" fmla="*/ 693 w 3277"/>
              <a:gd name="T37" fmla="*/ 1476 h 3277"/>
              <a:gd name="T38" fmla="*/ 819 w 3277"/>
              <a:gd name="T39" fmla="*/ 1602 h 3277"/>
              <a:gd name="T40" fmla="*/ 990 w 3277"/>
              <a:gd name="T41" fmla="*/ 1498 h 3277"/>
              <a:gd name="T42" fmla="*/ 1007 w 3277"/>
              <a:gd name="T43" fmla="*/ 1425 h 3277"/>
              <a:gd name="T44" fmla="*/ 1054 w 3277"/>
              <a:gd name="T45" fmla="*/ 1387 h 3277"/>
              <a:gd name="T46" fmla="*/ 1068 w 3277"/>
              <a:gd name="T47" fmla="*/ 1380 h 3277"/>
              <a:gd name="T48" fmla="*/ 1594 w 3277"/>
              <a:gd name="T49" fmla="*/ 1349 h 3277"/>
              <a:gd name="T50" fmla="*/ 1369 w 3277"/>
              <a:gd name="T51" fmla="*/ 1056 h 3277"/>
              <a:gd name="T52" fmla="*/ 1395 w 3277"/>
              <a:gd name="T53" fmla="*/ 981 h 3277"/>
              <a:gd name="T54" fmla="*/ 1569 w 3277"/>
              <a:gd name="T55" fmla="*/ 906 h 3277"/>
              <a:gd name="T56" fmla="*/ 1608 w 3277"/>
              <a:gd name="T57" fmla="*/ 823 h 3277"/>
              <a:gd name="T58" fmla="*/ 2508 w 3277"/>
              <a:gd name="T59" fmla="*/ 1265 h 3277"/>
              <a:gd name="T60" fmla="*/ 2276 w 3277"/>
              <a:gd name="T61" fmla="*/ 1327 h 3277"/>
              <a:gd name="T62" fmla="*/ 2124 w 3277"/>
              <a:gd name="T63" fmla="*/ 1174 h 3277"/>
              <a:gd name="T64" fmla="*/ 2180 w 3277"/>
              <a:gd name="T65" fmla="*/ 966 h 3277"/>
              <a:gd name="T66" fmla="*/ 2411 w 3277"/>
              <a:gd name="T67" fmla="*/ 904 h 3277"/>
              <a:gd name="T68" fmla="*/ 2429 w 3277"/>
              <a:gd name="T69" fmla="*/ 820 h 3277"/>
              <a:gd name="T70" fmla="*/ 1771 w 3277"/>
              <a:gd name="T71" fmla="*/ 945 h 3277"/>
              <a:gd name="T72" fmla="*/ 1727 w 3277"/>
              <a:gd name="T73" fmla="*/ 1286 h 3277"/>
              <a:gd name="T74" fmla="*/ 756 w 3277"/>
              <a:gd name="T75" fmla="*/ 2260 h 3277"/>
              <a:gd name="T76" fmla="*/ 756 w 3277"/>
              <a:gd name="T77" fmla="*/ 2328 h 3277"/>
              <a:gd name="T78" fmla="*/ 1001 w 3277"/>
              <a:gd name="T79" fmla="*/ 2553 h 3277"/>
              <a:gd name="T80" fmla="*/ 1992 w 3277"/>
              <a:gd name="T81" fmla="*/ 1579 h 3277"/>
              <a:gd name="T82" fmla="*/ 2448 w 3277"/>
              <a:gd name="T83" fmla="*/ 1497 h 3277"/>
              <a:gd name="T84" fmla="*/ 2538 w 3277"/>
              <a:gd name="T85" fmla="*/ 1266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77" h="3277">
                <a:moveTo>
                  <a:pt x="1638" y="3277"/>
                </a:moveTo>
                <a:cubicBezTo>
                  <a:pt x="734" y="3277"/>
                  <a:pt x="0" y="2543"/>
                  <a:pt x="0" y="1638"/>
                </a:cubicBezTo>
                <a:cubicBezTo>
                  <a:pt x="0" y="734"/>
                  <a:pt x="734" y="0"/>
                  <a:pt x="1638" y="0"/>
                </a:cubicBezTo>
                <a:cubicBezTo>
                  <a:pt x="2543" y="0"/>
                  <a:pt x="3277" y="734"/>
                  <a:pt x="3277" y="1638"/>
                </a:cubicBezTo>
                <a:cubicBezTo>
                  <a:pt x="3277" y="2073"/>
                  <a:pt x="3104" y="2490"/>
                  <a:pt x="2797" y="2797"/>
                </a:cubicBezTo>
                <a:cubicBezTo>
                  <a:pt x="2490" y="3104"/>
                  <a:pt x="2073" y="3277"/>
                  <a:pt x="1638" y="3277"/>
                </a:cubicBezTo>
                <a:close/>
                <a:moveTo>
                  <a:pt x="2240" y="2557"/>
                </a:moveTo>
                <a:cubicBezTo>
                  <a:pt x="2260" y="2575"/>
                  <a:pt x="2289" y="2575"/>
                  <a:pt x="2309" y="2557"/>
                </a:cubicBezTo>
                <a:cubicBezTo>
                  <a:pt x="2519" y="2345"/>
                  <a:pt x="2519" y="2345"/>
                  <a:pt x="2519" y="2345"/>
                </a:cubicBezTo>
                <a:cubicBezTo>
                  <a:pt x="2538" y="2326"/>
                  <a:pt x="2538" y="2296"/>
                  <a:pt x="2519" y="2277"/>
                </a:cubicBezTo>
                <a:cubicBezTo>
                  <a:pt x="1950" y="1707"/>
                  <a:pt x="1950" y="1707"/>
                  <a:pt x="1950" y="1707"/>
                </a:cubicBezTo>
                <a:cubicBezTo>
                  <a:pt x="1673" y="1978"/>
                  <a:pt x="1673" y="1978"/>
                  <a:pt x="1673" y="1978"/>
                </a:cubicBezTo>
                <a:cubicBezTo>
                  <a:pt x="2240" y="2557"/>
                  <a:pt x="2240" y="2557"/>
                  <a:pt x="2240" y="2557"/>
                </a:cubicBezTo>
                <a:close/>
                <a:moveTo>
                  <a:pt x="1608" y="823"/>
                </a:moveTo>
                <a:cubicBezTo>
                  <a:pt x="1538" y="755"/>
                  <a:pt x="1457" y="713"/>
                  <a:pt x="1373" y="707"/>
                </a:cubicBezTo>
                <a:cubicBezTo>
                  <a:pt x="1297" y="702"/>
                  <a:pt x="1220" y="728"/>
                  <a:pt x="1147" y="789"/>
                </a:cubicBezTo>
                <a:cubicBezTo>
                  <a:pt x="1131" y="796"/>
                  <a:pt x="1114" y="803"/>
                  <a:pt x="1098" y="812"/>
                </a:cubicBezTo>
                <a:cubicBezTo>
                  <a:pt x="1098" y="812"/>
                  <a:pt x="1098" y="812"/>
                  <a:pt x="1098" y="812"/>
                </a:cubicBezTo>
                <a:cubicBezTo>
                  <a:pt x="1089" y="816"/>
                  <a:pt x="1081" y="821"/>
                  <a:pt x="1072" y="826"/>
                </a:cubicBezTo>
                <a:cubicBezTo>
                  <a:pt x="1047" y="801"/>
                  <a:pt x="1047" y="801"/>
                  <a:pt x="1047" y="801"/>
                </a:cubicBezTo>
                <a:cubicBezTo>
                  <a:pt x="1028" y="783"/>
                  <a:pt x="998" y="783"/>
                  <a:pt x="979" y="801"/>
                </a:cubicBezTo>
                <a:cubicBezTo>
                  <a:pt x="769" y="1014"/>
                  <a:pt x="769" y="1014"/>
                  <a:pt x="769" y="1014"/>
                </a:cubicBezTo>
                <a:cubicBezTo>
                  <a:pt x="760" y="1023"/>
                  <a:pt x="755" y="1035"/>
                  <a:pt x="755" y="1047"/>
                </a:cubicBezTo>
                <a:cubicBezTo>
                  <a:pt x="755" y="1060"/>
                  <a:pt x="760" y="1072"/>
                  <a:pt x="769" y="1081"/>
                </a:cubicBezTo>
                <a:cubicBezTo>
                  <a:pt x="793" y="1105"/>
                  <a:pt x="793" y="1105"/>
                  <a:pt x="793" y="1105"/>
                </a:cubicBezTo>
                <a:cubicBezTo>
                  <a:pt x="787" y="1115"/>
                  <a:pt x="787" y="1115"/>
                  <a:pt x="787" y="1115"/>
                </a:cubicBezTo>
                <a:cubicBezTo>
                  <a:pt x="786" y="1117"/>
                  <a:pt x="786" y="1117"/>
                  <a:pt x="786" y="1117"/>
                </a:cubicBezTo>
                <a:cubicBezTo>
                  <a:pt x="780" y="1129"/>
                  <a:pt x="774" y="1140"/>
                  <a:pt x="769" y="1152"/>
                </a:cubicBezTo>
                <a:cubicBezTo>
                  <a:pt x="764" y="1156"/>
                  <a:pt x="758" y="1158"/>
                  <a:pt x="752" y="1159"/>
                </a:cubicBezTo>
                <a:cubicBezTo>
                  <a:pt x="737" y="1163"/>
                  <a:pt x="722" y="1164"/>
                  <a:pt x="706" y="1163"/>
                </a:cubicBezTo>
                <a:cubicBezTo>
                  <a:pt x="692" y="1162"/>
                  <a:pt x="679" y="1167"/>
                  <a:pt x="669" y="1177"/>
                </a:cubicBezTo>
                <a:cubicBezTo>
                  <a:pt x="565" y="1280"/>
                  <a:pt x="565" y="1280"/>
                  <a:pt x="565" y="1280"/>
                </a:cubicBezTo>
                <a:cubicBezTo>
                  <a:pt x="556" y="1289"/>
                  <a:pt x="551" y="1301"/>
                  <a:pt x="551" y="1314"/>
                </a:cubicBezTo>
                <a:cubicBezTo>
                  <a:pt x="551" y="1327"/>
                  <a:pt x="556" y="1339"/>
                  <a:pt x="565" y="1348"/>
                </a:cubicBezTo>
                <a:cubicBezTo>
                  <a:pt x="686" y="1469"/>
                  <a:pt x="686" y="1469"/>
                  <a:pt x="686" y="1469"/>
                </a:cubicBezTo>
                <a:cubicBezTo>
                  <a:pt x="688" y="1471"/>
                  <a:pt x="688" y="1471"/>
                  <a:pt x="688" y="1471"/>
                </a:cubicBezTo>
                <a:cubicBezTo>
                  <a:pt x="692" y="1474"/>
                  <a:pt x="692" y="1474"/>
                  <a:pt x="692" y="1474"/>
                </a:cubicBezTo>
                <a:cubicBezTo>
                  <a:pt x="693" y="1476"/>
                  <a:pt x="693" y="1476"/>
                  <a:pt x="693" y="1476"/>
                </a:cubicBezTo>
                <a:cubicBezTo>
                  <a:pt x="694" y="1477"/>
                  <a:pt x="694" y="1477"/>
                  <a:pt x="694" y="1477"/>
                </a:cubicBezTo>
                <a:cubicBezTo>
                  <a:pt x="819" y="1602"/>
                  <a:pt x="819" y="1602"/>
                  <a:pt x="819" y="1602"/>
                </a:cubicBezTo>
                <a:cubicBezTo>
                  <a:pt x="838" y="1620"/>
                  <a:pt x="867" y="1620"/>
                  <a:pt x="886" y="1603"/>
                </a:cubicBezTo>
                <a:cubicBezTo>
                  <a:pt x="990" y="1498"/>
                  <a:pt x="990" y="1498"/>
                  <a:pt x="990" y="1498"/>
                </a:cubicBezTo>
                <a:cubicBezTo>
                  <a:pt x="1000" y="1488"/>
                  <a:pt x="1005" y="1474"/>
                  <a:pt x="1004" y="1460"/>
                </a:cubicBezTo>
                <a:cubicBezTo>
                  <a:pt x="1003" y="1448"/>
                  <a:pt x="1005" y="1436"/>
                  <a:pt x="1007" y="1425"/>
                </a:cubicBezTo>
                <a:cubicBezTo>
                  <a:pt x="1011" y="1418"/>
                  <a:pt x="1014" y="1411"/>
                  <a:pt x="1018" y="1404"/>
                </a:cubicBezTo>
                <a:cubicBezTo>
                  <a:pt x="1030" y="1400"/>
                  <a:pt x="1042" y="1394"/>
                  <a:pt x="1054" y="1387"/>
                </a:cubicBezTo>
                <a:cubicBezTo>
                  <a:pt x="1054" y="1387"/>
                  <a:pt x="1054" y="1387"/>
                  <a:pt x="1054" y="1387"/>
                </a:cubicBezTo>
                <a:cubicBezTo>
                  <a:pt x="1068" y="1380"/>
                  <a:pt x="1068" y="1380"/>
                  <a:pt x="1068" y="1380"/>
                </a:cubicBezTo>
                <a:cubicBezTo>
                  <a:pt x="1315" y="1628"/>
                  <a:pt x="1315" y="1628"/>
                  <a:pt x="1315" y="1628"/>
                </a:cubicBezTo>
                <a:cubicBezTo>
                  <a:pt x="1594" y="1349"/>
                  <a:pt x="1594" y="1349"/>
                  <a:pt x="1594" y="1349"/>
                </a:cubicBezTo>
                <a:cubicBezTo>
                  <a:pt x="1346" y="1101"/>
                  <a:pt x="1346" y="1101"/>
                  <a:pt x="1346" y="1101"/>
                </a:cubicBezTo>
                <a:cubicBezTo>
                  <a:pt x="1354" y="1086"/>
                  <a:pt x="1361" y="1071"/>
                  <a:pt x="1369" y="1056"/>
                </a:cubicBezTo>
                <a:cubicBezTo>
                  <a:pt x="1370" y="1054"/>
                  <a:pt x="1370" y="1054"/>
                  <a:pt x="1370" y="1054"/>
                </a:cubicBezTo>
                <a:cubicBezTo>
                  <a:pt x="1381" y="1030"/>
                  <a:pt x="1389" y="1006"/>
                  <a:pt x="1395" y="981"/>
                </a:cubicBezTo>
                <a:cubicBezTo>
                  <a:pt x="1410" y="954"/>
                  <a:pt x="1432" y="933"/>
                  <a:pt x="1459" y="919"/>
                </a:cubicBezTo>
                <a:cubicBezTo>
                  <a:pt x="1494" y="905"/>
                  <a:pt x="1532" y="901"/>
                  <a:pt x="1569" y="906"/>
                </a:cubicBezTo>
                <a:cubicBezTo>
                  <a:pt x="1590" y="908"/>
                  <a:pt x="1610" y="898"/>
                  <a:pt x="1619" y="879"/>
                </a:cubicBezTo>
                <a:cubicBezTo>
                  <a:pt x="1628" y="860"/>
                  <a:pt x="1623" y="838"/>
                  <a:pt x="1608" y="823"/>
                </a:cubicBezTo>
                <a:close/>
                <a:moveTo>
                  <a:pt x="2538" y="1266"/>
                </a:moveTo>
                <a:cubicBezTo>
                  <a:pt x="2528" y="1263"/>
                  <a:pt x="2518" y="1262"/>
                  <a:pt x="2508" y="1265"/>
                </a:cubicBezTo>
                <a:cubicBezTo>
                  <a:pt x="2380" y="1300"/>
                  <a:pt x="2380" y="1300"/>
                  <a:pt x="2380" y="1300"/>
                </a:cubicBezTo>
                <a:cubicBezTo>
                  <a:pt x="2276" y="1327"/>
                  <a:pt x="2276" y="1327"/>
                  <a:pt x="2276" y="1327"/>
                </a:cubicBezTo>
                <a:cubicBezTo>
                  <a:pt x="2201" y="1251"/>
                  <a:pt x="2201" y="1251"/>
                  <a:pt x="2201" y="1251"/>
                </a:cubicBezTo>
                <a:cubicBezTo>
                  <a:pt x="2124" y="1174"/>
                  <a:pt x="2124" y="1174"/>
                  <a:pt x="2124" y="1174"/>
                </a:cubicBezTo>
                <a:cubicBezTo>
                  <a:pt x="2152" y="1070"/>
                  <a:pt x="2152" y="1070"/>
                  <a:pt x="2152" y="1070"/>
                </a:cubicBezTo>
                <a:cubicBezTo>
                  <a:pt x="2180" y="966"/>
                  <a:pt x="2180" y="966"/>
                  <a:pt x="2180" y="966"/>
                </a:cubicBezTo>
                <a:cubicBezTo>
                  <a:pt x="2284" y="938"/>
                  <a:pt x="2284" y="938"/>
                  <a:pt x="2284" y="938"/>
                </a:cubicBezTo>
                <a:cubicBezTo>
                  <a:pt x="2411" y="904"/>
                  <a:pt x="2411" y="904"/>
                  <a:pt x="2411" y="904"/>
                </a:cubicBezTo>
                <a:cubicBezTo>
                  <a:pt x="2437" y="897"/>
                  <a:pt x="2452" y="870"/>
                  <a:pt x="2446" y="844"/>
                </a:cubicBezTo>
                <a:cubicBezTo>
                  <a:pt x="2443" y="834"/>
                  <a:pt x="2437" y="826"/>
                  <a:pt x="2429" y="820"/>
                </a:cubicBezTo>
                <a:cubicBezTo>
                  <a:pt x="2319" y="732"/>
                  <a:pt x="2175" y="702"/>
                  <a:pt x="2039" y="738"/>
                </a:cubicBezTo>
                <a:cubicBezTo>
                  <a:pt x="1926" y="769"/>
                  <a:pt x="1829" y="843"/>
                  <a:pt x="1771" y="945"/>
                </a:cubicBezTo>
                <a:cubicBezTo>
                  <a:pt x="1712" y="1047"/>
                  <a:pt x="1696" y="1168"/>
                  <a:pt x="1726" y="1281"/>
                </a:cubicBezTo>
                <a:cubicBezTo>
                  <a:pt x="1727" y="1286"/>
                  <a:pt x="1727" y="1286"/>
                  <a:pt x="1727" y="1286"/>
                </a:cubicBezTo>
                <a:cubicBezTo>
                  <a:pt x="1728" y="1287"/>
                  <a:pt x="1728" y="1287"/>
                  <a:pt x="1728" y="1287"/>
                </a:cubicBezTo>
                <a:cubicBezTo>
                  <a:pt x="756" y="2260"/>
                  <a:pt x="756" y="2260"/>
                  <a:pt x="756" y="2260"/>
                </a:cubicBezTo>
                <a:cubicBezTo>
                  <a:pt x="747" y="2269"/>
                  <a:pt x="742" y="2281"/>
                  <a:pt x="742" y="2294"/>
                </a:cubicBezTo>
                <a:cubicBezTo>
                  <a:pt x="742" y="2307"/>
                  <a:pt x="747" y="2319"/>
                  <a:pt x="756" y="2328"/>
                </a:cubicBezTo>
                <a:cubicBezTo>
                  <a:pt x="967" y="2539"/>
                  <a:pt x="967" y="2539"/>
                  <a:pt x="967" y="2539"/>
                </a:cubicBezTo>
                <a:cubicBezTo>
                  <a:pt x="976" y="2548"/>
                  <a:pt x="988" y="2553"/>
                  <a:pt x="1001" y="2553"/>
                </a:cubicBezTo>
                <a:cubicBezTo>
                  <a:pt x="1014" y="2553"/>
                  <a:pt x="1026" y="2548"/>
                  <a:pt x="1035" y="2539"/>
                </a:cubicBezTo>
                <a:cubicBezTo>
                  <a:pt x="1992" y="1579"/>
                  <a:pt x="1992" y="1579"/>
                  <a:pt x="1992" y="1579"/>
                </a:cubicBezTo>
                <a:cubicBezTo>
                  <a:pt x="2080" y="1614"/>
                  <a:pt x="2177" y="1619"/>
                  <a:pt x="2268" y="1595"/>
                </a:cubicBezTo>
                <a:cubicBezTo>
                  <a:pt x="2335" y="1576"/>
                  <a:pt x="2396" y="1543"/>
                  <a:pt x="2448" y="1497"/>
                </a:cubicBezTo>
                <a:cubicBezTo>
                  <a:pt x="2500" y="1451"/>
                  <a:pt x="2540" y="1394"/>
                  <a:pt x="2565" y="1329"/>
                </a:cubicBezTo>
                <a:cubicBezTo>
                  <a:pt x="2575" y="1304"/>
                  <a:pt x="2563" y="1276"/>
                  <a:pt x="2538" y="1266"/>
                </a:cubicBezTo>
                <a:cubicBezTo>
                  <a:pt x="2538" y="1266"/>
                  <a:pt x="2538" y="1266"/>
                  <a:pt x="2538" y="1266"/>
                </a:cubicBezTo>
                <a:close/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6059488" y="1377823"/>
            <a:ext cx="0" cy="558347"/>
          </a:xfrm>
          <a:prstGeom prst="line">
            <a:avLst/>
          </a:prstGeom>
          <a:ln w="38100">
            <a:solidFill>
              <a:srgbClr val="1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003551" y="5083050"/>
            <a:ext cx="2304456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接入技术支持团队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089249" y="2948045"/>
            <a:ext cx="1755215" cy="1755515"/>
            <a:chOff x="1492250" y="-1168400"/>
            <a:chExt cx="9201150" cy="9202738"/>
          </a:xfrm>
          <a:solidFill>
            <a:srgbClr val="165CAA"/>
          </a:solidFill>
        </p:grpSpPr>
        <p:sp>
          <p:nvSpPr>
            <p:cNvPr id="26" name="Oval 35"/>
            <p:cNvSpPr>
              <a:spLocks noChangeArrowheads="1"/>
            </p:cNvSpPr>
            <p:nvPr/>
          </p:nvSpPr>
          <p:spPr bwMode="auto">
            <a:xfrm>
              <a:off x="6124575" y="1133475"/>
              <a:ext cx="1895475" cy="18954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1492250" y="-1168400"/>
              <a:ext cx="9201150" cy="9202738"/>
            </a:xfrm>
            <a:custGeom>
              <a:avLst/>
              <a:gdLst>
                <a:gd name="T0" fmla="*/ 1225 w 2451"/>
                <a:gd name="T1" fmla="*/ 0 h 2451"/>
                <a:gd name="T2" fmla="*/ 0 w 2451"/>
                <a:gd name="T3" fmla="*/ 1225 h 2451"/>
                <a:gd name="T4" fmla="*/ 1225 w 2451"/>
                <a:gd name="T5" fmla="*/ 2451 h 2451"/>
                <a:gd name="T6" fmla="*/ 2451 w 2451"/>
                <a:gd name="T7" fmla="*/ 1225 h 2451"/>
                <a:gd name="T8" fmla="*/ 1225 w 2451"/>
                <a:gd name="T9" fmla="*/ 0 h 2451"/>
                <a:gd name="T10" fmla="*/ 875 w 2451"/>
                <a:gd name="T11" fmla="*/ 1506 h 2451"/>
                <a:gd name="T12" fmla="*/ 817 w 2451"/>
                <a:gd name="T13" fmla="*/ 1564 h 2451"/>
                <a:gd name="T14" fmla="*/ 646 w 2451"/>
                <a:gd name="T15" fmla="*/ 1564 h 2451"/>
                <a:gd name="T16" fmla="*/ 646 w 2451"/>
                <a:gd name="T17" fmla="*/ 1767 h 2451"/>
                <a:gd name="T18" fmla="*/ 588 w 2451"/>
                <a:gd name="T19" fmla="*/ 1825 h 2451"/>
                <a:gd name="T20" fmla="*/ 556 w 2451"/>
                <a:gd name="T21" fmla="*/ 1825 h 2451"/>
                <a:gd name="T22" fmla="*/ 498 w 2451"/>
                <a:gd name="T23" fmla="*/ 1767 h 2451"/>
                <a:gd name="T24" fmla="*/ 498 w 2451"/>
                <a:gd name="T25" fmla="*/ 1564 h 2451"/>
                <a:gd name="T26" fmla="*/ 294 w 2451"/>
                <a:gd name="T27" fmla="*/ 1564 h 2451"/>
                <a:gd name="T28" fmla="*/ 236 w 2451"/>
                <a:gd name="T29" fmla="*/ 1506 h 2451"/>
                <a:gd name="T30" fmla="*/ 236 w 2451"/>
                <a:gd name="T31" fmla="*/ 1473 h 2451"/>
                <a:gd name="T32" fmla="*/ 294 w 2451"/>
                <a:gd name="T33" fmla="*/ 1415 h 2451"/>
                <a:gd name="T34" fmla="*/ 498 w 2451"/>
                <a:gd name="T35" fmla="*/ 1415 h 2451"/>
                <a:gd name="T36" fmla="*/ 498 w 2451"/>
                <a:gd name="T37" fmla="*/ 1245 h 2451"/>
                <a:gd name="T38" fmla="*/ 556 w 2451"/>
                <a:gd name="T39" fmla="*/ 1187 h 2451"/>
                <a:gd name="T40" fmla="*/ 588 w 2451"/>
                <a:gd name="T41" fmla="*/ 1187 h 2451"/>
                <a:gd name="T42" fmla="*/ 646 w 2451"/>
                <a:gd name="T43" fmla="*/ 1245 h 2451"/>
                <a:gd name="T44" fmla="*/ 646 w 2451"/>
                <a:gd name="T45" fmla="*/ 1415 h 2451"/>
                <a:gd name="T46" fmla="*/ 817 w 2451"/>
                <a:gd name="T47" fmla="*/ 1415 h 2451"/>
                <a:gd name="T48" fmla="*/ 875 w 2451"/>
                <a:gd name="T49" fmla="*/ 1473 h 2451"/>
                <a:gd name="T50" fmla="*/ 875 w 2451"/>
                <a:gd name="T51" fmla="*/ 1506 h 2451"/>
                <a:gd name="T52" fmla="*/ 875 w 2451"/>
                <a:gd name="T53" fmla="*/ 1506 h 2451"/>
                <a:gd name="T54" fmla="*/ 2049 w 2451"/>
                <a:gd name="T55" fmla="*/ 1733 h 2451"/>
                <a:gd name="T56" fmla="*/ 2046 w 2451"/>
                <a:gd name="T57" fmla="*/ 1756 h 2451"/>
                <a:gd name="T58" fmla="*/ 2046 w 2451"/>
                <a:gd name="T59" fmla="*/ 1756 h 2451"/>
                <a:gd name="T60" fmla="*/ 1977 w 2451"/>
                <a:gd name="T61" fmla="*/ 1825 h 2451"/>
                <a:gd name="T62" fmla="*/ 1908 w 2451"/>
                <a:gd name="T63" fmla="*/ 1756 h 2451"/>
                <a:gd name="T64" fmla="*/ 1903 w 2451"/>
                <a:gd name="T65" fmla="*/ 1756 h 2451"/>
                <a:gd name="T66" fmla="*/ 1906 w 2451"/>
                <a:gd name="T67" fmla="*/ 1728 h 2451"/>
                <a:gd name="T68" fmla="*/ 1908 w 2451"/>
                <a:gd name="T69" fmla="*/ 1682 h 2451"/>
                <a:gd name="T70" fmla="*/ 1487 w 2451"/>
                <a:gd name="T71" fmla="*/ 1261 h 2451"/>
                <a:gd name="T72" fmla="*/ 1065 w 2451"/>
                <a:gd name="T73" fmla="*/ 1682 h 2451"/>
                <a:gd name="T74" fmla="*/ 1068 w 2451"/>
                <a:gd name="T75" fmla="*/ 1728 h 2451"/>
                <a:gd name="T76" fmla="*/ 1071 w 2451"/>
                <a:gd name="T77" fmla="*/ 1756 h 2451"/>
                <a:gd name="T78" fmla="*/ 1069 w 2451"/>
                <a:gd name="T79" fmla="*/ 1756 h 2451"/>
                <a:gd name="T80" fmla="*/ 998 w 2451"/>
                <a:gd name="T81" fmla="*/ 1825 h 2451"/>
                <a:gd name="T82" fmla="*/ 927 w 2451"/>
                <a:gd name="T83" fmla="*/ 1756 h 2451"/>
                <a:gd name="T84" fmla="*/ 927 w 2451"/>
                <a:gd name="T85" fmla="*/ 1756 h 2451"/>
                <a:gd name="T86" fmla="*/ 927 w 2451"/>
                <a:gd name="T87" fmla="*/ 1756 h 2451"/>
                <a:gd name="T88" fmla="*/ 927 w 2451"/>
                <a:gd name="T89" fmla="*/ 1754 h 2451"/>
                <a:gd name="T90" fmla="*/ 927 w 2451"/>
                <a:gd name="T91" fmla="*/ 1753 h 2451"/>
                <a:gd name="T92" fmla="*/ 925 w 2451"/>
                <a:gd name="T93" fmla="*/ 1733 h 2451"/>
                <a:gd name="T94" fmla="*/ 922 w 2451"/>
                <a:gd name="T95" fmla="*/ 1682 h 2451"/>
                <a:gd name="T96" fmla="*/ 1235 w 2451"/>
                <a:gd name="T97" fmla="*/ 1177 h 2451"/>
                <a:gd name="T98" fmla="*/ 1086 w 2451"/>
                <a:gd name="T99" fmla="*/ 865 h 2451"/>
                <a:gd name="T100" fmla="*/ 1487 w 2451"/>
                <a:gd name="T101" fmla="*/ 464 h 2451"/>
                <a:gd name="T102" fmla="*/ 1888 w 2451"/>
                <a:gd name="T103" fmla="*/ 865 h 2451"/>
                <a:gd name="T104" fmla="*/ 1738 w 2451"/>
                <a:gd name="T105" fmla="*/ 1177 h 2451"/>
                <a:gd name="T106" fmla="*/ 2051 w 2451"/>
                <a:gd name="T107" fmla="*/ 1682 h 2451"/>
                <a:gd name="T108" fmla="*/ 2049 w 2451"/>
                <a:gd name="T109" fmla="*/ 1733 h 2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51" h="2451">
                  <a:moveTo>
                    <a:pt x="1225" y="0"/>
                  </a:moveTo>
                  <a:cubicBezTo>
                    <a:pt x="549" y="0"/>
                    <a:pt x="0" y="548"/>
                    <a:pt x="0" y="1225"/>
                  </a:cubicBezTo>
                  <a:cubicBezTo>
                    <a:pt x="0" y="1902"/>
                    <a:pt x="549" y="2451"/>
                    <a:pt x="1225" y="2451"/>
                  </a:cubicBezTo>
                  <a:cubicBezTo>
                    <a:pt x="1902" y="2451"/>
                    <a:pt x="2451" y="1902"/>
                    <a:pt x="2451" y="1225"/>
                  </a:cubicBezTo>
                  <a:cubicBezTo>
                    <a:pt x="2451" y="548"/>
                    <a:pt x="1902" y="0"/>
                    <a:pt x="1225" y="0"/>
                  </a:cubicBezTo>
                  <a:close/>
                  <a:moveTo>
                    <a:pt x="875" y="1506"/>
                  </a:moveTo>
                  <a:cubicBezTo>
                    <a:pt x="875" y="1538"/>
                    <a:pt x="849" y="1564"/>
                    <a:pt x="817" y="1564"/>
                  </a:cubicBezTo>
                  <a:cubicBezTo>
                    <a:pt x="646" y="1564"/>
                    <a:pt x="646" y="1564"/>
                    <a:pt x="646" y="1564"/>
                  </a:cubicBezTo>
                  <a:cubicBezTo>
                    <a:pt x="646" y="1767"/>
                    <a:pt x="646" y="1767"/>
                    <a:pt x="646" y="1767"/>
                  </a:cubicBezTo>
                  <a:cubicBezTo>
                    <a:pt x="646" y="1799"/>
                    <a:pt x="620" y="1825"/>
                    <a:pt x="588" y="1825"/>
                  </a:cubicBezTo>
                  <a:cubicBezTo>
                    <a:pt x="556" y="1825"/>
                    <a:pt x="556" y="1825"/>
                    <a:pt x="556" y="1825"/>
                  </a:cubicBezTo>
                  <a:cubicBezTo>
                    <a:pt x="524" y="1825"/>
                    <a:pt x="498" y="1799"/>
                    <a:pt x="498" y="1767"/>
                  </a:cubicBezTo>
                  <a:cubicBezTo>
                    <a:pt x="498" y="1564"/>
                    <a:pt x="498" y="1564"/>
                    <a:pt x="498" y="1564"/>
                  </a:cubicBezTo>
                  <a:cubicBezTo>
                    <a:pt x="294" y="1564"/>
                    <a:pt x="294" y="1564"/>
                    <a:pt x="294" y="1564"/>
                  </a:cubicBezTo>
                  <a:cubicBezTo>
                    <a:pt x="262" y="1564"/>
                    <a:pt x="236" y="1538"/>
                    <a:pt x="236" y="1506"/>
                  </a:cubicBezTo>
                  <a:cubicBezTo>
                    <a:pt x="236" y="1473"/>
                    <a:pt x="236" y="1473"/>
                    <a:pt x="236" y="1473"/>
                  </a:cubicBezTo>
                  <a:cubicBezTo>
                    <a:pt x="236" y="1441"/>
                    <a:pt x="262" y="1415"/>
                    <a:pt x="294" y="1415"/>
                  </a:cubicBezTo>
                  <a:cubicBezTo>
                    <a:pt x="498" y="1415"/>
                    <a:pt x="498" y="1415"/>
                    <a:pt x="498" y="1415"/>
                  </a:cubicBezTo>
                  <a:cubicBezTo>
                    <a:pt x="498" y="1245"/>
                    <a:pt x="498" y="1245"/>
                    <a:pt x="498" y="1245"/>
                  </a:cubicBezTo>
                  <a:cubicBezTo>
                    <a:pt x="498" y="1213"/>
                    <a:pt x="524" y="1187"/>
                    <a:pt x="556" y="1187"/>
                  </a:cubicBezTo>
                  <a:cubicBezTo>
                    <a:pt x="588" y="1187"/>
                    <a:pt x="588" y="1187"/>
                    <a:pt x="588" y="1187"/>
                  </a:cubicBezTo>
                  <a:cubicBezTo>
                    <a:pt x="620" y="1187"/>
                    <a:pt x="646" y="1213"/>
                    <a:pt x="646" y="1245"/>
                  </a:cubicBezTo>
                  <a:cubicBezTo>
                    <a:pt x="646" y="1415"/>
                    <a:pt x="646" y="1415"/>
                    <a:pt x="646" y="1415"/>
                  </a:cubicBezTo>
                  <a:cubicBezTo>
                    <a:pt x="817" y="1415"/>
                    <a:pt x="817" y="1415"/>
                    <a:pt x="817" y="1415"/>
                  </a:cubicBezTo>
                  <a:cubicBezTo>
                    <a:pt x="849" y="1415"/>
                    <a:pt x="875" y="1441"/>
                    <a:pt x="875" y="1473"/>
                  </a:cubicBezTo>
                  <a:cubicBezTo>
                    <a:pt x="875" y="1506"/>
                    <a:pt x="875" y="1506"/>
                    <a:pt x="875" y="1506"/>
                  </a:cubicBezTo>
                  <a:cubicBezTo>
                    <a:pt x="875" y="1506"/>
                    <a:pt x="875" y="1506"/>
                    <a:pt x="875" y="1506"/>
                  </a:cubicBezTo>
                  <a:close/>
                  <a:moveTo>
                    <a:pt x="2049" y="1733"/>
                  </a:moveTo>
                  <a:cubicBezTo>
                    <a:pt x="2046" y="1756"/>
                    <a:pt x="2046" y="1756"/>
                    <a:pt x="2046" y="1756"/>
                  </a:cubicBezTo>
                  <a:cubicBezTo>
                    <a:pt x="2046" y="1756"/>
                    <a:pt x="2046" y="1756"/>
                    <a:pt x="2046" y="1756"/>
                  </a:cubicBezTo>
                  <a:cubicBezTo>
                    <a:pt x="2044" y="1795"/>
                    <a:pt x="2015" y="1825"/>
                    <a:pt x="1977" y="1825"/>
                  </a:cubicBezTo>
                  <a:cubicBezTo>
                    <a:pt x="1940" y="1825"/>
                    <a:pt x="1910" y="1795"/>
                    <a:pt x="1908" y="1756"/>
                  </a:cubicBezTo>
                  <a:cubicBezTo>
                    <a:pt x="1903" y="1756"/>
                    <a:pt x="1903" y="1756"/>
                    <a:pt x="1903" y="1756"/>
                  </a:cubicBezTo>
                  <a:cubicBezTo>
                    <a:pt x="1906" y="1728"/>
                    <a:pt x="1906" y="1728"/>
                    <a:pt x="1906" y="1728"/>
                  </a:cubicBezTo>
                  <a:cubicBezTo>
                    <a:pt x="1907" y="1713"/>
                    <a:pt x="1908" y="1698"/>
                    <a:pt x="1908" y="1682"/>
                  </a:cubicBezTo>
                  <a:cubicBezTo>
                    <a:pt x="1908" y="1450"/>
                    <a:pt x="1719" y="1261"/>
                    <a:pt x="1487" y="1261"/>
                  </a:cubicBezTo>
                  <a:cubicBezTo>
                    <a:pt x="1254" y="1261"/>
                    <a:pt x="1065" y="1450"/>
                    <a:pt x="1065" y="1682"/>
                  </a:cubicBezTo>
                  <a:cubicBezTo>
                    <a:pt x="1065" y="1698"/>
                    <a:pt x="1066" y="1713"/>
                    <a:pt x="1068" y="1728"/>
                  </a:cubicBezTo>
                  <a:cubicBezTo>
                    <a:pt x="1071" y="1756"/>
                    <a:pt x="1071" y="1756"/>
                    <a:pt x="1071" y="1756"/>
                  </a:cubicBezTo>
                  <a:cubicBezTo>
                    <a:pt x="1069" y="1756"/>
                    <a:pt x="1069" y="1756"/>
                    <a:pt x="1069" y="1756"/>
                  </a:cubicBezTo>
                  <a:cubicBezTo>
                    <a:pt x="1068" y="1795"/>
                    <a:pt x="1037" y="1825"/>
                    <a:pt x="998" y="1825"/>
                  </a:cubicBezTo>
                  <a:cubicBezTo>
                    <a:pt x="960" y="1825"/>
                    <a:pt x="929" y="1795"/>
                    <a:pt x="927" y="1756"/>
                  </a:cubicBezTo>
                  <a:cubicBezTo>
                    <a:pt x="927" y="1756"/>
                    <a:pt x="927" y="1756"/>
                    <a:pt x="927" y="1756"/>
                  </a:cubicBezTo>
                  <a:cubicBezTo>
                    <a:pt x="927" y="1756"/>
                    <a:pt x="927" y="1756"/>
                    <a:pt x="927" y="1756"/>
                  </a:cubicBezTo>
                  <a:cubicBezTo>
                    <a:pt x="927" y="1755"/>
                    <a:pt x="927" y="1754"/>
                    <a:pt x="927" y="1754"/>
                  </a:cubicBezTo>
                  <a:cubicBezTo>
                    <a:pt x="927" y="1753"/>
                    <a:pt x="927" y="1753"/>
                    <a:pt x="927" y="1753"/>
                  </a:cubicBezTo>
                  <a:cubicBezTo>
                    <a:pt x="925" y="1733"/>
                    <a:pt x="925" y="1733"/>
                    <a:pt x="925" y="1733"/>
                  </a:cubicBezTo>
                  <a:cubicBezTo>
                    <a:pt x="923" y="1716"/>
                    <a:pt x="922" y="1699"/>
                    <a:pt x="922" y="1682"/>
                  </a:cubicBezTo>
                  <a:cubicBezTo>
                    <a:pt x="922" y="1466"/>
                    <a:pt x="1044" y="1272"/>
                    <a:pt x="1235" y="1177"/>
                  </a:cubicBezTo>
                  <a:cubicBezTo>
                    <a:pt x="1141" y="1101"/>
                    <a:pt x="1086" y="988"/>
                    <a:pt x="1086" y="865"/>
                  </a:cubicBezTo>
                  <a:cubicBezTo>
                    <a:pt x="1086" y="644"/>
                    <a:pt x="1266" y="464"/>
                    <a:pt x="1487" y="464"/>
                  </a:cubicBezTo>
                  <a:cubicBezTo>
                    <a:pt x="1708" y="464"/>
                    <a:pt x="1888" y="644"/>
                    <a:pt x="1888" y="865"/>
                  </a:cubicBezTo>
                  <a:cubicBezTo>
                    <a:pt x="1888" y="988"/>
                    <a:pt x="1833" y="1101"/>
                    <a:pt x="1738" y="1177"/>
                  </a:cubicBezTo>
                  <a:cubicBezTo>
                    <a:pt x="1930" y="1272"/>
                    <a:pt x="2051" y="1466"/>
                    <a:pt x="2051" y="1682"/>
                  </a:cubicBezTo>
                  <a:cubicBezTo>
                    <a:pt x="2051" y="1699"/>
                    <a:pt x="2050" y="1716"/>
                    <a:pt x="2049" y="1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717491" y="5033035"/>
            <a:ext cx="2784700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招募相关团队及人才</a:t>
            </a:r>
          </a:p>
        </p:txBody>
      </p:sp>
    </p:spTree>
    <p:extLst>
      <p:ext uri="{BB962C8B-B14F-4D97-AF65-F5344CB8AC3E}">
        <p14:creationId xmlns="" xmlns:p14="http://schemas.microsoft.com/office/powerpoint/2010/main" val="9370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16448" y="2427951"/>
            <a:ext cx="739667" cy="750923"/>
            <a:chOff x="111125" y="-2662238"/>
            <a:chExt cx="11996738" cy="12179301"/>
          </a:xfrm>
          <a:solidFill>
            <a:srgbClr val="1C74D4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11125" y="-2662238"/>
              <a:ext cx="10374313" cy="10372726"/>
            </a:xfrm>
            <a:custGeom>
              <a:avLst/>
              <a:gdLst>
                <a:gd name="T0" fmla="*/ 1382 w 2764"/>
                <a:gd name="T1" fmla="*/ 2764 h 2764"/>
                <a:gd name="T2" fmla="*/ 0 w 2764"/>
                <a:gd name="T3" fmla="*/ 1382 h 2764"/>
                <a:gd name="T4" fmla="*/ 1382 w 2764"/>
                <a:gd name="T5" fmla="*/ 0 h 2764"/>
                <a:gd name="T6" fmla="*/ 2764 w 2764"/>
                <a:gd name="T7" fmla="*/ 1382 h 2764"/>
                <a:gd name="T8" fmla="*/ 1382 w 2764"/>
                <a:gd name="T9" fmla="*/ 2764 h 2764"/>
                <a:gd name="T10" fmla="*/ 1382 w 2764"/>
                <a:gd name="T11" fmla="*/ 2764 h 2764"/>
                <a:gd name="T12" fmla="*/ 1382 w 2764"/>
                <a:gd name="T13" fmla="*/ 2764 h 2764"/>
                <a:gd name="T14" fmla="*/ 1382 w 2764"/>
                <a:gd name="T15" fmla="*/ 146 h 2764"/>
                <a:gd name="T16" fmla="*/ 146 w 2764"/>
                <a:gd name="T17" fmla="*/ 1382 h 2764"/>
                <a:gd name="T18" fmla="*/ 1382 w 2764"/>
                <a:gd name="T19" fmla="*/ 2618 h 2764"/>
                <a:gd name="T20" fmla="*/ 2618 w 2764"/>
                <a:gd name="T21" fmla="*/ 1382 h 2764"/>
                <a:gd name="T22" fmla="*/ 1382 w 2764"/>
                <a:gd name="T23" fmla="*/ 146 h 2764"/>
                <a:gd name="T24" fmla="*/ 1382 w 2764"/>
                <a:gd name="T25" fmla="*/ 146 h 2764"/>
                <a:gd name="T26" fmla="*/ 1382 w 2764"/>
                <a:gd name="T27" fmla="*/ 146 h 2764"/>
                <a:gd name="T28" fmla="*/ 1382 w 2764"/>
                <a:gd name="T29" fmla="*/ 146 h 2764"/>
                <a:gd name="T30" fmla="*/ 1382 w 2764"/>
                <a:gd name="T31" fmla="*/ 146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4" h="2764">
                  <a:moveTo>
                    <a:pt x="1382" y="2764"/>
                  </a:moveTo>
                  <a:cubicBezTo>
                    <a:pt x="620" y="2764"/>
                    <a:pt x="0" y="2144"/>
                    <a:pt x="0" y="1382"/>
                  </a:cubicBezTo>
                  <a:cubicBezTo>
                    <a:pt x="0" y="620"/>
                    <a:pt x="620" y="0"/>
                    <a:pt x="1382" y="0"/>
                  </a:cubicBezTo>
                  <a:cubicBezTo>
                    <a:pt x="2144" y="0"/>
                    <a:pt x="2764" y="620"/>
                    <a:pt x="2764" y="1382"/>
                  </a:cubicBezTo>
                  <a:cubicBezTo>
                    <a:pt x="2764" y="2144"/>
                    <a:pt x="2144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moveTo>
                    <a:pt x="1382" y="146"/>
                  </a:moveTo>
                  <a:cubicBezTo>
                    <a:pt x="701" y="146"/>
                    <a:pt x="146" y="701"/>
                    <a:pt x="146" y="1382"/>
                  </a:cubicBezTo>
                  <a:cubicBezTo>
                    <a:pt x="146" y="2064"/>
                    <a:pt x="701" y="2618"/>
                    <a:pt x="1382" y="2618"/>
                  </a:cubicBezTo>
                  <a:cubicBezTo>
                    <a:pt x="2064" y="2618"/>
                    <a:pt x="2618" y="2064"/>
                    <a:pt x="2618" y="1382"/>
                  </a:cubicBezTo>
                  <a:cubicBezTo>
                    <a:pt x="2618" y="701"/>
                    <a:pt x="2064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moveTo>
                    <a:pt x="1382" y="146"/>
                  </a:moveTo>
                  <a:cubicBezTo>
                    <a:pt x="1382" y="146"/>
                    <a:pt x="1382" y="146"/>
                    <a:pt x="1382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1679575" y="-1093788"/>
              <a:ext cx="3619500" cy="3617913"/>
            </a:xfrm>
            <a:custGeom>
              <a:avLst/>
              <a:gdLst>
                <a:gd name="T0" fmla="*/ 146 w 964"/>
                <a:gd name="T1" fmla="*/ 964 h 964"/>
                <a:gd name="T2" fmla="*/ 0 w 964"/>
                <a:gd name="T3" fmla="*/ 964 h 964"/>
                <a:gd name="T4" fmla="*/ 964 w 964"/>
                <a:gd name="T5" fmla="*/ 0 h 964"/>
                <a:gd name="T6" fmla="*/ 964 w 964"/>
                <a:gd name="T7" fmla="*/ 145 h 964"/>
                <a:gd name="T8" fmla="*/ 146 w 964"/>
                <a:gd name="T9" fmla="*/ 964 h 964"/>
                <a:gd name="T10" fmla="*/ 146 w 964"/>
                <a:gd name="T11" fmla="*/ 964 h 964"/>
                <a:gd name="T12" fmla="*/ 146 w 964"/>
                <a:gd name="T13" fmla="*/ 964 h 964"/>
                <a:gd name="T14" fmla="*/ 146 w 964"/>
                <a:gd name="T15" fmla="*/ 964 h 964"/>
                <a:gd name="T16" fmla="*/ 146 w 96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4" h="964">
                  <a:moveTo>
                    <a:pt x="146" y="964"/>
                  </a:moveTo>
                  <a:cubicBezTo>
                    <a:pt x="0" y="964"/>
                    <a:pt x="0" y="964"/>
                    <a:pt x="0" y="964"/>
                  </a:cubicBezTo>
                  <a:cubicBezTo>
                    <a:pt x="0" y="432"/>
                    <a:pt x="433" y="0"/>
                    <a:pt x="964" y="0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513" y="145"/>
                    <a:pt x="146" y="513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moveTo>
                    <a:pt x="146" y="964"/>
                  </a:moveTo>
                  <a:cubicBezTo>
                    <a:pt x="146" y="964"/>
                    <a:pt x="146" y="964"/>
                    <a:pt x="146" y="9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8455025" y="5891213"/>
              <a:ext cx="3652838" cy="3625850"/>
            </a:xfrm>
            <a:custGeom>
              <a:avLst/>
              <a:gdLst>
                <a:gd name="T0" fmla="*/ 893 w 973"/>
                <a:gd name="T1" fmla="*/ 966 h 966"/>
                <a:gd name="T2" fmla="*/ 841 w 973"/>
                <a:gd name="T3" fmla="*/ 945 h 966"/>
                <a:gd name="T4" fmla="*/ 28 w 973"/>
                <a:gd name="T5" fmla="*/ 132 h 966"/>
                <a:gd name="T6" fmla="*/ 28 w 973"/>
                <a:gd name="T7" fmla="*/ 29 h 966"/>
                <a:gd name="T8" fmla="*/ 132 w 973"/>
                <a:gd name="T9" fmla="*/ 29 h 966"/>
                <a:gd name="T10" fmla="*/ 944 w 973"/>
                <a:gd name="T11" fmla="*/ 841 h 966"/>
                <a:gd name="T12" fmla="*/ 944 w 973"/>
                <a:gd name="T13" fmla="*/ 945 h 966"/>
                <a:gd name="T14" fmla="*/ 893 w 973"/>
                <a:gd name="T15" fmla="*/ 966 h 966"/>
                <a:gd name="T16" fmla="*/ 893 w 973"/>
                <a:gd name="T17" fmla="*/ 966 h 966"/>
                <a:gd name="T18" fmla="*/ 893 w 973"/>
                <a:gd name="T19" fmla="*/ 966 h 966"/>
                <a:gd name="T20" fmla="*/ 893 w 973"/>
                <a:gd name="T21" fmla="*/ 966 h 966"/>
                <a:gd name="T22" fmla="*/ 893 w 973"/>
                <a:gd name="T23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3" h="966">
                  <a:moveTo>
                    <a:pt x="893" y="966"/>
                  </a:moveTo>
                  <a:cubicBezTo>
                    <a:pt x="874" y="966"/>
                    <a:pt x="855" y="959"/>
                    <a:pt x="841" y="945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0" y="103"/>
                    <a:pt x="0" y="57"/>
                    <a:pt x="28" y="29"/>
                  </a:cubicBezTo>
                  <a:cubicBezTo>
                    <a:pt x="57" y="0"/>
                    <a:pt x="103" y="0"/>
                    <a:pt x="132" y="29"/>
                  </a:cubicBezTo>
                  <a:cubicBezTo>
                    <a:pt x="944" y="841"/>
                    <a:pt x="944" y="841"/>
                    <a:pt x="944" y="841"/>
                  </a:cubicBezTo>
                  <a:cubicBezTo>
                    <a:pt x="973" y="870"/>
                    <a:pt x="973" y="916"/>
                    <a:pt x="944" y="945"/>
                  </a:cubicBezTo>
                  <a:cubicBezTo>
                    <a:pt x="930" y="959"/>
                    <a:pt x="912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moveTo>
                    <a:pt x="893" y="966"/>
                  </a:moveTo>
                  <a:cubicBezTo>
                    <a:pt x="893" y="966"/>
                    <a:pt x="893" y="966"/>
                    <a:pt x="893" y="9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05943" y="449945"/>
            <a:ext cx="4180115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1C74D4"/>
                </a:solidFill>
                <a:latin typeface="+mn-ea"/>
              </a:rPr>
              <a:t>CONTENT</a:t>
            </a:r>
            <a:endParaRPr lang="zh-CN" altLang="en-US" sz="6000" dirty="0">
              <a:solidFill>
                <a:srgbClr val="1C74D4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26000" y="1462631"/>
            <a:ext cx="540000" cy="0"/>
          </a:xfrm>
          <a:prstGeom prst="line">
            <a:avLst/>
          </a:prstGeom>
          <a:ln w="38100">
            <a:solidFill>
              <a:srgbClr val="1C7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901106" y="2175827"/>
            <a:ext cx="2385735" cy="3439887"/>
            <a:chOff x="3461367" y="2175827"/>
            <a:chExt cx="2385735" cy="3439886"/>
          </a:xfrm>
        </p:grpSpPr>
        <p:grpSp>
          <p:nvGrpSpPr>
            <p:cNvPr id="52" name="组合 51"/>
            <p:cNvGrpSpPr/>
            <p:nvPr/>
          </p:nvGrpSpPr>
          <p:grpSpPr>
            <a:xfrm>
              <a:off x="3461367" y="2175827"/>
              <a:ext cx="2385735" cy="3439886"/>
              <a:chOff x="3576000" y="2002971"/>
              <a:chExt cx="2160000" cy="3439886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576000" y="2002971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576000" y="5442857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3576264" y="3052890"/>
              <a:ext cx="2160000" cy="2323982"/>
              <a:chOff x="3576000" y="2858739"/>
              <a:chExt cx="2160000" cy="2323982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3576000" y="2858739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two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599757" y="3516084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576000" y="3701140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跨界方案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576000" y="4197836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利用资源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完善滴滴生态圈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拓展优客新模式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729671" y="2175827"/>
            <a:ext cx="2385735" cy="3439887"/>
            <a:chOff x="9220314" y="2175827"/>
            <a:chExt cx="2385735" cy="3439886"/>
          </a:xfrm>
        </p:grpSpPr>
        <p:grpSp>
          <p:nvGrpSpPr>
            <p:cNvPr id="54" name="组合 53"/>
            <p:cNvGrpSpPr/>
            <p:nvPr/>
          </p:nvGrpSpPr>
          <p:grpSpPr>
            <a:xfrm>
              <a:off x="9220314" y="2175827"/>
              <a:ext cx="2385735" cy="3439886"/>
              <a:chOff x="9387886" y="1988457"/>
              <a:chExt cx="2160000" cy="3439886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9387886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9387886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9335211" y="3076413"/>
              <a:ext cx="2270838" cy="2323982"/>
              <a:chOff x="9387886" y="2844225"/>
              <a:chExt cx="2270838" cy="232398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9387886" y="2844225"/>
                <a:ext cx="2270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three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411643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387886" y="3686626"/>
                <a:ext cx="2160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总结回顾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387886" y="4183322"/>
                <a:ext cx="216000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跨界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资源共享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合作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互惠共赢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72293" y="2175827"/>
            <a:ext cx="2385735" cy="3439887"/>
            <a:chOff x="581893" y="2175827"/>
            <a:chExt cx="2385735" cy="3439886"/>
          </a:xfrm>
        </p:grpSpPr>
        <p:grpSp>
          <p:nvGrpSpPr>
            <p:cNvPr id="50" name="组合 49"/>
            <p:cNvGrpSpPr/>
            <p:nvPr/>
          </p:nvGrpSpPr>
          <p:grpSpPr>
            <a:xfrm>
              <a:off x="581893" y="2175827"/>
              <a:ext cx="2385735" cy="3439886"/>
              <a:chOff x="791029" y="1988457"/>
              <a:chExt cx="2160000" cy="3439886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791029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91029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696790" y="3076734"/>
              <a:ext cx="2160000" cy="2323982"/>
              <a:chOff x="791029" y="2844225"/>
              <a:chExt cx="2160000" cy="232398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91029" y="2844225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1C74D4"/>
                    </a:solidFill>
                  </a:rPr>
                  <a:t>Part one</a:t>
                </a:r>
                <a:endParaRPr lang="zh-CN" altLang="en-US" sz="3200" dirty="0">
                  <a:solidFill>
                    <a:srgbClr val="1C74D4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814786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1029" y="3686626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现状分析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91029" y="4183322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强强联手背后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挑战与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机遇并存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662747" y="2391935"/>
            <a:ext cx="675005" cy="752071"/>
            <a:chOff x="1260476" y="0"/>
            <a:chExt cx="7912071" cy="8815388"/>
          </a:xfrm>
          <a:solidFill>
            <a:srgbClr val="1C74D4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4619626" y="2400798"/>
              <a:ext cx="2093993" cy="2075952"/>
            </a:xfrm>
            <a:custGeom>
              <a:avLst/>
              <a:gdLst>
                <a:gd name="T0" fmla="*/ 367 w 687"/>
                <a:gd name="T1" fmla="*/ 17 h 681"/>
                <a:gd name="T2" fmla="*/ 7 w 687"/>
                <a:gd name="T3" fmla="*/ 320 h 681"/>
                <a:gd name="T4" fmla="*/ 85 w 687"/>
                <a:gd name="T5" fmla="*/ 563 h 681"/>
                <a:gd name="T6" fmla="*/ 311 w 687"/>
                <a:gd name="T7" fmla="*/ 680 h 681"/>
                <a:gd name="T8" fmla="*/ 340 w 687"/>
                <a:gd name="T9" fmla="*/ 681 h 681"/>
                <a:gd name="T10" fmla="*/ 671 w 687"/>
                <a:gd name="T11" fmla="*/ 376 h 681"/>
                <a:gd name="T12" fmla="*/ 367 w 687"/>
                <a:gd name="T13" fmla="*/ 17 h 681"/>
                <a:gd name="T14" fmla="*/ 492 w 687"/>
                <a:gd name="T15" fmla="*/ 361 h 681"/>
                <a:gd name="T16" fmla="*/ 326 w 687"/>
                <a:gd name="T17" fmla="*/ 502 h 681"/>
                <a:gd name="T18" fmla="*/ 222 w 687"/>
                <a:gd name="T19" fmla="*/ 448 h 681"/>
                <a:gd name="T20" fmla="*/ 186 w 687"/>
                <a:gd name="T21" fmla="*/ 336 h 681"/>
                <a:gd name="T22" fmla="*/ 339 w 687"/>
                <a:gd name="T23" fmla="*/ 195 h 681"/>
                <a:gd name="T24" fmla="*/ 352 w 687"/>
                <a:gd name="T25" fmla="*/ 195 h 681"/>
                <a:gd name="T26" fmla="*/ 492 w 687"/>
                <a:gd name="T27" fmla="*/ 36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7" h="681">
                  <a:moveTo>
                    <a:pt x="367" y="17"/>
                  </a:moveTo>
                  <a:cubicBezTo>
                    <a:pt x="184" y="0"/>
                    <a:pt x="23" y="140"/>
                    <a:pt x="7" y="320"/>
                  </a:cubicBezTo>
                  <a:cubicBezTo>
                    <a:pt x="0" y="409"/>
                    <a:pt x="27" y="495"/>
                    <a:pt x="85" y="563"/>
                  </a:cubicBezTo>
                  <a:cubicBezTo>
                    <a:pt x="142" y="631"/>
                    <a:pt x="223" y="673"/>
                    <a:pt x="311" y="680"/>
                  </a:cubicBezTo>
                  <a:cubicBezTo>
                    <a:pt x="321" y="681"/>
                    <a:pt x="330" y="681"/>
                    <a:pt x="340" y="681"/>
                  </a:cubicBezTo>
                  <a:cubicBezTo>
                    <a:pt x="511" y="681"/>
                    <a:pt x="657" y="548"/>
                    <a:pt x="671" y="376"/>
                  </a:cubicBezTo>
                  <a:cubicBezTo>
                    <a:pt x="687" y="194"/>
                    <a:pt x="550" y="32"/>
                    <a:pt x="367" y="17"/>
                  </a:cubicBezTo>
                  <a:close/>
                  <a:moveTo>
                    <a:pt x="492" y="361"/>
                  </a:moveTo>
                  <a:cubicBezTo>
                    <a:pt x="485" y="444"/>
                    <a:pt x="412" y="508"/>
                    <a:pt x="326" y="502"/>
                  </a:cubicBezTo>
                  <a:cubicBezTo>
                    <a:pt x="286" y="498"/>
                    <a:pt x="248" y="479"/>
                    <a:pt x="222" y="448"/>
                  </a:cubicBezTo>
                  <a:cubicBezTo>
                    <a:pt x="195" y="416"/>
                    <a:pt x="183" y="376"/>
                    <a:pt x="186" y="336"/>
                  </a:cubicBezTo>
                  <a:cubicBezTo>
                    <a:pt x="193" y="257"/>
                    <a:pt x="260" y="195"/>
                    <a:pt x="339" y="195"/>
                  </a:cubicBezTo>
                  <a:cubicBezTo>
                    <a:pt x="343" y="195"/>
                    <a:pt x="348" y="195"/>
                    <a:pt x="352" y="195"/>
                  </a:cubicBezTo>
                  <a:cubicBezTo>
                    <a:pt x="437" y="203"/>
                    <a:pt x="500" y="277"/>
                    <a:pt x="492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1260476" y="0"/>
              <a:ext cx="7912071" cy="8815388"/>
            </a:xfrm>
            <a:custGeom>
              <a:avLst/>
              <a:gdLst>
                <a:gd name="T0" fmla="*/ 2504 w 2596"/>
                <a:gd name="T1" fmla="*/ 745 h 2893"/>
                <a:gd name="T2" fmla="*/ 1645 w 2596"/>
                <a:gd name="T3" fmla="*/ 61 h 2893"/>
                <a:gd name="T4" fmla="*/ 1389 w 2596"/>
                <a:gd name="T5" fmla="*/ 90 h 2893"/>
                <a:gd name="T6" fmla="*/ 1197 w 2596"/>
                <a:gd name="T7" fmla="*/ 331 h 2893"/>
                <a:gd name="T8" fmla="*/ 1193 w 2596"/>
                <a:gd name="T9" fmla="*/ 552 h 2893"/>
                <a:gd name="T10" fmla="*/ 341 w 2596"/>
                <a:gd name="T11" fmla="*/ 1120 h 2893"/>
                <a:gd name="T12" fmla="*/ 302 w 2596"/>
                <a:gd name="T13" fmla="*/ 1178 h 2893"/>
                <a:gd name="T14" fmla="*/ 5 w 2596"/>
                <a:gd name="T15" fmla="*/ 2787 h 2893"/>
                <a:gd name="T16" fmla="*/ 37 w 2596"/>
                <a:gd name="T17" fmla="*/ 2872 h 2893"/>
                <a:gd name="T18" fmla="*/ 94 w 2596"/>
                <a:gd name="T19" fmla="*/ 2893 h 2893"/>
                <a:gd name="T20" fmla="*/ 127 w 2596"/>
                <a:gd name="T21" fmla="*/ 2886 h 2893"/>
                <a:gd name="T22" fmla="*/ 1640 w 2596"/>
                <a:gd name="T23" fmla="*/ 2291 h 2893"/>
                <a:gd name="T24" fmla="*/ 1689 w 2596"/>
                <a:gd name="T25" fmla="*/ 2244 h 2893"/>
                <a:gd name="T26" fmla="*/ 2114 w 2596"/>
                <a:gd name="T27" fmla="*/ 1290 h 2893"/>
                <a:gd name="T28" fmla="*/ 2199 w 2596"/>
                <a:gd name="T29" fmla="*/ 1311 h 2893"/>
                <a:gd name="T30" fmla="*/ 2341 w 2596"/>
                <a:gd name="T31" fmla="*/ 1243 h 2893"/>
                <a:gd name="T32" fmla="*/ 2533 w 2596"/>
                <a:gd name="T33" fmla="*/ 1001 h 2893"/>
                <a:gd name="T34" fmla="*/ 2504 w 2596"/>
                <a:gd name="T35" fmla="*/ 745 h 2893"/>
                <a:gd name="T36" fmla="*/ 1540 w 2596"/>
                <a:gd name="T37" fmla="*/ 2138 h 2893"/>
                <a:gd name="T38" fmla="*/ 377 w 2596"/>
                <a:gd name="T39" fmla="*/ 2595 h 2893"/>
                <a:gd name="T40" fmla="*/ 974 w 2596"/>
                <a:gd name="T41" fmla="*/ 1867 h 2893"/>
                <a:gd name="T42" fmla="*/ 961 w 2596"/>
                <a:gd name="T43" fmla="*/ 1740 h 2893"/>
                <a:gd name="T44" fmla="*/ 835 w 2596"/>
                <a:gd name="T45" fmla="*/ 1753 h 2893"/>
                <a:gd name="T46" fmla="*/ 246 w 2596"/>
                <a:gd name="T47" fmla="*/ 2472 h 2893"/>
                <a:gd name="T48" fmla="*/ 472 w 2596"/>
                <a:gd name="T49" fmla="*/ 1248 h 2893"/>
                <a:gd name="T50" fmla="*/ 1335 w 2596"/>
                <a:gd name="T51" fmla="*/ 673 h 2893"/>
                <a:gd name="T52" fmla="*/ 1967 w 2596"/>
                <a:gd name="T53" fmla="*/ 1178 h 2893"/>
                <a:gd name="T54" fmla="*/ 1540 w 2596"/>
                <a:gd name="T55" fmla="*/ 2138 h 2893"/>
                <a:gd name="T56" fmla="*/ 2201 w 2596"/>
                <a:gd name="T57" fmla="*/ 1131 h 2893"/>
                <a:gd name="T58" fmla="*/ 2199 w 2596"/>
                <a:gd name="T59" fmla="*/ 1132 h 2893"/>
                <a:gd name="T60" fmla="*/ 1337 w 2596"/>
                <a:gd name="T61" fmla="*/ 443 h 2893"/>
                <a:gd name="T62" fmla="*/ 1533 w 2596"/>
                <a:gd name="T63" fmla="*/ 201 h 2893"/>
                <a:gd name="T64" fmla="*/ 2393 w 2596"/>
                <a:gd name="T65" fmla="*/ 890 h 2893"/>
                <a:gd name="T66" fmla="*/ 2201 w 2596"/>
                <a:gd name="T67" fmla="*/ 1131 h 2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6" h="2893">
                  <a:moveTo>
                    <a:pt x="2504" y="745"/>
                  </a:moveTo>
                  <a:cubicBezTo>
                    <a:pt x="1645" y="61"/>
                    <a:pt x="1645" y="61"/>
                    <a:pt x="1645" y="61"/>
                  </a:cubicBezTo>
                  <a:cubicBezTo>
                    <a:pt x="1569" y="0"/>
                    <a:pt x="1449" y="14"/>
                    <a:pt x="1389" y="90"/>
                  </a:cubicBezTo>
                  <a:cubicBezTo>
                    <a:pt x="1197" y="331"/>
                    <a:pt x="1197" y="331"/>
                    <a:pt x="1197" y="331"/>
                  </a:cubicBezTo>
                  <a:cubicBezTo>
                    <a:pt x="1145" y="397"/>
                    <a:pt x="1145" y="488"/>
                    <a:pt x="1193" y="552"/>
                  </a:cubicBezTo>
                  <a:cubicBezTo>
                    <a:pt x="341" y="1120"/>
                    <a:pt x="341" y="1120"/>
                    <a:pt x="341" y="1120"/>
                  </a:cubicBezTo>
                  <a:cubicBezTo>
                    <a:pt x="320" y="1133"/>
                    <a:pt x="306" y="1154"/>
                    <a:pt x="302" y="1178"/>
                  </a:cubicBezTo>
                  <a:cubicBezTo>
                    <a:pt x="5" y="2787"/>
                    <a:pt x="5" y="2787"/>
                    <a:pt x="5" y="2787"/>
                  </a:cubicBezTo>
                  <a:cubicBezTo>
                    <a:pt x="0" y="2819"/>
                    <a:pt x="11" y="2851"/>
                    <a:pt x="37" y="2872"/>
                  </a:cubicBezTo>
                  <a:cubicBezTo>
                    <a:pt x="53" y="2885"/>
                    <a:pt x="73" y="2893"/>
                    <a:pt x="94" y="2893"/>
                  </a:cubicBezTo>
                  <a:cubicBezTo>
                    <a:pt x="105" y="2893"/>
                    <a:pt x="116" y="2891"/>
                    <a:pt x="127" y="2886"/>
                  </a:cubicBezTo>
                  <a:cubicBezTo>
                    <a:pt x="1640" y="2291"/>
                    <a:pt x="1640" y="2291"/>
                    <a:pt x="1640" y="2291"/>
                  </a:cubicBezTo>
                  <a:cubicBezTo>
                    <a:pt x="1661" y="2283"/>
                    <a:pt x="1679" y="2266"/>
                    <a:pt x="1689" y="2244"/>
                  </a:cubicBezTo>
                  <a:cubicBezTo>
                    <a:pt x="2114" y="1290"/>
                    <a:pt x="2114" y="1290"/>
                    <a:pt x="2114" y="1290"/>
                  </a:cubicBezTo>
                  <a:cubicBezTo>
                    <a:pt x="2140" y="1304"/>
                    <a:pt x="2169" y="1311"/>
                    <a:pt x="2199" y="1311"/>
                  </a:cubicBezTo>
                  <a:cubicBezTo>
                    <a:pt x="2254" y="1311"/>
                    <a:pt x="2306" y="1286"/>
                    <a:pt x="2341" y="1243"/>
                  </a:cubicBezTo>
                  <a:cubicBezTo>
                    <a:pt x="2533" y="1001"/>
                    <a:pt x="2533" y="1001"/>
                    <a:pt x="2533" y="1001"/>
                  </a:cubicBezTo>
                  <a:cubicBezTo>
                    <a:pt x="2596" y="923"/>
                    <a:pt x="2583" y="808"/>
                    <a:pt x="2504" y="745"/>
                  </a:cubicBezTo>
                  <a:close/>
                  <a:moveTo>
                    <a:pt x="1540" y="2138"/>
                  </a:moveTo>
                  <a:cubicBezTo>
                    <a:pt x="377" y="2595"/>
                    <a:pt x="377" y="2595"/>
                    <a:pt x="377" y="2595"/>
                  </a:cubicBezTo>
                  <a:cubicBezTo>
                    <a:pt x="974" y="1867"/>
                    <a:pt x="974" y="1867"/>
                    <a:pt x="974" y="1867"/>
                  </a:cubicBezTo>
                  <a:cubicBezTo>
                    <a:pt x="1005" y="1828"/>
                    <a:pt x="1000" y="1772"/>
                    <a:pt x="961" y="1740"/>
                  </a:cubicBezTo>
                  <a:cubicBezTo>
                    <a:pt x="923" y="1709"/>
                    <a:pt x="867" y="1715"/>
                    <a:pt x="835" y="1753"/>
                  </a:cubicBezTo>
                  <a:cubicBezTo>
                    <a:pt x="246" y="2472"/>
                    <a:pt x="246" y="2472"/>
                    <a:pt x="246" y="2472"/>
                  </a:cubicBezTo>
                  <a:cubicBezTo>
                    <a:pt x="472" y="1248"/>
                    <a:pt x="472" y="1248"/>
                    <a:pt x="472" y="1248"/>
                  </a:cubicBezTo>
                  <a:cubicBezTo>
                    <a:pt x="1335" y="673"/>
                    <a:pt x="1335" y="673"/>
                    <a:pt x="1335" y="673"/>
                  </a:cubicBezTo>
                  <a:cubicBezTo>
                    <a:pt x="1967" y="1178"/>
                    <a:pt x="1967" y="1178"/>
                    <a:pt x="1967" y="1178"/>
                  </a:cubicBezTo>
                  <a:cubicBezTo>
                    <a:pt x="1540" y="2138"/>
                    <a:pt x="1540" y="2138"/>
                    <a:pt x="1540" y="2138"/>
                  </a:cubicBezTo>
                  <a:close/>
                  <a:moveTo>
                    <a:pt x="2201" y="1131"/>
                  </a:moveTo>
                  <a:cubicBezTo>
                    <a:pt x="2200" y="1131"/>
                    <a:pt x="2200" y="1132"/>
                    <a:pt x="2199" y="1132"/>
                  </a:cubicBezTo>
                  <a:cubicBezTo>
                    <a:pt x="1337" y="443"/>
                    <a:pt x="1337" y="443"/>
                    <a:pt x="1337" y="443"/>
                  </a:cubicBezTo>
                  <a:cubicBezTo>
                    <a:pt x="1533" y="201"/>
                    <a:pt x="1533" y="201"/>
                    <a:pt x="1533" y="201"/>
                  </a:cubicBezTo>
                  <a:cubicBezTo>
                    <a:pt x="2393" y="890"/>
                    <a:pt x="2393" y="890"/>
                    <a:pt x="2393" y="890"/>
                  </a:cubicBezTo>
                  <a:cubicBezTo>
                    <a:pt x="2201" y="1131"/>
                    <a:pt x="2201" y="1131"/>
                    <a:pt x="2201" y="1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73652" y="2414574"/>
            <a:ext cx="703531" cy="813637"/>
            <a:chOff x="1457325" y="-1931988"/>
            <a:chExt cx="9271000" cy="10721976"/>
          </a:xfrm>
          <a:solidFill>
            <a:srgbClr val="165CAA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1457325" y="-1931988"/>
              <a:ext cx="9271000" cy="10721976"/>
            </a:xfrm>
            <a:custGeom>
              <a:avLst/>
              <a:gdLst>
                <a:gd name="T0" fmla="*/ 2082 w 2469"/>
                <a:gd name="T1" fmla="*/ 1854 h 2856"/>
                <a:gd name="T2" fmla="*/ 2083 w 2469"/>
                <a:gd name="T3" fmla="*/ 1854 h 2856"/>
                <a:gd name="T4" fmla="*/ 1994 w 2469"/>
                <a:gd name="T5" fmla="*/ 1811 h 2856"/>
                <a:gd name="T6" fmla="*/ 1995 w 2469"/>
                <a:gd name="T7" fmla="*/ 1809 h 2856"/>
                <a:gd name="T8" fmla="*/ 1994 w 2469"/>
                <a:gd name="T9" fmla="*/ 1811 h 2856"/>
                <a:gd name="T10" fmla="*/ 2061 w 2469"/>
                <a:gd name="T11" fmla="*/ 1959 h 2856"/>
                <a:gd name="T12" fmla="*/ 1186 w 2469"/>
                <a:gd name="T13" fmla="*/ 2070 h 2856"/>
                <a:gd name="T14" fmla="*/ 1186 w 2469"/>
                <a:gd name="T15" fmla="*/ 1959 h 2856"/>
                <a:gd name="T16" fmla="*/ 2061 w 2469"/>
                <a:gd name="T17" fmla="*/ 2206 h 2856"/>
                <a:gd name="T18" fmla="*/ 753 w 2469"/>
                <a:gd name="T19" fmla="*/ 2316 h 2856"/>
                <a:gd name="T20" fmla="*/ 753 w 2469"/>
                <a:gd name="T21" fmla="*/ 2206 h 2856"/>
                <a:gd name="T22" fmla="*/ 1558 w 2469"/>
                <a:gd name="T23" fmla="*/ 918 h 2856"/>
                <a:gd name="T24" fmla="*/ 1560 w 2469"/>
                <a:gd name="T25" fmla="*/ 919 h 2856"/>
                <a:gd name="T26" fmla="*/ 2404 w 2469"/>
                <a:gd name="T27" fmla="*/ 934 h 2856"/>
                <a:gd name="T28" fmla="*/ 2448 w 2469"/>
                <a:gd name="T29" fmla="*/ 821 h 2856"/>
                <a:gd name="T30" fmla="*/ 1600 w 2469"/>
                <a:gd name="T31" fmla="*/ 0 h 2856"/>
                <a:gd name="T32" fmla="*/ 1536 w 2469"/>
                <a:gd name="T33" fmla="*/ 59 h 2856"/>
                <a:gd name="T34" fmla="*/ 1536 w 2469"/>
                <a:gd name="T35" fmla="*/ 869 h 2856"/>
                <a:gd name="T36" fmla="*/ 1557 w 2469"/>
                <a:gd name="T37" fmla="*/ 917 h 2856"/>
                <a:gd name="T38" fmla="*/ 1700 w 2469"/>
                <a:gd name="T39" fmla="*/ 302 h 2856"/>
                <a:gd name="T40" fmla="*/ 1700 w 2469"/>
                <a:gd name="T41" fmla="*/ 773 h 2856"/>
                <a:gd name="T42" fmla="*/ 1700 w 2469"/>
                <a:gd name="T43" fmla="*/ 302 h 2856"/>
                <a:gd name="T44" fmla="*/ 2309 w 2469"/>
                <a:gd name="T45" fmla="*/ 1255 h 2856"/>
                <a:gd name="T46" fmla="*/ 2308 w 2469"/>
                <a:gd name="T47" fmla="*/ 2647 h 2856"/>
                <a:gd name="T48" fmla="*/ 209 w 2469"/>
                <a:gd name="T49" fmla="*/ 2697 h 2856"/>
                <a:gd name="T50" fmla="*/ 161 w 2469"/>
                <a:gd name="T51" fmla="*/ 211 h 2856"/>
                <a:gd name="T52" fmla="*/ 1239 w 2469"/>
                <a:gd name="T53" fmla="*/ 159 h 2856"/>
                <a:gd name="T54" fmla="*/ 1242 w 2469"/>
                <a:gd name="T55" fmla="*/ 159 h 2856"/>
                <a:gd name="T56" fmla="*/ 1242 w 2469"/>
                <a:gd name="T57" fmla="*/ 0 h 2856"/>
                <a:gd name="T58" fmla="*/ 1239 w 2469"/>
                <a:gd name="T59" fmla="*/ 0 h 2856"/>
                <a:gd name="T60" fmla="*/ 0 w 2469"/>
                <a:gd name="T61" fmla="*/ 80 h 2856"/>
                <a:gd name="T62" fmla="*/ 80 w 2469"/>
                <a:gd name="T63" fmla="*/ 2856 h 2856"/>
                <a:gd name="T64" fmla="*/ 2469 w 2469"/>
                <a:gd name="T65" fmla="*/ 2776 h 2856"/>
                <a:gd name="T66" fmla="*/ 2469 w 2469"/>
                <a:gd name="T67" fmla="*/ 1256 h 2856"/>
                <a:gd name="T68" fmla="*/ 2389 w 2469"/>
                <a:gd name="T69" fmla="*/ 1176 h 2856"/>
                <a:gd name="T70" fmla="*/ 776 w 2469"/>
                <a:gd name="T71" fmla="*/ 1046 h 2856"/>
                <a:gd name="T72" fmla="*/ 776 w 2469"/>
                <a:gd name="T73" fmla="*/ 726 h 2856"/>
                <a:gd name="T74" fmla="*/ 616 w 2469"/>
                <a:gd name="T75" fmla="*/ 88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9" h="2856">
                  <a:moveTo>
                    <a:pt x="2082" y="1855"/>
                  </a:moveTo>
                  <a:cubicBezTo>
                    <a:pt x="2082" y="1854"/>
                    <a:pt x="2082" y="1854"/>
                    <a:pt x="2082" y="1854"/>
                  </a:cubicBezTo>
                  <a:cubicBezTo>
                    <a:pt x="2083" y="1853"/>
                    <a:pt x="2083" y="1853"/>
                    <a:pt x="2083" y="1853"/>
                  </a:cubicBezTo>
                  <a:cubicBezTo>
                    <a:pt x="2083" y="1854"/>
                    <a:pt x="2083" y="1854"/>
                    <a:pt x="2083" y="1854"/>
                  </a:cubicBezTo>
                  <a:cubicBezTo>
                    <a:pt x="2082" y="1855"/>
                    <a:pt x="2082" y="1855"/>
                    <a:pt x="2082" y="1855"/>
                  </a:cubicBezTo>
                  <a:close/>
                  <a:moveTo>
                    <a:pt x="1994" y="1811"/>
                  </a:moveTo>
                  <a:cubicBezTo>
                    <a:pt x="1994" y="1810"/>
                    <a:pt x="1994" y="1810"/>
                    <a:pt x="1994" y="1810"/>
                  </a:cubicBezTo>
                  <a:cubicBezTo>
                    <a:pt x="1995" y="1809"/>
                    <a:pt x="1995" y="1809"/>
                    <a:pt x="1995" y="1809"/>
                  </a:cubicBezTo>
                  <a:cubicBezTo>
                    <a:pt x="1995" y="1810"/>
                    <a:pt x="1995" y="1810"/>
                    <a:pt x="1995" y="1810"/>
                  </a:cubicBezTo>
                  <a:cubicBezTo>
                    <a:pt x="1994" y="1811"/>
                    <a:pt x="1994" y="1811"/>
                    <a:pt x="1994" y="1811"/>
                  </a:cubicBezTo>
                  <a:close/>
                  <a:moveTo>
                    <a:pt x="1186" y="1959"/>
                  </a:moveTo>
                  <a:cubicBezTo>
                    <a:pt x="2061" y="1959"/>
                    <a:pt x="2061" y="1959"/>
                    <a:pt x="2061" y="1959"/>
                  </a:cubicBezTo>
                  <a:cubicBezTo>
                    <a:pt x="2061" y="2070"/>
                    <a:pt x="2061" y="2070"/>
                    <a:pt x="2061" y="2070"/>
                  </a:cubicBezTo>
                  <a:cubicBezTo>
                    <a:pt x="1186" y="2070"/>
                    <a:pt x="1186" y="2070"/>
                    <a:pt x="1186" y="2070"/>
                  </a:cubicBezTo>
                  <a:cubicBezTo>
                    <a:pt x="1186" y="1959"/>
                    <a:pt x="1186" y="1959"/>
                    <a:pt x="1186" y="1959"/>
                  </a:cubicBezTo>
                  <a:cubicBezTo>
                    <a:pt x="1186" y="1959"/>
                    <a:pt x="1186" y="1959"/>
                    <a:pt x="1186" y="1959"/>
                  </a:cubicBezTo>
                  <a:close/>
                  <a:moveTo>
                    <a:pt x="753" y="2206"/>
                  </a:moveTo>
                  <a:cubicBezTo>
                    <a:pt x="2061" y="2206"/>
                    <a:pt x="2061" y="2206"/>
                    <a:pt x="2061" y="2206"/>
                  </a:cubicBezTo>
                  <a:cubicBezTo>
                    <a:pt x="2061" y="2316"/>
                    <a:pt x="2061" y="2316"/>
                    <a:pt x="2061" y="2316"/>
                  </a:cubicBezTo>
                  <a:cubicBezTo>
                    <a:pt x="753" y="2316"/>
                    <a:pt x="753" y="2316"/>
                    <a:pt x="753" y="2316"/>
                  </a:cubicBezTo>
                  <a:cubicBezTo>
                    <a:pt x="753" y="2206"/>
                    <a:pt x="753" y="2206"/>
                    <a:pt x="753" y="2206"/>
                  </a:cubicBezTo>
                  <a:cubicBezTo>
                    <a:pt x="753" y="2206"/>
                    <a:pt x="753" y="2206"/>
                    <a:pt x="753" y="2206"/>
                  </a:cubicBezTo>
                  <a:close/>
                  <a:moveTo>
                    <a:pt x="1557" y="917"/>
                  </a:moveTo>
                  <a:cubicBezTo>
                    <a:pt x="1557" y="917"/>
                    <a:pt x="1558" y="918"/>
                    <a:pt x="1558" y="918"/>
                  </a:cubicBezTo>
                  <a:cubicBezTo>
                    <a:pt x="1558" y="918"/>
                    <a:pt x="1559" y="919"/>
                    <a:pt x="1559" y="919"/>
                  </a:cubicBezTo>
                  <a:cubicBezTo>
                    <a:pt x="1559" y="919"/>
                    <a:pt x="1559" y="919"/>
                    <a:pt x="1560" y="919"/>
                  </a:cubicBezTo>
                  <a:cubicBezTo>
                    <a:pt x="1571" y="928"/>
                    <a:pt x="1585" y="934"/>
                    <a:pt x="1600" y="934"/>
                  </a:cubicBezTo>
                  <a:cubicBezTo>
                    <a:pt x="2404" y="934"/>
                    <a:pt x="2404" y="934"/>
                    <a:pt x="2404" y="934"/>
                  </a:cubicBezTo>
                  <a:cubicBezTo>
                    <a:pt x="2440" y="934"/>
                    <a:pt x="2469" y="905"/>
                    <a:pt x="2469" y="869"/>
                  </a:cubicBezTo>
                  <a:cubicBezTo>
                    <a:pt x="2469" y="850"/>
                    <a:pt x="2461" y="833"/>
                    <a:pt x="2448" y="8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36" y="8"/>
                    <a:pt x="1619" y="0"/>
                    <a:pt x="1600" y="0"/>
                  </a:cubicBezTo>
                  <a:cubicBezTo>
                    <a:pt x="1567" y="0"/>
                    <a:pt x="1539" y="26"/>
                    <a:pt x="1536" y="59"/>
                  </a:cubicBezTo>
                  <a:cubicBezTo>
                    <a:pt x="1536" y="59"/>
                    <a:pt x="1536" y="59"/>
                    <a:pt x="1536" y="59"/>
                  </a:cubicBezTo>
                  <a:cubicBezTo>
                    <a:pt x="1536" y="61"/>
                    <a:pt x="1536" y="63"/>
                    <a:pt x="1536" y="65"/>
                  </a:cubicBezTo>
                  <a:cubicBezTo>
                    <a:pt x="1536" y="869"/>
                    <a:pt x="1536" y="869"/>
                    <a:pt x="1536" y="869"/>
                  </a:cubicBezTo>
                  <a:cubicBezTo>
                    <a:pt x="1536" y="888"/>
                    <a:pt x="1544" y="905"/>
                    <a:pt x="1556" y="917"/>
                  </a:cubicBezTo>
                  <a:cubicBezTo>
                    <a:pt x="1557" y="917"/>
                    <a:pt x="1557" y="917"/>
                    <a:pt x="1557" y="917"/>
                  </a:cubicBezTo>
                  <a:cubicBezTo>
                    <a:pt x="1557" y="917"/>
                    <a:pt x="1557" y="917"/>
                    <a:pt x="1557" y="917"/>
                  </a:cubicBezTo>
                  <a:close/>
                  <a:moveTo>
                    <a:pt x="1700" y="302"/>
                  </a:moveTo>
                  <a:cubicBezTo>
                    <a:pt x="2170" y="773"/>
                    <a:pt x="2170" y="773"/>
                    <a:pt x="2170" y="773"/>
                  </a:cubicBezTo>
                  <a:cubicBezTo>
                    <a:pt x="1700" y="773"/>
                    <a:pt x="1700" y="773"/>
                    <a:pt x="1700" y="773"/>
                  </a:cubicBezTo>
                  <a:cubicBezTo>
                    <a:pt x="1700" y="302"/>
                    <a:pt x="1700" y="302"/>
                    <a:pt x="1700" y="302"/>
                  </a:cubicBezTo>
                  <a:cubicBezTo>
                    <a:pt x="1700" y="302"/>
                    <a:pt x="1700" y="302"/>
                    <a:pt x="1700" y="302"/>
                  </a:cubicBezTo>
                  <a:close/>
                  <a:moveTo>
                    <a:pt x="2389" y="1176"/>
                  </a:moveTo>
                  <a:cubicBezTo>
                    <a:pt x="2345" y="1176"/>
                    <a:pt x="2310" y="1211"/>
                    <a:pt x="2309" y="1255"/>
                  </a:cubicBezTo>
                  <a:cubicBezTo>
                    <a:pt x="2308" y="1255"/>
                    <a:pt x="2308" y="1255"/>
                    <a:pt x="2308" y="1255"/>
                  </a:cubicBezTo>
                  <a:cubicBezTo>
                    <a:pt x="2308" y="2647"/>
                    <a:pt x="2308" y="2647"/>
                    <a:pt x="2308" y="2647"/>
                  </a:cubicBezTo>
                  <a:cubicBezTo>
                    <a:pt x="2308" y="2686"/>
                    <a:pt x="2300" y="2697"/>
                    <a:pt x="2260" y="2697"/>
                  </a:cubicBezTo>
                  <a:cubicBezTo>
                    <a:pt x="209" y="2697"/>
                    <a:pt x="209" y="2697"/>
                    <a:pt x="209" y="2697"/>
                  </a:cubicBezTo>
                  <a:cubicBezTo>
                    <a:pt x="170" y="2697"/>
                    <a:pt x="161" y="2686"/>
                    <a:pt x="161" y="2647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172"/>
                    <a:pt x="170" y="159"/>
                    <a:pt x="20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40" y="159"/>
                    <a:pt x="1241" y="159"/>
                    <a:pt x="1242" y="159"/>
                  </a:cubicBezTo>
                  <a:cubicBezTo>
                    <a:pt x="1286" y="159"/>
                    <a:pt x="1321" y="124"/>
                    <a:pt x="1321" y="80"/>
                  </a:cubicBezTo>
                  <a:cubicBezTo>
                    <a:pt x="1321" y="36"/>
                    <a:pt x="1286" y="0"/>
                    <a:pt x="1242" y="0"/>
                  </a:cubicBezTo>
                  <a:cubicBezTo>
                    <a:pt x="1241" y="0"/>
                    <a:pt x="1240" y="0"/>
                    <a:pt x="1239" y="0"/>
                  </a:cubicBezTo>
                  <a:cubicBezTo>
                    <a:pt x="1239" y="0"/>
                    <a:pt x="1239" y="0"/>
                    <a:pt x="123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776"/>
                    <a:pt x="0" y="2776"/>
                    <a:pt x="0" y="2776"/>
                  </a:cubicBezTo>
                  <a:cubicBezTo>
                    <a:pt x="0" y="2820"/>
                    <a:pt x="36" y="2856"/>
                    <a:pt x="80" y="2856"/>
                  </a:cubicBezTo>
                  <a:cubicBezTo>
                    <a:pt x="2389" y="2856"/>
                    <a:pt x="2389" y="2856"/>
                    <a:pt x="2389" y="2856"/>
                  </a:cubicBezTo>
                  <a:cubicBezTo>
                    <a:pt x="2433" y="2856"/>
                    <a:pt x="2469" y="2820"/>
                    <a:pt x="2469" y="277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12"/>
                    <a:pt x="2433" y="1176"/>
                    <a:pt x="2389" y="1176"/>
                  </a:cubicBezTo>
                  <a:cubicBezTo>
                    <a:pt x="2389" y="1176"/>
                    <a:pt x="2389" y="1176"/>
                    <a:pt x="2389" y="1176"/>
                  </a:cubicBezTo>
                  <a:close/>
                  <a:moveTo>
                    <a:pt x="616" y="886"/>
                  </a:moveTo>
                  <a:cubicBezTo>
                    <a:pt x="616" y="974"/>
                    <a:pt x="687" y="1046"/>
                    <a:pt x="776" y="1046"/>
                  </a:cubicBezTo>
                  <a:cubicBezTo>
                    <a:pt x="864" y="1046"/>
                    <a:pt x="936" y="974"/>
                    <a:pt x="936" y="886"/>
                  </a:cubicBezTo>
                  <a:cubicBezTo>
                    <a:pt x="936" y="798"/>
                    <a:pt x="864" y="726"/>
                    <a:pt x="776" y="726"/>
                  </a:cubicBezTo>
                  <a:cubicBezTo>
                    <a:pt x="687" y="726"/>
                    <a:pt x="616" y="798"/>
                    <a:pt x="616" y="886"/>
                  </a:cubicBezTo>
                  <a:cubicBezTo>
                    <a:pt x="616" y="886"/>
                    <a:pt x="616" y="886"/>
                    <a:pt x="616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6834188" y="2298700"/>
              <a:ext cx="2541588" cy="2541588"/>
            </a:xfrm>
            <a:custGeom>
              <a:avLst/>
              <a:gdLst>
                <a:gd name="T0" fmla="*/ 659 w 677"/>
                <a:gd name="T1" fmla="*/ 659 h 677"/>
                <a:gd name="T2" fmla="*/ 594 w 677"/>
                <a:gd name="T3" fmla="*/ 659 h 677"/>
                <a:gd name="T4" fmla="*/ 18 w 677"/>
                <a:gd name="T5" fmla="*/ 83 h 677"/>
                <a:gd name="T6" fmla="*/ 18 w 677"/>
                <a:gd name="T7" fmla="*/ 18 h 677"/>
                <a:gd name="T8" fmla="*/ 19 w 677"/>
                <a:gd name="T9" fmla="*/ 18 h 677"/>
                <a:gd name="T10" fmla="*/ 84 w 677"/>
                <a:gd name="T11" fmla="*/ 18 h 677"/>
                <a:gd name="T12" fmla="*/ 659 w 677"/>
                <a:gd name="T13" fmla="*/ 593 h 677"/>
                <a:gd name="T14" fmla="*/ 659 w 677"/>
                <a:gd name="T15" fmla="*/ 658 h 677"/>
                <a:gd name="T16" fmla="*/ 659 w 677"/>
                <a:gd name="T17" fmla="*/ 659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7">
                  <a:moveTo>
                    <a:pt x="659" y="659"/>
                  </a:moveTo>
                  <a:cubicBezTo>
                    <a:pt x="641" y="677"/>
                    <a:pt x="612" y="677"/>
                    <a:pt x="594" y="65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7" y="0"/>
                    <a:pt x="66" y="0"/>
                    <a:pt x="84" y="18"/>
                  </a:cubicBezTo>
                  <a:cubicBezTo>
                    <a:pt x="659" y="593"/>
                    <a:pt x="659" y="593"/>
                    <a:pt x="659" y="593"/>
                  </a:cubicBezTo>
                  <a:cubicBezTo>
                    <a:pt x="677" y="611"/>
                    <a:pt x="677" y="640"/>
                    <a:pt x="659" y="658"/>
                  </a:cubicBezTo>
                  <a:cubicBezTo>
                    <a:pt x="659" y="659"/>
                    <a:pt x="659" y="659"/>
                    <a:pt x="659" y="6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5219700" y="2306637"/>
              <a:ext cx="2011363" cy="2012950"/>
            </a:xfrm>
            <a:custGeom>
              <a:avLst/>
              <a:gdLst>
                <a:gd name="T0" fmla="*/ 18 w 536"/>
                <a:gd name="T1" fmla="*/ 517 h 536"/>
                <a:gd name="T2" fmla="*/ 18 w 536"/>
                <a:gd name="T3" fmla="*/ 452 h 536"/>
                <a:gd name="T4" fmla="*/ 452 w 536"/>
                <a:gd name="T5" fmla="*/ 18 h 536"/>
                <a:gd name="T6" fmla="*/ 517 w 536"/>
                <a:gd name="T7" fmla="*/ 18 h 536"/>
                <a:gd name="T8" fmla="*/ 518 w 536"/>
                <a:gd name="T9" fmla="*/ 18 h 536"/>
                <a:gd name="T10" fmla="*/ 518 w 536"/>
                <a:gd name="T11" fmla="*/ 83 h 536"/>
                <a:gd name="T12" fmla="*/ 83 w 536"/>
                <a:gd name="T13" fmla="*/ 518 h 536"/>
                <a:gd name="T14" fmla="*/ 18 w 536"/>
                <a:gd name="T15" fmla="*/ 518 h 536"/>
                <a:gd name="T16" fmla="*/ 18 w 536"/>
                <a:gd name="T17" fmla="*/ 5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536">
                  <a:moveTo>
                    <a:pt x="18" y="517"/>
                  </a:moveTo>
                  <a:cubicBezTo>
                    <a:pt x="0" y="499"/>
                    <a:pt x="0" y="470"/>
                    <a:pt x="18" y="452"/>
                  </a:cubicBezTo>
                  <a:cubicBezTo>
                    <a:pt x="452" y="18"/>
                    <a:pt x="452" y="18"/>
                    <a:pt x="452" y="18"/>
                  </a:cubicBezTo>
                  <a:cubicBezTo>
                    <a:pt x="470" y="0"/>
                    <a:pt x="499" y="0"/>
                    <a:pt x="517" y="18"/>
                  </a:cubicBezTo>
                  <a:cubicBezTo>
                    <a:pt x="518" y="18"/>
                    <a:pt x="518" y="18"/>
                    <a:pt x="518" y="18"/>
                  </a:cubicBezTo>
                  <a:cubicBezTo>
                    <a:pt x="536" y="36"/>
                    <a:pt x="536" y="65"/>
                    <a:pt x="518" y="83"/>
                  </a:cubicBezTo>
                  <a:cubicBezTo>
                    <a:pt x="83" y="518"/>
                    <a:pt x="83" y="518"/>
                    <a:pt x="83" y="518"/>
                  </a:cubicBezTo>
                  <a:cubicBezTo>
                    <a:pt x="65" y="536"/>
                    <a:pt x="36" y="536"/>
                    <a:pt x="18" y="518"/>
                  </a:cubicBezTo>
                  <a:cubicBezTo>
                    <a:pt x="18" y="517"/>
                    <a:pt x="18" y="517"/>
                    <a:pt x="18" y="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4697413" y="2790825"/>
              <a:ext cx="1062038" cy="1066800"/>
            </a:xfrm>
            <a:custGeom>
              <a:avLst/>
              <a:gdLst>
                <a:gd name="T0" fmla="*/ 265 w 283"/>
                <a:gd name="T1" fmla="*/ 266 h 284"/>
                <a:gd name="T2" fmla="*/ 200 w 283"/>
                <a:gd name="T3" fmla="*/ 266 h 284"/>
                <a:gd name="T4" fmla="*/ 18 w 283"/>
                <a:gd name="T5" fmla="*/ 83 h 284"/>
                <a:gd name="T6" fmla="*/ 18 w 283"/>
                <a:gd name="T7" fmla="*/ 18 h 284"/>
                <a:gd name="T8" fmla="*/ 18 w 283"/>
                <a:gd name="T9" fmla="*/ 18 h 284"/>
                <a:gd name="T10" fmla="*/ 83 w 283"/>
                <a:gd name="T11" fmla="*/ 18 h 284"/>
                <a:gd name="T12" fmla="*/ 265 w 283"/>
                <a:gd name="T13" fmla="*/ 200 h 284"/>
                <a:gd name="T14" fmla="*/ 265 w 283"/>
                <a:gd name="T15" fmla="*/ 265 h 284"/>
                <a:gd name="T16" fmla="*/ 265 w 283"/>
                <a:gd name="T17" fmla="*/ 26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4">
                  <a:moveTo>
                    <a:pt x="265" y="266"/>
                  </a:moveTo>
                  <a:cubicBezTo>
                    <a:pt x="247" y="284"/>
                    <a:pt x="218" y="284"/>
                    <a:pt x="200" y="26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0"/>
                    <a:pt x="65" y="0"/>
                    <a:pt x="83" y="18"/>
                  </a:cubicBezTo>
                  <a:cubicBezTo>
                    <a:pt x="265" y="200"/>
                    <a:pt x="265" y="200"/>
                    <a:pt x="265" y="200"/>
                  </a:cubicBezTo>
                  <a:cubicBezTo>
                    <a:pt x="283" y="218"/>
                    <a:pt x="283" y="247"/>
                    <a:pt x="265" y="265"/>
                  </a:cubicBezTo>
                  <a:cubicBezTo>
                    <a:pt x="265" y="266"/>
                    <a:pt x="265" y="266"/>
                    <a:pt x="265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052763" y="2798762"/>
              <a:ext cx="2038350" cy="2035175"/>
            </a:xfrm>
            <a:custGeom>
              <a:avLst/>
              <a:gdLst>
                <a:gd name="T0" fmla="*/ 18 w 543"/>
                <a:gd name="T1" fmla="*/ 524 h 542"/>
                <a:gd name="T2" fmla="*/ 18 w 543"/>
                <a:gd name="T3" fmla="*/ 459 h 542"/>
                <a:gd name="T4" fmla="*/ 460 w 543"/>
                <a:gd name="T5" fmla="*/ 18 h 542"/>
                <a:gd name="T6" fmla="*/ 525 w 543"/>
                <a:gd name="T7" fmla="*/ 18 h 542"/>
                <a:gd name="T8" fmla="*/ 525 w 543"/>
                <a:gd name="T9" fmla="*/ 18 h 542"/>
                <a:gd name="T10" fmla="*/ 525 w 543"/>
                <a:gd name="T11" fmla="*/ 83 h 542"/>
                <a:gd name="T12" fmla="*/ 84 w 543"/>
                <a:gd name="T13" fmla="*/ 524 h 542"/>
                <a:gd name="T14" fmla="*/ 19 w 543"/>
                <a:gd name="T15" fmla="*/ 524 h 542"/>
                <a:gd name="T16" fmla="*/ 18 w 543"/>
                <a:gd name="T17" fmla="*/ 52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542">
                  <a:moveTo>
                    <a:pt x="18" y="524"/>
                  </a:moveTo>
                  <a:cubicBezTo>
                    <a:pt x="0" y="506"/>
                    <a:pt x="0" y="477"/>
                    <a:pt x="18" y="459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77" y="0"/>
                    <a:pt x="507" y="0"/>
                    <a:pt x="525" y="18"/>
                  </a:cubicBezTo>
                  <a:cubicBezTo>
                    <a:pt x="525" y="18"/>
                    <a:pt x="525" y="18"/>
                    <a:pt x="525" y="18"/>
                  </a:cubicBezTo>
                  <a:cubicBezTo>
                    <a:pt x="543" y="36"/>
                    <a:pt x="543" y="65"/>
                    <a:pt x="525" y="83"/>
                  </a:cubicBezTo>
                  <a:cubicBezTo>
                    <a:pt x="84" y="524"/>
                    <a:pt x="84" y="524"/>
                    <a:pt x="84" y="524"/>
                  </a:cubicBezTo>
                  <a:cubicBezTo>
                    <a:pt x="66" y="542"/>
                    <a:pt x="37" y="542"/>
                    <a:pt x="19" y="524"/>
                  </a:cubicBezTo>
                  <a:cubicBezTo>
                    <a:pt x="18" y="524"/>
                    <a:pt x="18" y="524"/>
                    <a:pt x="18" y="5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620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27620" y="2381450"/>
            <a:ext cx="4252613" cy="4476551"/>
            <a:chOff x="3933382" y="1816579"/>
            <a:chExt cx="5157782" cy="5574359"/>
          </a:xfrm>
        </p:grpSpPr>
        <p:sp>
          <p:nvSpPr>
            <p:cNvPr id="49" name="六边形 48"/>
            <p:cNvSpPr/>
            <p:nvPr/>
          </p:nvSpPr>
          <p:spPr>
            <a:xfrm rot="16200000">
              <a:off x="6401802" y="4274534"/>
              <a:ext cx="2888574" cy="2490150"/>
            </a:xfrm>
            <a:prstGeom prst="hexagon">
              <a:avLst/>
            </a:prstGeom>
            <a:solidFill>
              <a:srgbClr val="1C74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六边形 49"/>
            <p:cNvSpPr/>
            <p:nvPr/>
          </p:nvSpPr>
          <p:spPr>
            <a:xfrm rot="16200000">
              <a:off x="3911652" y="4274535"/>
              <a:ext cx="2888574" cy="2490150"/>
            </a:xfrm>
            <a:prstGeom prst="hexagon">
              <a:avLst/>
            </a:prstGeom>
            <a:solidFill>
              <a:srgbClr val="5F95C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六边形 50"/>
            <p:cNvSpPr/>
            <p:nvPr/>
          </p:nvSpPr>
          <p:spPr>
            <a:xfrm rot="16200000">
              <a:off x="5156727" y="2015791"/>
              <a:ext cx="2888574" cy="2490150"/>
            </a:xfrm>
            <a:prstGeom prst="hexagon">
              <a:avLst/>
            </a:prstGeom>
            <a:solidFill>
              <a:srgbClr val="165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7363017" y="7060738"/>
              <a:ext cx="315912" cy="330200"/>
              <a:chOff x="9734233" y="5894388"/>
              <a:chExt cx="315912" cy="330200"/>
            </a:xfrm>
          </p:grpSpPr>
          <p:sp>
            <p:nvSpPr>
              <p:cNvPr id="56" name="Freeform 78"/>
              <p:cNvSpPr>
                <a:spLocks/>
              </p:cNvSpPr>
              <p:nvPr/>
            </p:nvSpPr>
            <p:spPr bwMode="auto">
              <a:xfrm>
                <a:off x="9734233" y="5916613"/>
                <a:ext cx="282575" cy="307975"/>
              </a:xfrm>
              <a:custGeom>
                <a:avLst/>
                <a:gdLst>
                  <a:gd name="T0" fmla="*/ 59 w 75"/>
                  <a:gd name="T1" fmla="*/ 44 h 82"/>
                  <a:gd name="T2" fmla="*/ 38 w 75"/>
                  <a:gd name="T3" fmla="*/ 40 h 82"/>
                  <a:gd name="T4" fmla="*/ 35 w 75"/>
                  <a:gd name="T5" fmla="*/ 18 h 82"/>
                  <a:gd name="T6" fmla="*/ 20 w 75"/>
                  <a:gd name="T7" fmla="*/ 0 h 82"/>
                  <a:gd name="T8" fmla="*/ 28 w 75"/>
                  <a:gd name="T9" fmla="*/ 49 h 82"/>
                  <a:gd name="T10" fmla="*/ 75 w 75"/>
                  <a:gd name="T11" fmla="*/ 63 h 82"/>
                  <a:gd name="T12" fmla="*/ 59 w 75"/>
                  <a:gd name="T13" fmla="*/ 4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82">
                    <a:moveTo>
                      <a:pt x="59" y="44"/>
                    </a:moveTo>
                    <a:cubicBezTo>
                      <a:pt x="59" y="44"/>
                      <a:pt x="53" y="55"/>
                      <a:pt x="38" y="40"/>
                    </a:cubicBezTo>
                    <a:cubicBezTo>
                      <a:pt x="23" y="23"/>
                      <a:pt x="35" y="18"/>
                      <a:pt x="35" y="1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0" y="18"/>
                      <a:pt x="28" y="49"/>
                    </a:cubicBezTo>
                    <a:cubicBezTo>
                      <a:pt x="58" y="82"/>
                      <a:pt x="75" y="63"/>
                      <a:pt x="75" y="63"/>
                    </a:cubicBez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9"/>
              <p:cNvSpPr>
                <a:spLocks/>
              </p:cNvSpPr>
              <p:nvPr/>
            </p:nvSpPr>
            <p:spPr bwMode="auto">
              <a:xfrm>
                <a:off x="9970770" y="6059488"/>
                <a:ext cx="79375" cy="87313"/>
              </a:xfrm>
              <a:custGeom>
                <a:avLst/>
                <a:gdLst>
                  <a:gd name="T0" fmla="*/ 50 w 50"/>
                  <a:gd name="T1" fmla="*/ 45 h 55"/>
                  <a:gd name="T2" fmla="*/ 38 w 50"/>
                  <a:gd name="T3" fmla="*/ 55 h 55"/>
                  <a:gd name="T4" fmla="*/ 0 w 50"/>
                  <a:gd name="T5" fmla="*/ 10 h 55"/>
                  <a:gd name="T6" fmla="*/ 10 w 50"/>
                  <a:gd name="T7" fmla="*/ 0 h 55"/>
                  <a:gd name="T8" fmla="*/ 50 w 50"/>
                  <a:gd name="T9" fmla="*/ 4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50" y="45"/>
                    </a:moveTo>
                    <a:lnTo>
                      <a:pt x="38" y="55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80"/>
              <p:cNvSpPr>
                <a:spLocks/>
              </p:cNvSpPr>
              <p:nvPr/>
            </p:nvSpPr>
            <p:spPr bwMode="auto">
              <a:xfrm>
                <a:off x="9819958" y="5894388"/>
                <a:ext cx="76200" cy="82550"/>
              </a:xfrm>
              <a:custGeom>
                <a:avLst/>
                <a:gdLst>
                  <a:gd name="T0" fmla="*/ 48 w 48"/>
                  <a:gd name="T1" fmla="*/ 43 h 52"/>
                  <a:gd name="T2" fmla="*/ 38 w 48"/>
                  <a:gd name="T3" fmla="*/ 52 h 52"/>
                  <a:gd name="T4" fmla="*/ 0 w 48"/>
                  <a:gd name="T5" fmla="*/ 9 h 52"/>
                  <a:gd name="T6" fmla="*/ 10 w 48"/>
                  <a:gd name="T7" fmla="*/ 0 h 52"/>
                  <a:gd name="T8" fmla="*/ 48 w 48"/>
                  <a:gd name="T9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2">
                    <a:moveTo>
                      <a:pt x="48" y="43"/>
                    </a:moveTo>
                    <a:lnTo>
                      <a:pt x="38" y="52"/>
                    </a:lnTo>
                    <a:lnTo>
                      <a:pt x="0" y="9"/>
                    </a:lnTo>
                    <a:lnTo>
                      <a:pt x="10" y="0"/>
                    </a:lnTo>
                    <a:lnTo>
                      <a:pt x="48" y="43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3933382" y="4247688"/>
              <a:ext cx="285750" cy="176213"/>
              <a:chOff x="6213158" y="2928938"/>
              <a:chExt cx="285750" cy="176213"/>
            </a:xfrm>
          </p:grpSpPr>
          <p:sp>
            <p:nvSpPr>
              <p:cNvPr id="60" name="Freeform 82"/>
              <p:cNvSpPr>
                <a:spLocks/>
              </p:cNvSpPr>
              <p:nvPr/>
            </p:nvSpPr>
            <p:spPr bwMode="auto">
              <a:xfrm>
                <a:off x="6227445" y="2928938"/>
                <a:ext cx="255588" cy="71438"/>
              </a:xfrm>
              <a:custGeom>
                <a:avLst/>
                <a:gdLst>
                  <a:gd name="T0" fmla="*/ 39 w 68"/>
                  <a:gd name="T1" fmla="*/ 18 h 19"/>
                  <a:gd name="T2" fmla="*/ 68 w 68"/>
                  <a:gd name="T3" fmla="*/ 1 h 19"/>
                  <a:gd name="T4" fmla="*/ 66 w 68"/>
                  <a:gd name="T5" fmla="*/ 0 h 19"/>
                  <a:gd name="T6" fmla="*/ 3 w 68"/>
                  <a:gd name="T7" fmla="*/ 0 h 19"/>
                  <a:gd name="T8" fmla="*/ 0 w 68"/>
                  <a:gd name="T9" fmla="*/ 1 h 19"/>
                  <a:gd name="T10" fmla="*/ 30 w 68"/>
                  <a:gd name="T11" fmla="*/ 18 h 19"/>
                  <a:gd name="T12" fmla="*/ 39 w 68"/>
                  <a:gd name="T1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9">
                    <a:moveTo>
                      <a:pt x="39" y="18"/>
                    </a:moveTo>
                    <a:cubicBezTo>
                      <a:pt x="68" y="1"/>
                      <a:pt x="68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9"/>
                      <a:pt x="36" y="19"/>
                      <a:pt x="39" y="18"/>
                    </a:cubicBez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83"/>
              <p:cNvSpPr>
                <a:spLocks/>
              </p:cNvSpPr>
              <p:nvPr/>
            </p:nvSpPr>
            <p:spPr bwMode="auto">
              <a:xfrm>
                <a:off x="6213158" y="2947988"/>
                <a:ext cx="285750" cy="157163"/>
              </a:xfrm>
              <a:custGeom>
                <a:avLst/>
                <a:gdLst>
                  <a:gd name="T0" fmla="*/ 45 w 76"/>
                  <a:gd name="T1" fmla="*/ 18 h 42"/>
                  <a:gd name="T2" fmla="*/ 38 w 76"/>
                  <a:gd name="T3" fmla="*/ 20 h 42"/>
                  <a:gd name="T4" fmla="*/ 32 w 76"/>
                  <a:gd name="T5" fmla="*/ 18 h 42"/>
                  <a:gd name="T6" fmla="*/ 1 w 76"/>
                  <a:gd name="T7" fmla="*/ 0 h 42"/>
                  <a:gd name="T8" fmla="*/ 0 w 76"/>
                  <a:gd name="T9" fmla="*/ 1 h 42"/>
                  <a:gd name="T10" fmla="*/ 0 w 76"/>
                  <a:gd name="T11" fmla="*/ 38 h 42"/>
                  <a:gd name="T12" fmla="*/ 7 w 76"/>
                  <a:gd name="T13" fmla="*/ 42 h 42"/>
                  <a:gd name="T14" fmla="*/ 70 w 76"/>
                  <a:gd name="T15" fmla="*/ 42 h 42"/>
                  <a:gd name="T16" fmla="*/ 76 w 76"/>
                  <a:gd name="T17" fmla="*/ 38 h 42"/>
                  <a:gd name="T18" fmla="*/ 76 w 76"/>
                  <a:gd name="T19" fmla="*/ 1 h 42"/>
                  <a:gd name="T20" fmla="*/ 76 w 76"/>
                  <a:gd name="T21" fmla="*/ 0 h 42"/>
                  <a:gd name="T22" fmla="*/ 45 w 76"/>
                  <a:gd name="T2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2">
                    <a:moveTo>
                      <a:pt x="45" y="18"/>
                    </a:moveTo>
                    <a:cubicBezTo>
                      <a:pt x="43" y="19"/>
                      <a:pt x="41" y="20"/>
                      <a:pt x="38" y="20"/>
                    </a:cubicBezTo>
                    <a:cubicBezTo>
                      <a:pt x="36" y="20"/>
                      <a:pt x="34" y="19"/>
                      <a:pt x="32" y="1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0"/>
                      <a:pt x="3" y="42"/>
                      <a:pt x="7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3" y="42"/>
                      <a:pt x="76" y="40"/>
                      <a:pt x="76" y="38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0"/>
                      <a:pt x="76" y="0"/>
                    </a:cubicBez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F0EFE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" name="任意多边形 61"/>
            <p:cNvSpPr>
              <a:spLocks noChangeAspect="1"/>
            </p:cNvSpPr>
            <p:nvPr/>
          </p:nvSpPr>
          <p:spPr>
            <a:xfrm rot="16200000">
              <a:off x="7534326" y="3142012"/>
              <a:ext cx="623528" cy="249014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 rot="16200000">
              <a:off x="5043714" y="3142013"/>
              <a:ext cx="623528" cy="249014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任意多边形 63"/>
            <p:cNvSpPr>
              <a:spLocks noChangeAspect="1"/>
            </p:cNvSpPr>
            <p:nvPr/>
          </p:nvSpPr>
          <p:spPr>
            <a:xfrm rot="5400000" flipV="1">
              <a:off x="6289251" y="3148315"/>
              <a:ext cx="623528" cy="2490148"/>
            </a:xfrm>
            <a:custGeom>
              <a:avLst/>
              <a:gdLst>
                <a:gd name="connsiteX0" fmla="*/ 623528 w 623528"/>
                <a:gd name="connsiteY0" fmla="*/ 1245074 h 2490148"/>
                <a:gd name="connsiteX1" fmla="*/ 991 w 623528"/>
                <a:gd name="connsiteY1" fmla="*/ 2490148 h 2490148"/>
                <a:gd name="connsiteX2" fmla="*/ 0 w 623528"/>
                <a:gd name="connsiteY2" fmla="*/ 2490148 h 2490148"/>
                <a:gd name="connsiteX3" fmla="*/ 0 w 623528"/>
                <a:gd name="connsiteY3" fmla="*/ 0 h 2490148"/>
                <a:gd name="connsiteX4" fmla="*/ 991 w 623528"/>
                <a:gd name="connsiteY4" fmla="*/ 0 h 249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528" h="2490148">
                  <a:moveTo>
                    <a:pt x="623528" y="1245074"/>
                  </a:moveTo>
                  <a:lnTo>
                    <a:pt x="991" y="2490148"/>
                  </a:lnTo>
                  <a:lnTo>
                    <a:pt x="0" y="2490148"/>
                  </a:lnTo>
                  <a:lnTo>
                    <a:pt x="0" y="0"/>
                  </a:lnTo>
                  <a:lnTo>
                    <a:pt x="991" y="0"/>
                  </a:lnTo>
                  <a:close/>
                </a:path>
              </a:pathLst>
            </a:custGeom>
            <a:solidFill>
              <a:srgbClr val="0D0D0D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656464" y="3260864"/>
              <a:ext cx="2006303" cy="49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匹配导师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4390352" y="5189741"/>
              <a:ext cx="1923886" cy="49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筹集资金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078582" y="5015075"/>
              <a:ext cx="1598861" cy="88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接入行驶数据</a:t>
              </a:r>
            </a:p>
          </p:txBody>
        </p:sp>
      </p:grpSp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32882" y="1242366"/>
            <a:ext cx="117107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08295" y="1704030"/>
            <a:ext cx="162025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59488" y="1377823"/>
            <a:ext cx="0" cy="558347"/>
          </a:xfrm>
          <a:prstGeom prst="line">
            <a:avLst/>
          </a:prstGeom>
          <a:ln w="38100">
            <a:solidFill>
              <a:srgbClr val="1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4865524" y="1259981"/>
            <a:ext cx="1036365" cy="794027"/>
            <a:chOff x="-1130300" y="8029575"/>
            <a:chExt cx="5057776" cy="3875088"/>
          </a:xfrm>
          <a:solidFill>
            <a:srgbClr val="165CAA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-1130300" y="8578850"/>
              <a:ext cx="1846263" cy="1200150"/>
            </a:xfrm>
            <a:custGeom>
              <a:avLst/>
              <a:gdLst>
                <a:gd name="T0" fmla="*/ 850 w 1196"/>
                <a:gd name="T1" fmla="*/ 777 h 777"/>
                <a:gd name="T2" fmla="*/ 812 w 1196"/>
                <a:gd name="T3" fmla="*/ 762 h 777"/>
                <a:gd name="T4" fmla="*/ 714 w 1196"/>
                <a:gd name="T5" fmla="*/ 677 h 777"/>
                <a:gd name="T6" fmla="*/ 443 w 1196"/>
                <a:gd name="T7" fmla="*/ 537 h 777"/>
                <a:gd name="T8" fmla="*/ 56 w 1196"/>
                <a:gd name="T9" fmla="*/ 537 h 777"/>
                <a:gd name="T10" fmla="*/ 0 w 1196"/>
                <a:gd name="T11" fmla="*/ 481 h 777"/>
                <a:gd name="T12" fmla="*/ 0 w 1196"/>
                <a:gd name="T13" fmla="*/ 55 h 777"/>
                <a:gd name="T14" fmla="*/ 56 w 1196"/>
                <a:gd name="T15" fmla="*/ 0 h 777"/>
                <a:gd name="T16" fmla="*/ 439 w 1196"/>
                <a:gd name="T17" fmla="*/ 0 h 777"/>
                <a:gd name="T18" fmla="*/ 920 w 1196"/>
                <a:gd name="T19" fmla="*/ 163 h 777"/>
                <a:gd name="T20" fmla="*/ 1178 w 1196"/>
                <a:gd name="T21" fmla="*/ 371 h 777"/>
                <a:gd name="T22" fmla="*/ 1196 w 1196"/>
                <a:gd name="T23" fmla="*/ 410 h 777"/>
                <a:gd name="T24" fmla="*/ 1180 w 1196"/>
                <a:gd name="T25" fmla="*/ 450 h 777"/>
                <a:gd name="T26" fmla="*/ 1022 w 1196"/>
                <a:gd name="T27" fmla="*/ 619 h 777"/>
                <a:gd name="T28" fmla="*/ 890 w 1196"/>
                <a:gd name="T29" fmla="*/ 759 h 777"/>
                <a:gd name="T30" fmla="*/ 850 w 1196"/>
                <a:gd name="T31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6" h="777">
                  <a:moveTo>
                    <a:pt x="850" y="777"/>
                  </a:moveTo>
                  <a:cubicBezTo>
                    <a:pt x="836" y="777"/>
                    <a:pt x="823" y="772"/>
                    <a:pt x="812" y="762"/>
                  </a:cubicBezTo>
                  <a:cubicBezTo>
                    <a:pt x="775" y="728"/>
                    <a:pt x="743" y="700"/>
                    <a:pt x="714" y="677"/>
                  </a:cubicBezTo>
                  <a:cubicBezTo>
                    <a:pt x="588" y="573"/>
                    <a:pt x="492" y="537"/>
                    <a:pt x="443" y="537"/>
                  </a:cubicBezTo>
                  <a:cubicBezTo>
                    <a:pt x="56" y="537"/>
                    <a:pt x="56" y="537"/>
                    <a:pt x="56" y="537"/>
                  </a:cubicBezTo>
                  <a:cubicBezTo>
                    <a:pt x="25" y="537"/>
                    <a:pt x="0" y="512"/>
                    <a:pt x="0" y="48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597" y="0"/>
                    <a:pt x="754" y="53"/>
                    <a:pt x="920" y="163"/>
                  </a:cubicBezTo>
                  <a:cubicBezTo>
                    <a:pt x="1002" y="217"/>
                    <a:pt x="1084" y="283"/>
                    <a:pt x="1178" y="371"/>
                  </a:cubicBezTo>
                  <a:cubicBezTo>
                    <a:pt x="1189" y="381"/>
                    <a:pt x="1195" y="395"/>
                    <a:pt x="1196" y="410"/>
                  </a:cubicBezTo>
                  <a:cubicBezTo>
                    <a:pt x="1196" y="424"/>
                    <a:pt x="1190" y="439"/>
                    <a:pt x="1180" y="450"/>
                  </a:cubicBezTo>
                  <a:cubicBezTo>
                    <a:pt x="1127" y="506"/>
                    <a:pt x="1074" y="563"/>
                    <a:pt x="1022" y="619"/>
                  </a:cubicBezTo>
                  <a:cubicBezTo>
                    <a:pt x="976" y="668"/>
                    <a:pt x="933" y="714"/>
                    <a:pt x="890" y="759"/>
                  </a:cubicBezTo>
                  <a:cubicBezTo>
                    <a:pt x="879" y="771"/>
                    <a:pt x="865" y="777"/>
                    <a:pt x="850" y="7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28712" y="9999663"/>
              <a:ext cx="2798763" cy="1905000"/>
            </a:xfrm>
            <a:custGeom>
              <a:avLst/>
              <a:gdLst>
                <a:gd name="T0" fmla="*/ 1093 w 1813"/>
                <a:gd name="T1" fmla="*/ 1234 h 1234"/>
                <a:gd name="T2" fmla="*/ 1069 w 1813"/>
                <a:gd name="T3" fmla="*/ 1229 h 1234"/>
                <a:gd name="T4" fmla="*/ 1037 w 1813"/>
                <a:gd name="T5" fmla="*/ 1179 h 1234"/>
                <a:gd name="T6" fmla="*/ 1037 w 1813"/>
                <a:gd name="T7" fmla="*/ 898 h 1234"/>
                <a:gd name="T8" fmla="*/ 763 w 1813"/>
                <a:gd name="T9" fmla="*/ 898 h 1234"/>
                <a:gd name="T10" fmla="*/ 277 w 1813"/>
                <a:gd name="T11" fmla="*/ 736 h 1234"/>
                <a:gd name="T12" fmla="*/ 18 w 1813"/>
                <a:gd name="T13" fmla="*/ 529 h 1234"/>
                <a:gd name="T14" fmla="*/ 0 w 1813"/>
                <a:gd name="T15" fmla="*/ 490 h 1234"/>
                <a:gd name="T16" fmla="*/ 16 w 1813"/>
                <a:gd name="T17" fmla="*/ 450 h 1234"/>
                <a:gd name="T18" fmla="*/ 184 w 1813"/>
                <a:gd name="T19" fmla="*/ 271 h 1234"/>
                <a:gd name="T20" fmla="*/ 306 w 1813"/>
                <a:gd name="T21" fmla="*/ 140 h 1234"/>
                <a:gd name="T22" fmla="*/ 384 w 1813"/>
                <a:gd name="T23" fmla="*/ 138 h 1234"/>
                <a:gd name="T24" fmla="*/ 479 w 1813"/>
                <a:gd name="T25" fmla="*/ 220 h 1234"/>
                <a:gd name="T26" fmla="*/ 759 w 1813"/>
                <a:gd name="T27" fmla="*/ 361 h 1234"/>
                <a:gd name="T28" fmla="*/ 1037 w 1813"/>
                <a:gd name="T29" fmla="*/ 361 h 1234"/>
                <a:gd name="T30" fmla="*/ 1037 w 1813"/>
                <a:gd name="T31" fmla="*/ 60 h 1234"/>
                <a:gd name="T32" fmla="*/ 1070 w 1813"/>
                <a:gd name="T33" fmla="*/ 9 h 1234"/>
                <a:gd name="T34" fmla="*/ 1129 w 1813"/>
                <a:gd name="T35" fmla="*/ 16 h 1234"/>
                <a:gd name="T36" fmla="*/ 1793 w 1813"/>
                <a:gd name="T37" fmla="*/ 577 h 1234"/>
                <a:gd name="T38" fmla="*/ 1813 w 1813"/>
                <a:gd name="T39" fmla="*/ 620 h 1234"/>
                <a:gd name="T40" fmla="*/ 1793 w 1813"/>
                <a:gd name="T41" fmla="*/ 663 h 1234"/>
                <a:gd name="T42" fmla="*/ 1129 w 1813"/>
                <a:gd name="T43" fmla="*/ 1221 h 1234"/>
                <a:gd name="T44" fmla="*/ 1093 w 1813"/>
                <a:gd name="T45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3" h="1234">
                  <a:moveTo>
                    <a:pt x="1093" y="1234"/>
                  </a:moveTo>
                  <a:cubicBezTo>
                    <a:pt x="1085" y="1234"/>
                    <a:pt x="1077" y="1233"/>
                    <a:pt x="1069" y="1229"/>
                  </a:cubicBezTo>
                  <a:cubicBezTo>
                    <a:pt x="1050" y="1220"/>
                    <a:pt x="1037" y="1201"/>
                    <a:pt x="1037" y="1179"/>
                  </a:cubicBezTo>
                  <a:cubicBezTo>
                    <a:pt x="1037" y="898"/>
                    <a:pt x="1037" y="898"/>
                    <a:pt x="1037" y="898"/>
                  </a:cubicBezTo>
                  <a:cubicBezTo>
                    <a:pt x="763" y="898"/>
                    <a:pt x="763" y="898"/>
                    <a:pt x="763" y="898"/>
                  </a:cubicBezTo>
                  <a:cubicBezTo>
                    <a:pt x="603" y="897"/>
                    <a:pt x="444" y="845"/>
                    <a:pt x="277" y="736"/>
                  </a:cubicBezTo>
                  <a:cubicBezTo>
                    <a:pt x="195" y="682"/>
                    <a:pt x="113" y="617"/>
                    <a:pt x="18" y="529"/>
                  </a:cubicBezTo>
                  <a:cubicBezTo>
                    <a:pt x="7" y="519"/>
                    <a:pt x="1" y="505"/>
                    <a:pt x="0" y="490"/>
                  </a:cubicBezTo>
                  <a:cubicBezTo>
                    <a:pt x="0" y="475"/>
                    <a:pt x="5" y="461"/>
                    <a:pt x="16" y="450"/>
                  </a:cubicBezTo>
                  <a:cubicBezTo>
                    <a:pt x="73" y="390"/>
                    <a:pt x="129" y="330"/>
                    <a:pt x="184" y="271"/>
                  </a:cubicBezTo>
                  <a:cubicBezTo>
                    <a:pt x="226" y="225"/>
                    <a:pt x="266" y="182"/>
                    <a:pt x="306" y="140"/>
                  </a:cubicBezTo>
                  <a:cubicBezTo>
                    <a:pt x="327" y="119"/>
                    <a:pt x="361" y="117"/>
                    <a:pt x="384" y="138"/>
                  </a:cubicBezTo>
                  <a:cubicBezTo>
                    <a:pt x="420" y="171"/>
                    <a:pt x="451" y="197"/>
                    <a:pt x="479" y="220"/>
                  </a:cubicBezTo>
                  <a:cubicBezTo>
                    <a:pt x="588" y="309"/>
                    <a:pt x="692" y="361"/>
                    <a:pt x="759" y="361"/>
                  </a:cubicBezTo>
                  <a:cubicBezTo>
                    <a:pt x="1037" y="361"/>
                    <a:pt x="1037" y="361"/>
                    <a:pt x="1037" y="361"/>
                  </a:cubicBezTo>
                  <a:cubicBezTo>
                    <a:pt x="1037" y="60"/>
                    <a:pt x="1037" y="60"/>
                    <a:pt x="1037" y="60"/>
                  </a:cubicBezTo>
                  <a:cubicBezTo>
                    <a:pt x="1037" y="38"/>
                    <a:pt x="1050" y="18"/>
                    <a:pt x="1070" y="9"/>
                  </a:cubicBezTo>
                  <a:cubicBezTo>
                    <a:pt x="1089" y="0"/>
                    <a:pt x="1112" y="3"/>
                    <a:pt x="1129" y="16"/>
                  </a:cubicBezTo>
                  <a:cubicBezTo>
                    <a:pt x="1793" y="577"/>
                    <a:pt x="1793" y="577"/>
                    <a:pt x="1793" y="577"/>
                  </a:cubicBezTo>
                  <a:cubicBezTo>
                    <a:pt x="1805" y="588"/>
                    <a:pt x="1813" y="603"/>
                    <a:pt x="1813" y="620"/>
                  </a:cubicBezTo>
                  <a:cubicBezTo>
                    <a:pt x="1813" y="636"/>
                    <a:pt x="1805" y="652"/>
                    <a:pt x="1793" y="663"/>
                  </a:cubicBezTo>
                  <a:cubicBezTo>
                    <a:pt x="1129" y="1221"/>
                    <a:pt x="1129" y="1221"/>
                    <a:pt x="1129" y="1221"/>
                  </a:cubicBezTo>
                  <a:cubicBezTo>
                    <a:pt x="1119" y="1230"/>
                    <a:pt x="1106" y="1234"/>
                    <a:pt x="1093" y="1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-1130300" y="8029575"/>
              <a:ext cx="5057776" cy="3355975"/>
            </a:xfrm>
            <a:custGeom>
              <a:avLst/>
              <a:gdLst>
                <a:gd name="T0" fmla="*/ 432 w 3277"/>
                <a:gd name="T1" fmla="*/ 2174 h 2174"/>
                <a:gd name="T2" fmla="*/ 56 w 3277"/>
                <a:gd name="T3" fmla="*/ 2174 h 2174"/>
                <a:gd name="T4" fmla="*/ 0 w 3277"/>
                <a:gd name="T5" fmla="*/ 2118 h 2174"/>
                <a:gd name="T6" fmla="*/ 0 w 3277"/>
                <a:gd name="T7" fmla="*/ 1693 h 2174"/>
                <a:gd name="T8" fmla="*/ 56 w 3277"/>
                <a:gd name="T9" fmla="*/ 1637 h 2174"/>
                <a:gd name="T10" fmla="*/ 432 w 3277"/>
                <a:gd name="T11" fmla="*/ 1637 h 2174"/>
                <a:gd name="T12" fmla="*/ 626 w 3277"/>
                <a:gd name="T13" fmla="*/ 1562 h 2174"/>
                <a:gd name="T14" fmla="*/ 918 w 3277"/>
                <a:gd name="T15" fmla="*/ 1311 h 2174"/>
                <a:gd name="T16" fmla="*/ 1137 w 3277"/>
                <a:gd name="T17" fmla="*/ 1081 h 2174"/>
                <a:gd name="T18" fmla="*/ 1607 w 3277"/>
                <a:gd name="T19" fmla="*/ 616 h 2174"/>
                <a:gd name="T20" fmla="*/ 2220 w 3277"/>
                <a:gd name="T21" fmla="*/ 356 h 2174"/>
                <a:gd name="T22" fmla="*/ 2501 w 3277"/>
                <a:gd name="T23" fmla="*/ 356 h 2174"/>
                <a:gd name="T24" fmla="*/ 2501 w 3277"/>
                <a:gd name="T25" fmla="*/ 60 h 2174"/>
                <a:gd name="T26" fmla="*/ 2534 w 3277"/>
                <a:gd name="T27" fmla="*/ 9 h 2174"/>
                <a:gd name="T28" fmla="*/ 2593 w 3277"/>
                <a:gd name="T29" fmla="*/ 17 h 2174"/>
                <a:gd name="T30" fmla="*/ 3257 w 3277"/>
                <a:gd name="T31" fmla="*/ 578 h 2174"/>
                <a:gd name="T32" fmla="*/ 3277 w 3277"/>
                <a:gd name="T33" fmla="*/ 621 h 2174"/>
                <a:gd name="T34" fmla="*/ 3257 w 3277"/>
                <a:gd name="T35" fmla="*/ 663 h 2174"/>
                <a:gd name="T36" fmla="*/ 2593 w 3277"/>
                <a:gd name="T37" fmla="*/ 1222 h 2174"/>
                <a:gd name="T38" fmla="*/ 2534 w 3277"/>
                <a:gd name="T39" fmla="*/ 1230 h 2174"/>
                <a:gd name="T40" fmla="*/ 2501 w 3277"/>
                <a:gd name="T41" fmla="*/ 1179 h 2174"/>
                <a:gd name="T42" fmla="*/ 2501 w 3277"/>
                <a:gd name="T43" fmla="*/ 893 h 2174"/>
                <a:gd name="T44" fmla="*/ 2220 w 3277"/>
                <a:gd name="T45" fmla="*/ 893 h 2174"/>
                <a:gd name="T46" fmla="*/ 2035 w 3277"/>
                <a:gd name="T47" fmla="*/ 967 h 2174"/>
                <a:gd name="T48" fmla="*/ 1745 w 3277"/>
                <a:gd name="T49" fmla="*/ 1218 h 2174"/>
                <a:gd name="T50" fmla="*/ 1534 w 3277"/>
                <a:gd name="T51" fmla="*/ 1441 h 2174"/>
                <a:gd name="T52" fmla="*/ 1053 w 3277"/>
                <a:gd name="T53" fmla="*/ 1914 h 2174"/>
                <a:gd name="T54" fmla="*/ 433 w 3277"/>
                <a:gd name="T55" fmla="*/ 2174 h 2174"/>
                <a:gd name="T56" fmla="*/ 432 w 3277"/>
                <a:gd name="T57" fmla="*/ 2174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77" h="2174">
                  <a:moveTo>
                    <a:pt x="432" y="2174"/>
                  </a:moveTo>
                  <a:cubicBezTo>
                    <a:pt x="56" y="2174"/>
                    <a:pt x="56" y="2174"/>
                    <a:pt x="56" y="2174"/>
                  </a:cubicBezTo>
                  <a:cubicBezTo>
                    <a:pt x="25" y="2174"/>
                    <a:pt x="0" y="2149"/>
                    <a:pt x="0" y="2118"/>
                  </a:cubicBezTo>
                  <a:cubicBezTo>
                    <a:pt x="0" y="1693"/>
                    <a:pt x="0" y="1693"/>
                    <a:pt x="0" y="1693"/>
                  </a:cubicBezTo>
                  <a:cubicBezTo>
                    <a:pt x="0" y="1662"/>
                    <a:pt x="25" y="1637"/>
                    <a:pt x="56" y="1637"/>
                  </a:cubicBezTo>
                  <a:cubicBezTo>
                    <a:pt x="432" y="1637"/>
                    <a:pt x="432" y="1637"/>
                    <a:pt x="432" y="1637"/>
                  </a:cubicBezTo>
                  <a:cubicBezTo>
                    <a:pt x="484" y="1637"/>
                    <a:pt x="551" y="1611"/>
                    <a:pt x="626" y="1562"/>
                  </a:cubicBezTo>
                  <a:cubicBezTo>
                    <a:pt x="706" y="1510"/>
                    <a:pt x="804" y="1426"/>
                    <a:pt x="918" y="1311"/>
                  </a:cubicBezTo>
                  <a:cubicBezTo>
                    <a:pt x="989" y="1240"/>
                    <a:pt x="1061" y="1162"/>
                    <a:pt x="1137" y="1081"/>
                  </a:cubicBezTo>
                  <a:cubicBezTo>
                    <a:pt x="1285" y="919"/>
                    <a:pt x="1440" y="753"/>
                    <a:pt x="1607" y="616"/>
                  </a:cubicBezTo>
                  <a:cubicBezTo>
                    <a:pt x="1756" y="497"/>
                    <a:pt x="1960" y="359"/>
                    <a:pt x="2220" y="356"/>
                  </a:cubicBezTo>
                  <a:cubicBezTo>
                    <a:pt x="2501" y="356"/>
                    <a:pt x="2501" y="356"/>
                    <a:pt x="2501" y="356"/>
                  </a:cubicBezTo>
                  <a:cubicBezTo>
                    <a:pt x="2501" y="60"/>
                    <a:pt x="2501" y="60"/>
                    <a:pt x="2501" y="60"/>
                  </a:cubicBezTo>
                  <a:cubicBezTo>
                    <a:pt x="2501" y="38"/>
                    <a:pt x="2514" y="18"/>
                    <a:pt x="2534" y="9"/>
                  </a:cubicBezTo>
                  <a:cubicBezTo>
                    <a:pt x="2553" y="0"/>
                    <a:pt x="2576" y="3"/>
                    <a:pt x="2593" y="17"/>
                  </a:cubicBezTo>
                  <a:cubicBezTo>
                    <a:pt x="3257" y="578"/>
                    <a:pt x="3257" y="578"/>
                    <a:pt x="3257" y="578"/>
                  </a:cubicBezTo>
                  <a:cubicBezTo>
                    <a:pt x="3269" y="588"/>
                    <a:pt x="3277" y="604"/>
                    <a:pt x="3277" y="621"/>
                  </a:cubicBezTo>
                  <a:cubicBezTo>
                    <a:pt x="3277" y="637"/>
                    <a:pt x="3269" y="652"/>
                    <a:pt x="3257" y="663"/>
                  </a:cubicBezTo>
                  <a:cubicBezTo>
                    <a:pt x="2593" y="1222"/>
                    <a:pt x="2593" y="1222"/>
                    <a:pt x="2593" y="1222"/>
                  </a:cubicBezTo>
                  <a:cubicBezTo>
                    <a:pt x="2576" y="1235"/>
                    <a:pt x="2553" y="1239"/>
                    <a:pt x="2534" y="1230"/>
                  </a:cubicBezTo>
                  <a:cubicBezTo>
                    <a:pt x="2514" y="1221"/>
                    <a:pt x="2501" y="1201"/>
                    <a:pt x="2501" y="1179"/>
                  </a:cubicBezTo>
                  <a:cubicBezTo>
                    <a:pt x="2501" y="893"/>
                    <a:pt x="2501" y="893"/>
                    <a:pt x="2501" y="893"/>
                  </a:cubicBezTo>
                  <a:cubicBezTo>
                    <a:pt x="2220" y="893"/>
                    <a:pt x="2220" y="893"/>
                    <a:pt x="2220" y="893"/>
                  </a:cubicBezTo>
                  <a:cubicBezTo>
                    <a:pt x="2192" y="893"/>
                    <a:pt x="2132" y="902"/>
                    <a:pt x="2035" y="967"/>
                  </a:cubicBezTo>
                  <a:cubicBezTo>
                    <a:pt x="1955" y="1018"/>
                    <a:pt x="1858" y="1103"/>
                    <a:pt x="1745" y="1218"/>
                  </a:cubicBezTo>
                  <a:cubicBezTo>
                    <a:pt x="1676" y="1288"/>
                    <a:pt x="1607" y="1362"/>
                    <a:pt x="1534" y="1441"/>
                  </a:cubicBezTo>
                  <a:cubicBezTo>
                    <a:pt x="1382" y="1605"/>
                    <a:pt x="1224" y="1776"/>
                    <a:pt x="1053" y="1914"/>
                  </a:cubicBezTo>
                  <a:cubicBezTo>
                    <a:pt x="901" y="2034"/>
                    <a:pt x="696" y="2171"/>
                    <a:pt x="433" y="2174"/>
                  </a:cubicBezTo>
                  <a:cubicBezTo>
                    <a:pt x="433" y="2174"/>
                    <a:pt x="433" y="2174"/>
                    <a:pt x="432" y="2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187962" y="2527815"/>
            <a:ext cx="636132" cy="739011"/>
            <a:chOff x="5507038" y="2728913"/>
            <a:chExt cx="1177925" cy="1368426"/>
          </a:xfrm>
          <a:solidFill>
            <a:schemeClr val="bg1"/>
          </a:solidFill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5965826" y="3602038"/>
              <a:ext cx="180975" cy="419100"/>
            </a:xfrm>
            <a:custGeom>
              <a:avLst/>
              <a:gdLst>
                <a:gd name="T0" fmla="*/ 194 w 388"/>
                <a:gd name="T1" fmla="*/ 901 h 901"/>
                <a:gd name="T2" fmla="*/ 388 w 388"/>
                <a:gd name="T3" fmla="*/ 800 h 901"/>
                <a:gd name="T4" fmla="*/ 251 w 388"/>
                <a:gd name="T5" fmla="*/ 164 h 901"/>
                <a:gd name="T6" fmla="*/ 296 w 388"/>
                <a:gd name="T7" fmla="*/ 85 h 901"/>
                <a:gd name="T8" fmla="*/ 292 w 388"/>
                <a:gd name="T9" fmla="*/ 5 h 901"/>
                <a:gd name="T10" fmla="*/ 96 w 388"/>
                <a:gd name="T11" fmla="*/ 5 h 901"/>
                <a:gd name="T12" fmla="*/ 93 w 388"/>
                <a:gd name="T13" fmla="*/ 85 h 901"/>
                <a:gd name="T14" fmla="*/ 138 w 388"/>
                <a:gd name="T15" fmla="*/ 164 h 901"/>
                <a:gd name="T16" fmla="*/ 0 w 388"/>
                <a:gd name="T17" fmla="*/ 800 h 901"/>
                <a:gd name="T18" fmla="*/ 194 w 388"/>
                <a:gd name="T19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8" h="901">
                  <a:moveTo>
                    <a:pt x="194" y="901"/>
                  </a:moveTo>
                  <a:cubicBezTo>
                    <a:pt x="388" y="800"/>
                    <a:pt x="388" y="800"/>
                    <a:pt x="388" y="800"/>
                  </a:cubicBezTo>
                  <a:cubicBezTo>
                    <a:pt x="251" y="164"/>
                    <a:pt x="251" y="164"/>
                    <a:pt x="251" y="164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07" y="0"/>
                    <a:pt x="182" y="0"/>
                    <a:pt x="96" y="5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138" y="164"/>
                    <a:pt x="138" y="164"/>
                    <a:pt x="138" y="164"/>
                  </a:cubicBezTo>
                  <a:cubicBezTo>
                    <a:pt x="0" y="800"/>
                    <a:pt x="0" y="800"/>
                    <a:pt x="0" y="800"/>
                  </a:cubicBezTo>
                  <a:cubicBezTo>
                    <a:pt x="194" y="901"/>
                    <a:pt x="194" y="901"/>
                    <a:pt x="194" y="9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5722938" y="2728913"/>
              <a:ext cx="641350" cy="846138"/>
            </a:xfrm>
            <a:custGeom>
              <a:avLst/>
              <a:gdLst>
                <a:gd name="T0" fmla="*/ 127 w 1372"/>
                <a:gd name="T1" fmla="*/ 1219 h 1816"/>
                <a:gd name="T2" fmla="*/ 335 w 1372"/>
                <a:gd name="T3" fmla="*/ 1627 h 1816"/>
                <a:gd name="T4" fmla="*/ 678 w 1372"/>
                <a:gd name="T5" fmla="*/ 1814 h 1816"/>
                <a:gd name="T6" fmla="*/ 690 w 1372"/>
                <a:gd name="T7" fmla="*/ 1816 h 1816"/>
                <a:gd name="T8" fmla="*/ 701 w 1372"/>
                <a:gd name="T9" fmla="*/ 1814 h 1816"/>
                <a:gd name="T10" fmla="*/ 1054 w 1372"/>
                <a:gd name="T11" fmla="*/ 1616 h 1816"/>
                <a:gd name="T12" fmla="*/ 1251 w 1372"/>
                <a:gd name="T13" fmla="*/ 1217 h 1816"/>
                <a:gd name="T14" fmla="*/ 1340 w 1372"/>
                <a:gd name="T15" fmla="*/ 1099 h 1816"/>
                <a:gd name="T16" fmla="*/ 1371 w 1372"/>
                <a:gd name="T17" fmla="*/ 877 h 1816"/>
                <a:gd name="T18" fmla="*/ 1370 w 1372"/>
                <a:gd name="T19" fmla="*/ 842 h 1816"/>
                <a:gd name="T20" fmla="*/ 1343 w 1372"/>
                <a:gd name="T21" fmla="*/ 822 h 1816"/>
                <a:gd name="T22" fmla="*/ 1333 w 1372"/>
                <a:gd name="T23" fmla="*/ 815 h 1816"/>
                <a:gd name="T24" fmla="*/ 717 w 1372"/>
                <a:gd name="T25" fmla="*/ 83 h 1816"/>
                <a:gd name="T26" fmla="*/ 181 w 1372"/>
                <a:gd name="T27" fmla="*/ 145 h 1816"/>
                <a:gd name="T28" fmla="*/ 58 w 1372"/>
                <a:gd name="T29" fmla="*/ 804 h 1816"/>
                <a:gd name="T30" fmla="*/ 30 w 1372"/>
                <a:gd name="T31" fmla="*/ 822 h 1816"/>
                <a:gd name="T32" fmla="*/ 2 w 1372"/>
                <a:gd name="T33" fmla="*/ 842 h 1816"/>
                <a:gd name="T34" fmla="*/ 2 w 1372"/>
                <a:gd name="T35" fmla="*/ 877 h 1816"/>
                <a:gd name="T36" fmla="*/ 34 w 1372"/>
                <a:gd name="T37" fmla="*/ 1103 h 1816"/>
                <a:gd name="T38" fmla="*/ 127 w 1372"/>
                <a:gd name="T39" fmla="*/ 1219 h 1816"/>
                <a:gd name="T40" fmla="*/ 214 w 1372"/>
                <a:gd name="T41" fmla="*/ 938 h 1816"/>
                <a:gd name="T42" fmla="*/ 219 w 1372"/>
                <a:gd name="T43" fmla="*/ 917 h 1816"/>
                <a:gd name="T44" fmla="*/ 220 w 1372"/>
                <a:gd name="T45" fmla="*/ 917 h 1816"/>
                <a:gd name="T46" fmla="*/ 223 w 1372"/>
                <a:gd name="T47" fmla="*/ 902 h 1816"/>
                <a:gd name="T48" fmla="*/ 252 w 1372"/>
                <a:gd name="T49" fmla="*/ 771 h 1816"/>
                <a:gd name="T50" fmla="*/ 264 w 1372"/>
                <a:gd name="T51" fmla="*/ 737 h 1816"/>
                <a:gd name="T52" fmla="*/ 852 w 1372"/>
                <a:gd name="T53" fmla="*/ 663 h 1816"/>
                <a:gd name="T54" fmla="*/ 815 w 1372"/>
                <a:gd name="T55" fmla="*/ 771 h 1816"/>
                <a:gd name="T56" fmla="*/ 853 w 1372"/>
                <a:gd name="T57" fmla="*/ 779 h 1816"/>
                <a:gd name="T58" fmla="*/ 896 w 1372"/>
                <a:gd name="T59" fmla="*/ 706 h 1816"/>
                <a:gd name="T60" fmla="*/ 890 w 1372"/>
                <a:gd name="T61" fmla="*/ 757 h 1816"/>
                <a:gd name="T62" fmla="*/ 931 w 1372"/>
                <a:gd name="T63" fmla="*/ 762 h 1816"/>
                <a:gd name="T64" fmla="*/ 956 w 1372"/>
                <a:gd name="T65" fmla="*/ 679 h 1816"/>
                <a:gd name="T66" fmla="*/ 1109 w 1372"/>
                <a:gd name="T67" fmla="*/ 728 h 1816"/>
                <a:gd name="T68" fmla="*/ 1146 w 1372"/>
                <a:gd name="T69" fmla="*/ 856 h 1816"/>
                <a:gd name="T70" fmla="*/ 1156 w 1372"/>
                <a:gd name="T71" fmla="*/ 915 h 1816"/>
                <a:gd name="T72" fmla="*/ 1174 w 1372"/>
                <a:gd name="T73" fmla="*/ 914 h 1816"/>
                <a:gd name="T74" fmla="*/ 1183 w 1372"/>
                <a:gd name="T75" fmla="*/ 944 h 1816"/>
                <a:gd name="T76" fmla="*/ 1242 w 1372"/>
                <a:gd name="T77" fmla="*/ 941 h 1816"/>
                <a:gd name="T78" fmla="*/ 1222 w 1372"/>
                <a:gd name="T79" fmla="*/ 1049 h 1816"/>
                <a:gd name="T80" fmla="*/ 1176 w 1372"/>
                <a:gd name="T81" fmla="*/ 1105 h 1816"/>
                <a:gd name="T82" fmla="*/ 1144 w 1372"/>
                <a:gd name="T83" fmla="*/ 1117 h 1816"/>
                <a:gd name="T84" fmla="*/ 1135 w 1372"/>
                <a:gd name="T85" fmla="*/ 1151 h 1816"/>
                <a:gd name="T86" fmla="*/ 962 w 1372"/>
                <a:gd name="T87" fmla="*/ 1522 h 1816"/>
                <a:gd name="T88" fmla="*/ 687 w 1372"/>
                <a:gd name="T89" fmla="*/ 1678 h 1816"/>
                <a:gd name="T90" fmla="*/ 427 w 1372"/>
                <a:gd name="T91" fmla="*/ 1532 h 1816"/>
                <a:gd name="T92" fmla="*/ 242 w 1372"/>
                <a:gd name="T93" fmla="*/ 1153 h 1816"/>
                <a:gd name="T94" fmla="*/ 233 w 1372"/>
                <a:gd name="T95" fmla="*/ 1116 h 1816"/>
                <a:gd name="T96" fmla="*/ 199 w 1372"/>
                <a:gd name="T97" fmla="*/ 1105 h 1816"/>
                <a:gd name="T98" fmla="*/ 152 w 1372"/>
                <a:gd name="T99" fmla="*/ 1050 h 1816"/>
                <a:gd name="T100" fmla="*/ 131 w 1372"/>
                <a:gd name="T101" fmla="*/ 940 h 1816"/>
                <a:gd name="T102" fmla="*/ 214 w 1372"/>
                <a:gd name="T103" fmla="*/ 938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2" h="1816">
                  <a:moveTo>
                    <a:pt x="127" y="1219"/>
                  </a:moveTo>
                  <a:cubicBezTo>
                    <a:pt x="176" y="1397"/>
                    <a:pt x="247" y="1531"/>
                    <a:pt x="335" y="1627"/>
                  </a:cubicBezTo>
                  <a:cubicBezTo>
                    <a:pt x="431" y="1731"/>
                    <a:pt x="547" y="1791"/>
                    <a:pt x="678" y="1814"/>
                  </a:cubicBezTo>
                  <a:cubicBezTo>
                    <a:pt x="690" y="1816"/>
                    <a:pt x="690" y="1816"/>
                    <a:pt x="690" y="1816"/>
                  </a:cubicBezTo>
                  <a:cubicBezTo>
                    <a:pt x="701" y="1814"/>
                    <a:pt x="701" y="1814"/>
                    <a:pt x="701" y="1814"/>
                  </a:cubicBezTo>
                  <a:cubicBezTo>
                    <a:pt x="846" y="1781"/>
                    <a:pt x="962" y="1719"/>
                    <a:pt x="1054" y="1616"/>
                  </a:cubicBezTo>
                  <a:cubicBezTo>
                    <a:pt x="1140" y="1519"/>
                    <a:pt x="1204" y="1390"/>
                    <a:pt x="1251" y="1217"/>
                  </a:cubicBezTo>
                  <a:cubicBezTo>
                    <a:pt x="1290" y="1192"/>
                    <a:pt x="1320" y="1152"/>
                    <a:pt x="1340" y="1099"/>
                  </a:cubicBezTo>
                  <a:cubicBezTo>
                    <a:pt x="1362" y="1041"/>
                    <a:pt x="1372" y="965"/>
                    <a:pt x="1371" y="877"/>
                  </a:cubicBezTo>
                  <a:cubicBezTo>
                    <a:pt x="1370" y="842"/>
                    <a:pt x="1370" y="842"/>
                    <a:pt x="1370" y="842"/>
                  </a:cubicBezTo>
                  <a:cubicBezTo>
                    <a:pt x="1343" y="822"/>
                    <a:pt x="1343" y="822"/>
                    <a:pt x="1343" y="822"/>
                  </a:cubicBezTo>
                  <a:cubicBezTo>
                    <a:pt x="1340" y="819"/>
                    <a:pt x="1336" y="817"/>
                    <a:pt x="1333" y="815"/>
                  </a:cubicBezTo>
                  <a:cubicBezTo>
                    <a:pt x="1370" y="298"/>
                    <a:pt x="1301" y="0"/>
                    <a:pt x="717" y="83"/>
                  </a:cubicBezTo>
                  <a:cubicBezTo>
                    <a:pt x="519" y="111"/>
                    <a:pt x="304" y="49"/>
                    <a:pt x="181" y="145"/>
                  </a:cubicBezTo>
                  <a:cubicBezTo>
                    <a:pt x="27" y="299"/>
                    <a:pt x="16" y="531"/>
                    <a:pt x="58" y="804"/>
                  </a:cubicBezTo>
                  <a:cubicBezTo>
                    <a:pt x="48" y="809"/>
                    <a:pt x="39" y="815"/>
                    <a:pt x="30" y="822"/>
                  </a:cubicBezTo>
                  <a:cubicBezTo>
                    <a:pt x="2" y="842"/>
                    <a:pt x="2" y="842"/>
                    <a:pt x="2" y="842"/>
                  </a:cubicBezTo>
                  <a:cubicBezTo>
                    <a:pt x="2" y="877"/>
                    <a:pt x="2" y="877"/>
                    <a:pt x="2" y="877"/>
                  </a:cubicBezTo>
                  <a:cubicBezTo>
                    <a:pt x="0" y="967"/>
                    <a:pt x="11" y="1044"/>
                    <a:pt x="34" y="1103"/>
                  </a:cubicBezTo>
                  <a:cubicBezTo>
                    <a:pt x="55" y="1156"/>
                    <a:pt x="86" y="1196"/>
                    <a:pt x="127" y="1219"/>
                  </a:cubicBezTo>
                  <a:close/>
                  <a:moveTo>
                    <a:pt x="214" y="938"/>
                  </a:moveTo>
                  <a:cubicBezTo>
                    <a:pt x="216" y="932"/>
                    <a:pt x="217" y="925"/>
                    <a:pt x="219" y="917"/>
                  </a:cubicBezTo>
                  <a:cubicBezTo>
                    <a:pt x="220" y="917"/>
                    <a:pt x="220" y="917"/>
                    <a:pt x="220" y="917"/>
                  </a:cubicBezTo>
                  <a:cubicBezTo>
                    <a:pt x="223" y="902"/>
                    <a:pt x="223" y="902"/>
                    <a:pt x="223" y="902"/>
                  </a:cubicBezTo>
                  <a:cubicBezTo>
                    <a:pt x="232" y="863"/>
                    <a:pt x="243" y="811"/>
                    <a:pt x="252" y="771"/>
                  </a:cubicBezTo>
                  <a:cubicBezTo>
                    <a:pt x="256" y="760"/>
                    <a:pt x="260" y="748"/>
                    <a:pt x="264" y="737"/>
                  </a:cubicBezTo>
                  <a:cubicBezTo>
                    <a:pt x="400" y="847"/>
                    <a:pt x="644" y="859"/>
                    <a:pt x="852" y="663"/>
                  </a:cubicBezTo>
                  <a:cubicBezTo>
                    <a:pt x="815" y="771"/>
                    <a:pt x="815" y="771"/>
                    <a:pt x="815" y="771"/>
                  </a:cubicBezTo>
                  <a:cubicBezTo>
                    <a:pt x="853" y="779"/>
                    <a:pt x="853" y="779"/>
                    <a:pt x="853" y="779"/>
                  </a:cubicBezTo>
                  <a:cubicBezTo>
                    <a:pt x="896" y="706"/>
                    <a:pt x="896" y="706"/>
                    <a:pt x="896" y="706"/>
                  </a:cubicBezTo>
                  <a:cubicBezTo>
                    <a:pt x="890" y="757"/>
                    <a:pt x="890" y="757"/>
                    <a:pt x="890" y="757"/>
                  </a:cubicBezTo>
                  <a:cubicBezTo>
                    <a:pt x="931" y="762"/>
                    <a:pt x="931" y="762"/>
                    <a:pt x="931" y="762"/>
                  </a:cubicBezTo>
                  <a:cubicBezTo>
                    <a:pt x="956" y="679"/>
                    <a:pt x="956" y="679"/>
                    <a:pt x="956" y="679"/>
                  </a:cubicBezTo>
                  <a:cubicBezTo>
                    <a:pt x="1005" y="709"/>
                    <a:pt x="1060" y="750"/>
                    <a:pt x="1109" y="728"/>
                  </a:cubicBezTo>
                  <a:cubicBezTo>
                    <a:pt x="1125" y="767"/>
                    <a:pt x="1137" y="810"/>
                    <a:pt x="1146" y="856"/>
                  </a:cubicBezTo>
                  <a:cubicBezTo>
                    <a:pt x="1156" y="915"/>
                    <a:pt x="1156" y="915"/>
                    <a:pt x="1156" y="915"/>
                  </a:cubicBezTo>
                  <a:cubicBezTo>
                    <a:pt x="1174" y="914"/>
                    <a:pt x="1174" y="914"/>
                    <a:pt x="1174" y="914"/>
                  </a:cubicBezTo>
                  <a:cubicBezTo>
                    <a:pt x="1183" y="944"/>
                    <a:pt x="1183" y="944"/>
                    <a:pt x="1183" y="944"/>
                  </a:cubicBezTo>
                  <a:cubicBezTo>
                    <a:pt x="1205" y="941"/>
                    <a:pt x="1223" y="941"/>
                    <a:pt x="1242" y="941"/>
                  </a:cubicBezTo>
                  <a:cubicBezTo>
                    <a:pt x="1239" y="984"/>
                    <a:pt x="1232" y="1020"/>
                    <a:pt x="1222" y="1049"/>
                  </a:cubicBezTo>
                  <a:cubicBezTo>
                    <a:pt x="1210" y="1078"/>
                    <a:pt x="1195" y="1097"/>
                    <a:pt x="1176" y="1105"/>
                  </a:cubicBezTo>
                  <a:cubicBezTo>
                    <a:pt x="1144" y="1117"/>
                    <a:pt x="1144" y="1117"/>
                    <a:pt x="1144" y="1117"/>
                  </a:cubicBezTo>
                  <a:cubicBezTo>
                    <a:pt x="1135" y="1151"/>
                    <a:pt x="1135" y="1151"/>
                    <a:pt x="1135" y="1151"/>
                  </a:cubicBezTo>
                  <a:cubicBezTo>
                    <a:pt x="1093" y="1317"/>
                    <a:pt x="1037" y="1438"/>
                    <a:pt x="962" y="1522"/>
                  </a:cubicBezTo>
                  <a:cubicBezTo>
                    <a:pt x="891" y="1602"/>
                    <a:pt x="801" y="1651"/>
                    <a:pt x="687" y="1678"/>
                  </a:cubicBezTo>
                  <a:cubicBezTo>
                    <a:pt x="587" y="1658"/>
                    <a:pt x="500" y="1612"/>
                    <a:pt x="427" y="1532"/>
                  </a:cubicBezTo>
                  <a:cubicBezTo>
                    <a:pt x="348" y="1447"/>
                    <a:pt x="286" y="1323"/>
                    <a:pt x="242" y="1153"/>
                  </a:cubicBezTo>
                  <a:cubicBezTo>
                    <a:pt x="233" y="1116"/>
                    <a:pt x="233" y="1116"/>
                    <a:pt x="233" y="1116"/>
                  </a:cubicBezTo>
                  <a:cubicBezTo>
                    <a:pt x="199" y="1105"/>
                    <a:pt x="199" y="1105"/>
                    <a:pt x="199" y="1105"/>
                  </a:cubicBezTo>
                  <a:cubicBezTo>
                    <a:pt x="179" y="1099"/>
                    <a:pt x="164" y="1080"/>
                    <a:pt x="152" y="1050"/>
                  </a:cubicBezTo>
                  <a:cubicBezTo>
                    <a:pt x="141" y="1021"/>
                    <a:pt x="134" y="984"/>
                    <a:pt x="131" y="940"/>
                  </a:cubicBezTo>
                  <a:cubicBezTo>
                    <a:pt x="162" y="935"/>
                    <a:pt x="197" y="926"/>
                    <a:pt x="214" y="9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5507038" y="3378201"/>
              <a:ext cx="1177925" cy="719138"/>
            </a:xfrm>
            <a:custGeom>
              <a:avLst/>
              <a:gdLst>
                <a:gd name="T0" fmla="*/ 2214 w 2524"/>
                <a:gd name="T1" fmla="*/ 813 h 1542"/>
                <a:gd name="T2" fmla="*/ 2524 w 2524"/>
                <a:gd name="T3" fmla="*/ 33 h 1542"/>
                <a:gd name="T4" fmla="*/ 2450 w 2524"/>
                <a:gd name="T5" fmla="*/ 0 h 1542"/>
                <a:gd name="T6" fmla="*/ 2239 w 2524"/>
                <a:gd name="T7" fmla="*/ 530 h 1542"/>
                <a:gd name="T8" fmla="*/ 2169 w 2524"/>
                <a:gd name="T9" fmla="*/ 700 h 1542"/>
                <a:gd name="T10" fmla="*/ 1991 w 2524"/>
                <a:gd name="T11" fmla="*/ 426 h 1542"/>
                <a:gd name="T12" fmla="*/ 1970 w 2524"/>
                <a:gd name="T13" fmla="*/ 405 h 1542"/>
                <a:gd name="T14" fmla="*/ 1942 w 2524"/>
                <a:gd name="T15" fmla="*/ 406 h 1542"/>
                <a:gd name="T16" fmla="*/ 1608 w 2524"/>
                <a:gd name="T17" fmla="*/ 418 h 1542"/>
                <a:gd name="T18" fmla="*/ 1608 w 2524"/>
                <a:gd name="T19" fmla="*/ 565 h 1542"/>
                <a:gd name="T20" fmla="*/ 1917 w 2524"/>
                <a:gd name="T21" fmla="*/ 553 h 1542"/>
                <a:gd name="T22" fmla="*/ 2111 w 2524"/>
                <a:gd name="T23" fmla="*/ 941 h 1542"/>
                <a:gd name="T24" fmla="*/ 2178 w 2524"/>
                <a:gd name="T25" fmla="*/ 1396 h 1542"/>
                <a:gd name="T26" fmla="*/ 141 w 2524"/>
                <a:gd name="T27" fmla="*/ 1396 h 1542"/>
                <a:gd name="T28" fmla="*/ 197 w 2524"/>
                <a:gd name="T29" fmla="*/ 986 h 1542"/>
                <a:gd name="T30" fmla="*/ 405 w 2524"/>
                <a:gd name="T31" fmla="*/ 566 h 1542"/>
                <a:gd name="T32" fmla="*/ 685 w 2524"/>
                <a:gd name="T33" fmla="*/ 569 h 1542"/>
                <a:gd name="T34" fmla="*/ 685 w 2524"/>
                <a:gd name="T35" fmla="*/ 423 h 1542"/>
                <a:gd name="T36" fmla="*/ 379 w 2524"/>
                <a:gd name="T37" fmla="*/ 420 h 1542"/>
                <a:gd name="T38" fmla="*/ 353 w 2524"/>
                <a:gd name="T39" fmla="*/ 420 h 1542"/>
                <a:gd name="T40" fmla="*/ 333 w 2524"/>
                <a:gd name="T41" fmla="*/ 438 h 1542"/>
                <a:gd name="T42" fmla="*/ 64 w 2524"/>
                <a:gd name="T43" fmla="*/ 949 h 1542"/>
                <a:gd name="T44" fmla="*/ 1 w 2524"/>
                <a:gd name="T45" fmla="*/ 1468 h 1542"/>
                <a:gd name="T46" fmla="*/ 0 w 2524"/>
                <a:gd name="T47" fmla="*/ 1542 h 1542"/>
                <a:gd name="T48" fmla="*/ 70 w 2524"/>
                <a:gd name="T49" fmla="*/ 1542 h 1542"/>
                <a:gd name="T50" fmla="*/ 2243 w 2524"/>
                <a:gd name="T51" fmla="*/ 1542 h 1542"/>
                <a:gd name="T52" fmla="*/ 2304 w 2524"/>
                <a:gd name="T53" fmla="*/ 1542 h 1542"/>
                <a:gd name="T54" fmla="*/ 2311 w 2524"/>
                <a:gd name="T55" fmla="*/ 1477 h 1542"/>
                <a:gd name="T56" fmla="*/ 2242 w 2524"/>
                <a:gd name="T57" fmla="*/ 896 h 1542"/>
                <a:gd name="T58" fmla="*/ 2214 w 2524"/>
                <a:gd name="T59" fmla="*/ 813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4" h="1542">
                  <a:moveTo>
                    <a:pt x="2214" y="813"/>
                  </a:moveTo>
                  <a:cubicBezTo>
                    <a:pt x="2524" y="33"/>
                    <a:pt x="2524" y="33"/>
                    <a:pt x="2524" y="33"/>
                  </a:cubicBezTo>
                  <a:cubicBezTo>
                    <a:pt x="2450" y="0"/>
                    <a:pt x="2450" y="0"/>
                    <a:pt x="2450" y="0"/>
                  </a:cubicBezTo>
                  <a:cubicBezTo>
                    <a:pt x="2239" y="530"/>
                    <a:pt x="2239" y="530"/>
                    <a:pt x="2239" y="530"/>
                  </a:cubicBezTo>
                  <a:cubicBezTo>
                    <a:pt x="2169" y="700"/>
                    <a:pt x="2169" y="700"/>
                    <a:pt x="2169" y="700"/>
                  </a:cubicBezTo>
                  <a:cubicBezTo>
                    <a:pt x="2120" y="591"/>
                    <a:pt x="2059" y="495"/>
                    <a:pt x="1991" y="426"/>
                  </a:cubicBezTo>
                  <a:cubicBezTo>
                    <a:pt x="1970" y="405"/>
                    <a:pt x="1970" y="405"/>
                    <a:pt x="1970" y="405"/>
                  </a:cubicBezTo>
                  <a:cubicBezTo>
                    <a:pt x="1942" y="406"/>
                    <a:pt x="1942" y="406"/>
                    <a:pt x="1942" y="406"/>
                  </a:cubicBezTo>
                  <a:cubicBezTo>
                    <a:pt x="1608" y="418"/>
                    <a:pt x="1608" y="418"/>
                    <a:pt x="1608" y="418"/>
                  </a:cubicBezTo>
                  <a:cubicBezTo>
                    <a:pt x="1608" y="565"/>
                    <a:pt x="1608" y="565"/>
                    <a:pt x="1608" y="565"/>
                  </a:cubicBezTo>
                  <a:cubicBezTo>
                    <a:pt x="1917" y="553"/>
                    <a:pt x="1917" y="553"/>
                    <a:pt x="1917" y="553"/>
                  </a:cubicBezTo>
                  <a:cubicBezTo>
                    <a:pt x="1997" y="644"/>
                    <a:pt x="2064" y="786"/>
                    <a:pt x="2111" y="941"/>
                  </a:cubicBezTo>
                  <a:cubicBezTo>
                    <a:pt x="2157" y="1094"/>
                    <a:pt x="2182" y="1258"/>
                    <a:pt x="2178" y="1396"/>
                  </a:cubicBezTo>
                  <a:cubicBezTo>
                    <a:pt x="141" y="1396"/>
                    <a:pt x="141" y="1396"/>
                    <a:pt x="141" y="1396"/>
                  </a:cubicBezTo>
                  <a:cubicBezTo>
                    <a:pt x="147" y="1275"/>
                    <a:pt x="162" y="1129"/>
                    <a:pt x="197" y="986"/>
                  </a:cubicBezTo>
                  <a:cubicBezTo>
                    <a:pt x="236" y="827"/>
                    <a:pt x="300" y="673"/>
                    <a:pt x="405" y="566"/>
                  </a:cubicBezTo>
                  <a:cubicBezTo>
                    <a:pt x="685" y="569"/>
                    <a:pt x="685" y="569"/>
                    <a:pt x="685" y="569"/>
                  </a:cubicBezTo>
                  <a:cubicBezTo>
                    <a:pt x="685" y="423"/>
                    <a:pt x="685" y="423"/>
                    <a:pt x="685" y="423"/>
                  </a:cubicBezTo>
                  <a:cubicBezTo>
                    <a:pt x="379" y="420"/>
                    <a:pt x="379" y="420"/>
                    <a:pt x="379" y="420"/>
                  </a:cubicBezTo>
                  <a:cubicBezTo>
                    <a:pt x="353" y="420"/>
                    <a:pt x="353" y="420"/>
                    <a:pt x="353" y="420"/>
                  </a:cubicBezTo>
                  <a:cubicBezTo>
                    <a:pt x="333" y="438"/>
                    <a:pt x="333" y="438"/>
                    <a:pt x="333" y="438"/>
                  </a:cubicBezTo>
                  <a:cubicBezTo>
                    <a:pt x="193" y="568"/>
                    <a:pt x="112" y="756"/>
                    <a:pt x="64" y="949"/>
                  </a:cubicBezTo>
                  <a:cubicBezTo>
                    <a:pt x="18" y="1136"/>
                    <a:pt x="4" y="1327"/>
                    <a:pt x="1" y="1468"/>
                  </a:cubicBezTo>
                  <a:cubicBezTo>
                    <a:pt x="0" y="1542"/>
                    <a:pt x="0" y="1542"/>
                    <a:pt x="0" y="1542"/>
                  </a:cubicBezTo>
                  <a:cubicBezTo>
                    <a:pt x="70" y="1542"/>
                    <a:pt x="70" y="1542"/>
                    <a:pt x="70" y="1542"/>
                  </a:cubicBezTo>
                  <a:cubicBezTo>
                    <a:pt x="2243" y="1542"/>
                    <a:pt x="2243" y="1542"/>
                    <a:pt x="2243" y="1542"/>
                  </a:cubicBezTo>
                  <a:cubicBezTo>
                    <a:pt x="2304" y="1542"/>
                    <a:pt x="2304" y="1542"/>
                    <a:pt x="2304" y="1542"/>
                  </a:cubicBezTo>
                  <a:cubicBezTo>
                    <a:pt x="2311" y="1477"/>
                    <a:pt x="2311" y="1477"/>
                    <a:pt x="2311" y="1477"/>
                  </a:cubicBezTo>
                  <a:cubicBezTo>
                    <a:pt x="2328" y="1307"/>
                    <a:pt x="2301" y="1093"/>
                    <a:pt x="2242" y="896"/>
                  </a:cubicBezTo>
                  <a:cubicBezTo>
                    <a:pt x="2233" y="868"/>
                    <a:pt x="2224" y="841"/>
                    <a:pt x="2214" y="8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171861" y="5569640"/>
            <a:ext cx="620955" cy="623907"/>
            <a:chOff x="-22225" y="-2940051"/>
            <a:chExt cx="12357100" cy="12415839"/>
          </a:xfrm>
          <a:solidFill>
            <a:schemeClr val="bg1"/>
          </a:solidFill>
        </p:grpSpPr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2473326" y="3875088"/>
              <a:ext cx="7275513" cy="5394325"/>
            </a:xfrm>
            <a:custGeom>
              <a:avLst/>
              <a:gdLst>
                <a:gd name="T0" fmla="*/ 682 w 1938"/>
                <a:gd name="T1" fmla="*/ 1437 h 1437"/>
                <a:gd name="T2" fmla="*/ 619 w 1938"/>
                <a:gd name="T3" fmla="*/ 1387 h 1437"/>
                <a:gd name="T4" fmla="*/ 619 w 1938"/>
                <a:gd name="T5" fmla="*/ 1385 h 1437"/>
                <a:gd name="T6" fmla="*/ 617 w 1938"/>
                <a:gd name="T7" fmla="*/ 1372 h 1437"/>
                <a:gd name="T8" fmla="*/ 617 w 1938"/>
                <a:gd name="T9" fmla="*/ 1118 h 1437"/>
                <a:gd name="T10" fmla="*/ 64 w 1938"/>
                <a:gd name="T11" fmla="*/ 1118 h 1437"/>
                <a:gd name="T12" fmla="*/ 0 w 1938"/>
                <a:gd name="T13" fmla="*/ 1055 h 1437"/>
                <a:gd name="T14" fmla="*/ 5 w 1938"/>
                <a:gd name="T15" fmla="*/ 1029 h 1437"/>
                <a:gd name="T16" fmla="*/ 6 w 1938"/>
                <a:gd name="T17" fmla="*/ 1028 h 1437"/>
                <a:gd name="T18" fmla="*/ 20 w 1938"/>
                <a:gd name="T19" fmla="*/ 1007 h 1437"/>
                <a:gd name="T20" fmla="*/ 22 w 1938"/>
                <a:gd name="T21" fmla="*/ 1005 h 1437"/>
                <a:gd name="T22" fmla="*/ 924 w 1938"/>
                <a:gd name="T23" fmla="*/ 21 h 1437"/>
                <a:gd name="T24" fmla="*/ 936 w 1938"/>
                <a:gd name="T25" fmla="*/ 12 h 1437"/>
                <a:gd name="T26" fmla="*/ 938 w 1938"/>
                <a:gd name="T27" fmla="*/ 11 h 1437"/>
                <a:gd name="T28" fmla="*/ 939 w 1938"/>
                <a:gd name="T29" fmla="*/ 10 h 1437"/>
                <a:gd name="T30" fmla="*/ 975 w 1938"/>
                <a:gd name="T31" fmla="*/ 0 h 1437"/>
                <a:gd name="T32" fmla="*/ 1019 w 1938"/>
                <a:gd name="T33" fmla="*/ 17 h 1437"/>
                <a:gd name="T34" fmla="*/ 1912 w 1938"/>
                <a:gd name="T35" fmla="*/ 1004 h 1437"/>
                <a:gd name="T36" fmla="*/ 1914 w 1938"/>
                <a:gd name="T37" fmla="*/ 1006 h 1437"/>
                <a:gd name="T38" fmla="*/ 1925 w 1938"/>
                <a:gd name="T39" fmla="*/ 1020 h 1437"/>
                <a:gd name="T40" fmla="*/ 1925 w 1938"/>
                <a:gd name="T41" fmla="*/ 1021 h 1437"/>
                <a:gd name="T42" fmla="*/ 1938 w 1938"/>
                <a:gd name="T43" fmla="*/ 1061 h 1437"/>
                <a:gd name="T44" fmla="*/ 1874 w 1938"/>
                <a:gd name="T45" fmla="*/ 1118 h 1437"/>
                <a:gd name="T46" fmla="*/ 1324 w 1938"/>
                <a:gd name="T47" fmla="*/ 1118 h 1437"/>
                <a:gd name="T48" fmla="*/ 1324 w 1938"/>
                <a:gd name="T49" fmla="*/ 1368 h 1437"/>
                <a:gd name="T50" fmla="*/ 1324 w 1938"/>
                <a:gd name="T51" fmla="*/ 1371 h 1437"/>
                <a:gd name="T52" fmla="*/ 1324 w 1938"/>
                <a:gd name="T53" fmla="*/ 1376 h 1437"/>
                <a:gd name="T54" fmla="*/ 1260 w 1938"/>
                <a:gd name="T55" fmla="*/ 1437 h 1437"/>
                <a:gd name="T56" fmla="*/ 682 w 1938"/>
                <a:gd name="T57" fmla="*/ 1437 h 1437"/>
                <a:gd name="T58" fmla="*/ 682 w 1938"/>
                <a:gd name="T59" fmla="*/ 1437 h 1437"/>
                <a:gd name="T60" fmla="*/ 246 w 1938"/>
                <a:gd name="T61" fmla="*/ 959 h 1437"/>
                <a:gd name="T62" fmla="*/ 729 w 1938"/>
                <a:gd name="T63" fmla="*/ 959 h 1437"/>
                <a:gd name="T64" fmla="*/ 762 w 1938"/>
                <a:gd name="T65" fmla="*/ 969 h 1437"/>
                <a:gd name="T66" fmla="*/ 763 w 1938"/>
                <a:gd name="T67" fmla="*/ 969 h 1437"/>
                <a:gd name="T68" fmla="*/ 764 w 1938"/>
                <a:gd name="T69" fmla="*/ 970 h 1437"/>
                <a:gd name="T70" fmla="*/ 796 w 1938"/>
                <a:gd name="T71" fmla="*/ 1023 h 1437"/>
                <a:gd name="T72" fmla="*/ 796 w 1938"/>
                <a:gd name="T73" fmla="*/ 1264 h 1437"/>
                <a:gd name="T74" fmla="*/ 1145 w 1938"/>
                <a:gd name="T75" fmla="*/ 1264 h 1437"/>
                <a:gd name="T76" fmla="*/ 1145 w 1938"/>
                <a:gd name="T77" fmla="*/ 1025 h 1437"/>
                <a:gd name="T78" fmla="*/ 1160 w 1938"/>
                <a:gd name="T79" fmla="*/ 986 h 1437"/>
                <a:gd name="T80" fmla="*/ 1160 w 1938"/>
                <a:gd name="T81" fmla="*/ 985 h 1437"/>
                <a:gd name="T82" fmla="*/ 1210 w 1938"/>
                <a:gd name="T83" fmla="*/ 959 h 1437"/>
                <a:gd name="T84" fmla="*/ 1688 w 1938"/>
                <a:gd name="T85" fmla="*/ 959 h 1437"/>
                <a:gd name="T86" fmla="*/ 972 w 1938"/>
                <a:gd name="T87" fmla="*/ 200 h 1437"/>
                <a:gd name="T88" fmla="*/ 246 w 1938"/>
                <a:gd name="T89" fmla="*/ 959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38" h="1437">
                  <a:moveTo>
                    <a:pt x="682" y="1437"/>
                  </a:moveTo>
                  <a:cubicBezTo>
                    <a:pt x="651" y="1437"/>
                    <a:pt x="624" y="1416"/>
                    <a:pt x="619" y="1387"/>
                  </a:cubicBezTo>
                  <a:cubicBezTo>
                    <a:pt x="619" y="1385"/>
                    <a:pt x="619" y="1385"/>
                    <a:pt x="619" y="1385"/>
                  </a:cubicBezTo>
                  <a:cubicBezTo>
                    <a:pt x="617" y="1381"/>
                    <a:pt x="617" y="1377"/>
                    <a:pt x="617" y="1372"/>
                  </a:cubicBezTo>
                  <a:cubicBezTo>
                    <a:pt x="617" y="1118"/>
                    <a:pt x="617" y="1118"/>
                    <a:pt x="617" y="1118"/>
                  </a:cubicBezTo>
                  <a:cubicBezTo>
                    <a:pt x="64" y="1118"/>
                    <a:pt x="64" y="1118"/>
                    <a:pt x="64" y="1118"/>
                  </a:cubicBezTo>
                  <a:cubicBezTo>
                    <a:pt x="29" y="1118"/>
                    <a:pt x="0" y="1090"/>
                    <a:pt x="0" y="1055"/>
                  </a:cubicBezTo>
                  <a:cubicBezTo>
                    <a:pt x="0" y="1046"/>
                    <a:pt x="2" y="1037"/>
                    <a:pt x="5" y="1029"/>
                  </a:cubicBezTo>
                  <a:cubicBezTo>
                    <a:pt x="6" y="1028"/>
                    <a:pt x="6" y="1028"/>
                    <a:pt x="6" y="1028"/>
                  </a:cubicBezTo>
                  <a:cubicBezTo>
                    <a:pt x="9" y="1020"/>
                    <a:pt x="14" y="1013"/>
                    <a:pt x="20" y="1007"/>
                  </a:cubicBezTo>
                  <a:cubicBezTo>
                    <a:pt x="22" y="1005"/>
                    <a:pt x="22" y="1005"/>
                    <a:pt x="22" y="1005"/>
                  </a:cubicBezTo>
                  <a:cubicBezTo>
                    <a:pt x="924" y="21"/>
                    <a:pt x="924" y="21"/>
                    <a:pt x="924" y="21"/>
                  </a:cubicBezTo>
                  <a:cubicBezTo>
                    <a:pt x="928" y="17"/>
                    <a:pt x="932" y="14"/>
                    <a:pt x="936" y="12"/>
                  </a:cubicBezTo>
                  <a:cubicBezTo>
                    <a:pt x="938" y="11"/>
                    <a:pt x="938" y="11"/>
                    <a:pt x="938" y="11"/>
                  </a:cubicBezTo>
                  <a:cubicBezTo>
                    <a:pt x="939" y="10"/>
                    <a:pt x="939" y="10"/>
                    <a:pt x="939" y="10"/>
                  </a:cubicBezTo>
                  <a:cubicBezTo>
                    <a:pt x="950" y="3"/>
                    <a:pt x="962" y="0"/>
                    <a:pt x="975" y="0"/>
                  </a:cubicBezTo>
                  <a:cubicBezTo>
                    <a:pt x="991" y="0"/>
                    <a:pt x="1007" y="6"/>
                    <a:pt x="1019" y="17"/>
                  </a:cubicBezTo>
                  <a:cubicBezTo>
                    <a:pt x="1912" y="1004"/>
                    <a:pt x="1912" y="1004"/>
                    <a:pt x="1912" y="1004"/>
                  </a:cubicBezTo>
                  <a:cubicBezTo>
                    <a:pt x="1914" y="1006"/>
                    <a:pt x="1914" y="1006"/>
                    <a:pt x="1914" y="1006"/>
                  </a:cubicBezTo>
                  <a:cubicBezTo>
                    <a:pt x="1918" y="1010"/>
                    <a:pt x="1922" y="1015"/>
                    <a:pt x="1925" y="1020"/>
                  </a:cubicBezTo>
                  <a:cubicBezTo>
                    <a:pt x="1925" y="1021"/>
                    <a:pt x="1925" y="1021"/>
                    <a:pt x="1925" y="1021"/>
                  </a:cubicBezTo>
                  <a:cubicBezTo>
                    <a:pt x="1933" y="1034"/>
                    <a:pt x="1938" y="1048"/>
                    <a:pt x="1938" y="1061"/>
                  </a:cubicBezTo>
                  <a:cubicBezTo>
                    <a:pt x="1938" y="1093"/>
                    <a:pt x="1910" y="1118"/>
                    <a:pt x="1874" y="1118"/>
                  </a:cubicBezTo>
                  <a:cubicBezTo>
                    <a:pt x="1324" y="1118"/>
                    <a:pt x="1324" y="1118"/>
                    <a:pt x="1324" y="1118"/>
                  </a:cubicBezTo>
                  <a:cubicBezTo>
                    <a:pt x="1324" y="1368"/>
                    <a:pt x="1324" y="1368"/>
                    <a:pt x="1324" y="1368"/>
                  </a:cubicBezTo>
                  <a:cubicBezTo>
                    <a:pt x="1324" y="1371"/>
                    <a:pt x="1324" y="1371"/>
                    <a:pt x="1324" y="1371"/>
                  </a:cubicBezTo>
                  <a:cubicBezTo>
                    <a:pt x="1324" y="1373"/>
                    <a:pt x="1324" y="1374"/>
                    <a:pt x="1324" y="1376"/>
                  </a:cubicBezTo>
                  <a:cubicBezTo>
                    <a:pt x="1324" y="1410"/>
                    <a:pt x="1295" y="1437"/>
                    <a:pt x="1260" y="1437"/>
                  </a:cubicBezTo>
                  <a:cubicBezTo>
                    <a:pt x="682" y="1437"/>
                    <a:pt x="682" y="1437"/>
                    <a:pt x="682" y="1437"/>
                  </a:cubicBezTo>
                  <a:cubicBezTo>
                    <a:pt x="682" y="1437"/>
                    <a:pt x="682" y="1437"/>
                    <a:pt x="682" y="1437"/>
                  </a:cubicBezTo>
                  <a:close/>
                  <a:moveTo>
                    <a:pt x="246" y="959"/>
                  </a:moveTo>
                  <a:cubicBezTo>
                    <a:pt x="729" y="959"/>
                    <a:pt x="729" y="959"/>
                    <a:pt x="729" y="959"/>
                  </a:cubicBezTo>
                  <a:cubicBezTo>
                    <a:pt x="741" y="959"/>
                    <a:pt x="752" y="962"/>
                    <a:pt x="762" y="969"/>
                  </a:cubicBezTo>
                  <a:cubicBezTo>
                    <a:pt x="763" y="969"/>
                    <a:pt x="763" y="969"/>
                    <a:pt x="763" y="969"/>
                  </a:cubicBezTo>
                  <a:cubicBezTo>
                    <a:pt x="764" y="970"/>
                    <a:pt x="764" y="970"/>
                    <a:pt x="764" y="970"/>
                  </a:cubicBezTo>
                  <a:cubicBezTo>
                    <a:pt x="784" y="982"/>
                    <a:pt x="796" y="1001"/>
                    <a:pt x="796" y="1023"/>
                  </a:cubicBezTo>
                  <a:cubicBezTo>
                    <a:pt x="796" y="1264"/>
                    <a:pt x="796" y="1264"/>
                    <a:pt x="796" y="1264"/>
                  </a:cubicBezTo>
                  <a:cubicBezTo>
                    <a:pt x="1145" y="1264"/>
                    <a:pt x="1145" y="1264"/>
                    <a:pt x="1145" y="1264"/>
                  </a:cubicBezTo>
                  <a:cubicBezTo>
                    <a:pt x="1145" y="1025"/>
                    <a:pt x="1145" y="1025"/>
                    <a:pt x="1145" y="1025"/>
                  </a:cubicBezTo>
                  <a:cubicBezTo>
                    <a:pt x="1145" y="1011"/>
                    <a:pt x="1150" y="997"/>
                    <a:pt x="1160" y="986"/>
                  </a:cubicBezTo>
                  <a:cubicBezTo>
                    <a:pt x="1160" y="985"/>
                    <a:pt x="1160" y="985"/>
                    <a:pt x="1160" y="985"/>
                  </a:cubicBezTo>
                  <a:cubicBezTo>
                    <a:pt x="1174" y="968"/>
                    <a:pt x="1192" y="959"/>
                    <a:pt x="1210" y="959"/>
                  </a:cubicBezTo>
                  <a:cubicBezTo>
                    <a:pt x="1688" y="959"/>
                    <a:pt x="1688" y="959"/>
                    <a:pt x="1688" y="959"/>
                  </a:cubicBezTo>
                  <a:cubicBezTo>
                    <a:pt x="972" y="200"/>
                    <a:pt x="972" y="200"/>
                    <a:pt x="972" y="200"/>
                  </a:cubicBezTo>
                  <a:cubicBezTo>
                    <a:pt x="246" y="959"/>
                    <a:pt x="246" y="959"/>
                    <a:pt x="246" y="9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"/>
            <p:cNvSpPr>
              <a:spLocks noEditPoints="1"/>
            </p:cNvSpPr>
            <p:nvPr/>
          </p:nvSpPr>
          <p:spPr bwMode="auto">
            <a:xfrm>
              <a:off x="2266951" y="3668713"/>
              <a:ext cx="7685088" cy="5807075"/>
            </a:xfrm>
            <a:custGeom>
              <a:avLst/>
              <a:gdLst>
                <a:gd name="T0" fmla="*/ 737 w 2047"/>
                <a:gd name="T1" fmla="*/ 1547 h 1547"/>
                <a:gd name="T2" fmla="*/ 620 w 2047"/>
                <a:gd name="T3" fmla="*/ 1452 h 1547"/>
                <a:gd name="T4" fmla="*/ 617 w 2047"/>
                <a:gd name="T5" fmla="*/ 1228 h 1547"/>
                <a:gd name="T6" fmla="*/ 0 w 2047"/>
                <a:gd name="T7" fmla="*/ 1110 h 1547"/>
                <a:gd name="T8" fmla="*/ 37 w 2047"/>
                <a:gd name="T9" fmla="*/ 1023 h 1547"/>
                <a:gd name="T10" fmla="*/ 940 w 2047"/>
                <a:gd name="T11" fmla="*/ 37 h 1547"/>
                <a:gd name="T12" fmla="*/ 965 w 2047"/>
                <a:gd name="T13" fmla="*/ 19 h 1547"/>
                <a:gd name="T14" fmla="*/ 1030 w 2047"/>
                <a:gd name="T15" fmla="*/ 1 h 1547"/>
                <a:gd name="T16" fmla="*/ 1114 w 2047"/>
                <a:gd name="T17" fmla="*/ 35 h 1547"/>
                <a:gd name="T18" fmla="*/ 2007 w 2047"/>
                <a:gd name="T19" fmla="*/ 1022 h 1547"/>
                <a:gd name="T20" fmla="*/ 2027 w 2047"/>
                <a:gd name="T21" fmla="*/ 1048 h 1547"/>
                <a:gd name="T22" fmla="*/ 1929 w 2047"/>
                <a:gd name="T23" fmla="*/ 1228 h 1547"/>
                <a:gd name="T24" fmla="*/ 1433 w 2047"/>
                <a:gd name="T25" fmla="*/ 1421 h 1547"/>
                <a:gd name="T26" fmla="*/ 1315 w 2047"/>
                <a:gd name="T27" fmla="*/ 1547 h 1547"/>
                <a:gd name="T28" fmla="*/ 727 w 2047"/>
                <a:gd name="T29" fmla="*/ 1428 h 1547"/>
                <a:gd name="T30" fmla="*/ 737 w 2047"/>
                <a:gd name="T31" fmla="*/ 1438 h 1547"/>
                <a:gd name="T32" fmla="*/ 1325 w 2047"/>
                <a:gd name="T33" fmla="*/ 1431 h 1547"/>
                <a:gd name="T34" fmla="*/ 1324 w 2047"/>
                <a:gd name="T35" fmla="*/ 1119 h 1547"/>
                <a:gd name="T36" fmla="*/ 1938 w 2047"/>
                <a:gd name="T37" fmla="*/ 1116 h 1547"/>
                <a:gd name="T38" fmla="*/ 1933 w 2047"/>
                <a:gd name="T39" fmla="*/ 1102 h 1547"/>
                <a:gd name="T40" fmla="*/ 1927 w 2047"/>
                <a:gd name="T41" fmla="*/ 1096 h 1547"/>
                <a:gd name="T42" fmla="*/ 1030 w 2047"/>
                <a:gd name="T43" fmla="*/ 109 h 1547"/>
                <a:gd name="T44" fmla="*/ 1017 w 2047"/>
                <a:gd name="T45" fmla="*/ 115 h 1547"/>
                <a:gd name="T46" fmla="*/ 116 w 2047"/>
                <a:gd name="T47" fmla="*/ 1098 h 1547"/>
                <a:gd name="T48" fmla="*/ 111 w 2047"/>
                <a:gd name="T49" fmla="*/ 1103 h 1547"/>
                <a:gd name="T50" fmla="*/ 109 w 2047"/>
                <a:gd name="T51" fmla="*/ 1110 h 1547"/>
                <a:gd name="T52" fmla="*/ 726 w 2047"/>
                <a:gd name="T53" fmla="*/ 1119 h 1547"/>
                <a:gd name="T54" fmla="*/ 1254 w 2047"/>
                <a:gd name="T55" fmla="*/ 1374 h 1547"/>
                <a:gd name="T56" fmla="*/ 796 w 2047"/>
                <a:gd name="T57" fmla="*/ 1078 h 1547"/>
                <a:gd name="T58" fmla="*/ 787 w 2047"/>
                <a:gd name="T59" fmla="*/ 1069 h 1547"/>
                <a:gd name="T60" fmla="*/ 173 w 2047"/>
                <a:gd name="T61" fmla="*/ 1068 h 1547"/>
                <a:gd name="T62" fmla="*/ 1870 w 2047"/>
                <a:gd name="T63" fmla="*/ 1068 h 1547"/>
                <a:gd name="T64" fmla="*/ 1258 w 2047"/>
                <a:gd name="T65" fmla="*/ 1073 h 1547"/>
                <a:gd name="T66" fmla="*/ 1254 w 2047"/>
                <a:gd name="T67" fmla="*/ 1080 h 1547"/>
                <a:gd name="T68" fmla="*/ 905 w 2047"/>
                <a:gd name="T69" fmla="*/ 1265 h 1547"/>
                <a:gd name="T70" fmla="*/ 1145 w 2047"/>
                <a:gd name="T71" fmla="*/ 1080 h 1547"/>
                <a:gd name="T72" fmla="*/ 1173 w 2047"/>
                <a:gd name="T73" fmla="*/ 1005 h 1547"/>
                <a:gd name="T74" fmla="*/ 1617 w 2047"/>
                <a:gd name="T75" fmla="*/ 959 h 1547"/>
                <a:gd name="T76" fmla="*/ 428 w 2047"/>
                <a:gd name="T77" fmla="*/ 959 h 1547"/>
                <a:gd name="T78" fmla="*/ 847 w 2047"/>
                <a:gd name="T79" fmla="*/ 978 h 1547"/>
                <a:gd name="T80" fmla="*/ 905 w 2047"/>
                <a:gd name="T81" fmla="*/ 1078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7" h="1547">
                  <a:moveTo>
                    <a:pt x="1315" y="1547"/>
                  </a:moveTo>
                  <a:cubicBezTo>
                    <a:pt x="737" y="1547"/>
                    <a:pt x="737" y="1547"/>
                    <a:pt x="737" y="1547"/>
                  </a:cubicBezTo>
                  <a:cubicBezTo>
                    <a:pt x="680" y="1547"/>
                    <a:pt x="631" y="1507"/>
                    <a:pt x="620" y="1453"/>
                  </a:cubicBezTo>
                  <a:cubicBezTo>
                    <a:pt x="620" y="1452"/>
                    <a:pt x="620" y="1452"/>
                    <a:pt x="620" y="1452"/>
                  </a:cubicBezTo>
                  <a:cubicBezTo>
                    <a:pt x="618" y="1443"/>
                    <a:pt x="617" y="1435"/>
                    <a:pt x="617" y="1427"/>
                  </a:cubicBezTo>
                  <a:cubicBezTo>
                    <a:pt x="617" y="1228"/>
                    <a:pt x="617" y="1228"/>
                    <a:pt x="617" y="1228"/>
                  </a:cubicBezTo>
                  <a:cubicBezTo>
                    <a:pt x="119" y="1228"/>
                    <a:pt x="119" y="1228"/>
                    <a:pt x="119" y="1228"/>
                  </a:cubicBezTo>
                  <a:cubicBezTo>
                    <a:pt x="54" y="1228"/>
                    <a:pt x="0" y="1175"/>
                    <a:pt x="0" y="1110"/>
                  </a:cubicBezTo>
                  <a:cubicBezTo>
                    <a:pt x="0" y="1093"/>
                    <a:pt x="4" y="1077"/>
                    <a:pt x="11" y="1061"/>
                  </a:cubicBezTo>
                  <a:cubicBezTo>
                    <a:pt x="17" y="1047"/>
                    <a:pt x="26" y="1034"/>
                    <a:pt x="37" y="1023"/>
                  </a:cubicBezTo>
                  <a:cubicBezTo>
                    <a:pt x="37" y="1022"/>
                    <a:pt x="37" y="1022"/>
                    <a:pt x="37" y="1022"/>
                  </a:cubicBezTo>
                  <a:cubicBezTo>
                    <a:pt x="940" y="37"/>
                    <a:pt x="940" y="37"/>
                    <a:pt x="940" y="37"/>
                  </a:cubicBezTo>
                  <a:cubicBezTo>
                    <a:pt x="942" y="36"/>
                    <a:pt x="942" y="36"/>
                    <a:pt x="942" y="36"/>
                  </a:cubicBezTo>
                  <a:cubicBezTo>
                    <a:pt x="949" y="29"/>
                    <a:pt x="957" y="24"/>
                    <a:pt x="965" y="19"/>
                  </a:cubicBezTo>
                  <a:cubicBezTo>
                    <a:pt x="965" y="19"/>
                    <a:pt x="965" y="19"/>
                    <a:pt x="965" y="19"/>
                  </a:cubicBezTo>
                  <a:cubicBezTo>
                    <a:pt x="985" y="7"/>
                    <a:pt x="1007" y="0"/>
                    <a:pt x="1030" y="1"/>
                  </a:cubicBezTo>
                  <a:cubicBezTo>
                    <a:pt x="1060" y="1"/>
                    <a:pt x="1089" y="12"/>
                    <a:pt x="1111" y="32"/>
                  </a:cubicBezTo>
                  <a:cubicBezTo>
                    <a:pt x="1114" y="35"/>
                    <a:pt x="1114" y="35"/>
                    <a:pt x="1114" y="35"/>
                  </a:cubicBezTo>
                  <a:cubicBezTo>
                    <a:pt x="2006" y="1022"/>
                    <a:pt x="2006" y="1022"/>
                    <a:pt x="2006" y="1022"/>
                  </a:cubicBezTo>
                  <a:cubicBezTo>
                    <a:pt x="2007" y="1022"/>
                    <a:pt x="2007" y="1022"/>
                    <a:pt x="2007" y="1022"/>
                  </a:cubicBezTo>
                  <a:cubicBezTo>
                    <a:pt x="2015" y="1030"/>
                    <a:pt x="2021" y="1038"/>
                    <a:pt x="2027" y="1047"/>
                  </a:cubicBezTo>
                  <a:cubicBezTo>
                    <a:pt x="2027" y="1048"/>
                    <a:pt x="2027" y="1048"/>
                    <a:pt x="2027" y="1048"/>
                  </a:cubicBezTo>
                  <a:cubicBezTo>
                    <a:pt x="2040" y="1069"/>
                    <a:pt x="2047" y="1093"/>
                    <a:pt x="2047" y="1116"/>
                  </a:cubicBezTo>
                  <a:cubicBezTo>
                    <a:pt x="2047" y="1179"/>
                    <a:pt x="1995" y="1228"/>
                    <a:pt x="1929" y="1228"/>
                  </a:cubicBezTo>
                  <a:cubicBezTo>
                    <a:pt x="1433" y="1228"/>
                    <a:pt x="1433" y="1228"/>
                    <a:pt x="1433" y="1228"/>
                  </a:cubicBezTo>
                  <a:cubicBezTo>
                    <a:pt x="1433" y="1421"/>
                    <a:pt x="1433" y="1421"/>
                    <a:pt x="1433" y="1421"/>
                  </a:cubicBezTo>
                  <a:cubicBezTo>
                    <a:pt x="1434" y="1425"/>
                    <a:pt x="1434" y="1428"/>
                    <a:pt x="1434" y="1431"/>
                  </a:cubicBezTo>
                  <a:cubicBezTo>
                    <a:pt x="1434" y="1495"/>
                    <a:pt x="1381" y="1547"/>
                    <a:pt x="1315" y="1547"/>
                  </a:cubicBezTo>
                  <a:close/>
                  <a:moveTo>
                    <a:pt x="726" y="1427"/>
                  </a:moveTo>
                  <a:cubicBezTo>
                    <a:pt x="726" y="1427"/>
                    <a:pt x="726" y="1427"/>
                    <a:pt x="727" y="1428"/>
                  </a:cubicBezTo>
                  <a:cubicBezTo>
                    <a:pt x="727" y="1432"/>
                    <a:pt x="727" y="1432"/>
                    <a:pt x="727" y="1432"/>
                  </a:cubicBezTo>
                  <a:cubicBezTo>
                    <a:pt x="728" y="1435"/>
                    <a:pt x="732" y="1438"/>
                    <a:pt x="737" y="1438"/>
                  </a:cubicBezTo>
                  <a:cubicBezTo>
                    <a:pt x="1315" y="1438"/>
                    <a:pt x="1315" y="1438"/>
                    <a:pt x="1315" y="1438"/>
                  </a:cubicBezTo>
                  <a:cubicBezTo>
                    <a:pt x="1321" y="1438"/>
                    <a:pt x="1325" y="1434"/>
                    <a:pt x="1325" y="1431"/>
                  </a:cubicBezTo>
                  <a:cubicBezTo>
                    <a:pt x="1324" y="1423"/>
                    <a:pt x="1324" y="1423"/>
                    <a:pt x="1324" y="1423"/>
                  </a:cubicBezTo>
                  <a:cubicBezTo>
                    <a:pt x="1324" y="1119"/>
                    <a:pt x="1324" y="1119"/>
                    <a:pt x="1324" y="1119"/>
                  </a:cubicBezTo>
                  <a:cubicBezTo>
                    <a:pt x="1929" y="1119"/>
                    <a:pt x="1929" y="1119"/>
                    <a:pt x="1929" y="1119"/>
                  </a:cubicBezTo>
                  <a:cubicBezTo>
                    <a:pt x="1934" y="1119"/>
                    <a:pt x="1937" y="1117"/>
                    <a:pt x="1938" y="1116"/>
                  </a:cubicBezTo>
                  <a:cubicBezTo>
                    <a:pt x="1938" y="1114"/>
                    <a:pt x="1937" y="1110"/>
                    <a:pt x="1934" y="1105"/>
                  </a:cubicBezTo>
                  <a:cubicBezTo>
                    <a:pt x="1933" y="1102"/>
                    <a:pt x="1933" y="1102"/>
                    <a:pt x="1933" y="1102"/>
                  </a:cubicBezTo>
                  <a:cubicBezTo>
                    <a:pt x="1932" y="1102"/>
                    <a:pt x="1931" y="1101"/>
                    <a:pt x="1931" y="1100"/>
                  </a:cubicBezTo>
                  <a:cubicBezTo>
                    <a:pt x="1927" y="1096"/>
                    <a:pt x="1927" y="1096"/>
                    <a:pt x="1927" y="1096"/>
                  </a:cubicBezTo>
                  <a:cubicBezTo>
                    <a:pt x="1036" y="111"/>
                    <a:pt x="1036" y="111"/>
                    <a:pt x="1036" y="111"/>
                  </a:cubicBezTo>
                  <a:cubicBezTo>
                    <a:pt x="1034" y="110"/>
                    <a:pt x="1032" y="109"/>
                    <a:pt x="1030" y="109"/>
                  </a:cubicBezTo>
                  <a:cubicBezTo>
                    <a:pt x="1027" y="109"/>
                    <a:pt x="1025" y="110"/>
                    <a:pt x="1024" y="111"/>
                  </a:cubicBezTo>
                  <a:cubicBezTo>
                    <a:pt x="1017" y="115"/>
                    <a:pt x="1017" y="115"/>
                    <a:pt x="1017" y="115"/>
                  </a:cubicBezTo>
                  <a:cubicBezTo>
                    <a:pt x="1017" y="115"/>
                    <a:pt x="1017" y="115"/>
                    <a:pt x="1017" y="115"/>
                  </a:cubicBezTo>
                  <a:cubicBezTo>
                    <a:pt x="116" y="1098"/>
                    <a:pt x="116" y="1098"/>
                    <a:pt x="116" y="1098"/>
                  </a:cubicBezTo>
                  <a:cubicBezTo>
                    <a:pt x="113" y="1100"/>
                    <a:pt x="113" y="1100"/>
                    <a:pt x="113" y="1100"/>
                  </a:cubicBezTo>
                  <a:cubicBezTo>
                    <a:pt x="112" y="1101"/>
                    <a:pt x="112" y="1102"/>
                    <a:pt x="111" y="1103"/>
                  </a:cubicBezTo>
                  <a:cubicBezTo>
                    <a:pt x="110" y="1105"/>
                    <a:pt x="110" y="1105"/>
                    <a:pt x="110" y="1105"/>
                  </a:cubicBezTo>
                  <a:cubicBezTo>
                    <a:pt x="110" y="1107"/>
                    <a:pt x="109" y="1108"/>
                    <a:pt x="109" y="1110"/>
                  </a:cubicBezTo>
                  <a:cubicBezTo>
                    <a:pt x="109" y="1114"/>
                    <a:pt x="114" y="1119"/>
                    <a:pt x="119" y="1119"/>
                  </a:cubicBezTo>
                  <a:cubicBezTo>
                    <a:pt x="726" y="1119"/>
                    <a:pt x="726" y="1119"/>
                    <a:pt x="726" y="1119"/>
                  </a:cubicBezTo>
                  <a:cubicBezTo>
                    <a:pt x="726" y="1427"/>
                    <a:pt x="726" y="1427"/>
                    <a:pt x="726" y="1427"/>
                  </a:cubicBezTo>
                  <a:close/>
                  <a:moveTo>
                    <a:pt x="1254" y="1374"/>
                  </a:moveTo>
                  <a:cubicBezTo>
                    <a:pt x="796" y="1374"/>
                    <a:pt x="796" y="1374"/>
                    <a:pt x="796" y="1374"/>
                  </a:cubicBezTo>
                  <a:cubicBezTo>
                    <a:pt x="796" y="1078"/>
                    <a:pt x="796" y="1078"/>
                    <a:pt x="796" y="1078"/>
                  </a:cubicBezTo>
                  <a:cubicBezTo>
                    <a:pt x="796" y="1075"/>
                    <a:pt x="794" y="1073"/>
                    <a:pt x="792" y="1072"/>
                  </a:cubicBezTo>
                  <a:cubicBezTo>
                    <a:pt x="787" y="1069"/>
                    <a:pt x="787" y="1069"/>
                    <a:pt x="787" y="1069"/>
                  </a:cubicBezTo>
                  <a:cubicBezTo>
                    <a:pt x="787" y="1069"/>
                    <a:pt x="785" y="1068"/>
                    <a:pt x="784" y="1068"/>
                  </a:cubicBezTo>
                  <a:cubicBezTo>
                    <a:pt x="173" y="1068"/>
                    <a:pt x="173" y="1068"/>
                    <a:pt x="173" y="1068"/>
                  </a:cubicBezTo>
                  <a:cubicBezTo>
                    <a:pt x="1027" y="176"/>
                    <a:pt x="1027" y="176"/>
                    <a:pt x="1027" y="176"/>
                  </a:cubicBezTo>
                  <a:cubicBezTo>
                    <a:pt x="1870" y="1068"/>
                    <a:pt x="1870" y="1068"/>
                    <a:pt x="1870" y="1068"/>
                  </a:cubicBezTo>
                  <a:cubicBezTo>
                    <a:pt x="1265" y="1068"/>
                    <a:pt x="1265" y="1068"/>
                    <a:pt x="1265" y="1068"/>
                  </a:cubicBezTo>
                  <a:cubicBezTo>
                    <a:pt x="1265" y="1068"/>
                    <a:pt x="1262" y="1069"/>
                    <a:pt x="1258" y="1073"/>
                  </a:cubicBezTo>
                  <a:cubicBezTo>
                    <a:pt x="1256" y="1076"/>
                    <a:pt x="1256" y="1076"/>
                    <a:pt x="1256" y="1076"/>
                  </a:cubicBezTo>
                  <a:cubicBezTo>
                    <a:pt x="1255" y="1077"/>
                    <a:pt x="1254" y="1079"/>
                    <a:pt x="1254" y="1080"/>
                  </a:cubicBezTo>
                  <a:cubicBezTo>
                    <a:pt x="1254" y="1374"/>
                    <a:pt x="1254" y="1374"/>
                    <a:pt x="1254" y="1374"/>
                  </a:cubicBezTo>
                  <a:close/>
                  <a:moveTo>
                    <a:pt x="905" y="1265"/>
                  </a:moveTo>
                  <a:cubicBezTo>
                    <a:pt x="1145" y="1265"/>
                    <a:pt x="1145" y="1265"/>
                    <a:pt x="1145" y="1265"/>
                  </a:cubicBezTo>
                  <a:cubicBezTo>
                    <a:pt x="1145" y="1080"/>
                    <a:pt x="1145" y="1080"/>
                    <a:pt x="1145" y="1080"/>
                  </a:cubicBezTo>
                  <a:cubicBezTo>
                    <a:pt x="1145" y="1053"/>
                    <a:pt x="1155" y="1026"/>
                    <a:pt x="1173" y="1006"/>
                  </a:cubicBezTo>
                  <a:cubicBezTo>
                    <a:pt x="1173" y="1005"/>
                    <a:pt x="1173" y="1005"/>
                    <a:pt x="1173" y="1005"/>
                  </a:cubicBezTo>
                  <a:cubicBezTo>
                    <a:pt x="1197" y="976"/>
                    <a:pt x="1230" y="959"/>
                    <a:pt x="1265" y="959"/>
                  </a:cubicBezTo>
                  <a:cubicBezTo>
                    <a:pt x="1617" y="959"/>
                    <a:pt x="1617" y="959"/>
                    <a:pt x="1617" y="959"/>
                  </a:cubicBezTo>
                  <a:cubicBezTo>
                    <a:pt x="1026" y="334"/>
                    <a:pt x="1026" y="334"/>
                    <a:pt x="1026" y="334"/>
                  </a:cubicBezTo>
                  <a:cubicBezTo>
                    <a:pt x="428" y="959"/>
                    <a:pt x="428" y="959"/>
                    <a:pt x="428" y="959"/>
                  </a:cubicBezTo>
                  <a:cubicBezTo>
                    <a:pt x="784" y="959"/>
                    <a:pt x="784" y="959"/>
                    <a:pt x="784" y="959"/>
                  </a:cubicBezTo>
                  <a:cubicBezTo>
                    <a:pt x="806" y="959"/>
                    <a:pt x="828" y="966"/>
                    <a:pt x="847" y="978"/>
                  </a:cubicBezTo>
                  <a:cubicBezTo>
                    <a:pt x="848" y="979"/>
                    <a:pt x="848" y="979"/>
                    <a:pt x="848" y="979"/>
                  </a:cubicBezTo>
                  <a:cubicBezTo>
                    <a:pt x="884" y="1000"/>
                    <a:pt x="905" y="1037"/>
                    <a:pt x="905" y="1078"/>
                  </a:cubicBezTo>
                  <a:cubicBezTo>
                    <a:pt x="905" y="1265"/>
                    <a:pt x="905" y="1265"/>
                    <a:pt x="905" y="1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2789238" y="-2219325"/>
              <a:ext cx="6888163" cy="8372476"/>
            </a:xfrm>
            <a:custGeom>
              <a:avLst/>
              <a:gdLst>
                <a:gd name="T0" fmla="*/ 1662 w 1835"/>
                <a:gd name="T1" fmla="*/ 2143 h 2231"/>
                <a:gd name="T2" fmla="*/ 1491 w 1835"/>
                <a:gd name="T3" fmla="*/ 381 h 2231"/>
                <a:gd name="T4" fmla="*/ 890 w 1835"/>
                <a:gd name="T5" fmla="*/ 3 h 2231"/>
                <a:gd name="T6" fmla="*/ 290 w 1835"/>
                <a:gd name="T7" fmla="*/ 381 h 2231"/>
                <a:gd name="T8" fmla="*/ 11 w 1835"/>
                <a:gd name="T9" fmla="*/ 1283 h 2231"/>
                <a:gd name="T10" fmla="*/ 22 w 1835"/>
                <a:gd name="T11" fmla="*/ 1766 h 2231"/>
                <a:gd name="T12" fmla="*/ 113 w 1835"/>
                <a:gd name="T13" fmla="*/ 2117 h 2231"/>
                <a:gd name="T14" fmla="*/ 254 w 1835"/>
                <a:gd name="T15" fmla="*/ 2079 h 2231"/>
                <a:gd name="T16" fmla="*/ 164 w 1835"/>
                <a:gd name="T17" fmla="*/ 1736 h 2231"/>
                <a:gd name="T18" fmla="*/ 162 w 1835"/>
                <a:gd name="T19" fmla="*/ 1218 h 2231"/>
                <a:gd name="T20" fmla="*/ 493 w 1835"/>
                <a:gd name="T21" fmla="*/ 354 h 2231"/>
                <a:gd name="T22" fmla="*/ 1086 w 1835"/>
                <a:gd name="T23" fmla="*/ 195 h 2231"/>
                <a:gd name="T24" fmla="*/ 1547 w 1835"/>
                <a:gd name="T25" fmla="*/ 851 h 2231"/>
                <a:gd name="T26" fmla="*/ 1625 w 1835"/>
                <a:gd name="T27" fmla="*/ 1604 h 2231"/>
                <a:gd name="T28" fmla="*/ 1534 w 1835"/>
                <a:gd name="T29" fmla="*/ 2064 h 2231"/>
                <a:gd name="T30" fmla="*/ 1662 w 1835"/>
                <a:gd name="T31" fmla="*/ 2143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35" h="2231">
                  <a:moveTo>
                    <a:pt x="1662" y="2143"/>
                  </a:moveTo>
                  <a:cubicBezTo>
                    <a:pt x="1815" y="1602"/>
                    <a:pt x="1835" y="900"/>
                    <a:pt x="1491" y="381"/>
                  </a:cubicBezTo>
                  <a:cubicBezTo>
                    <a:pt x="1355" y="176"/>
                    <a:pt x="1146" y="7"/>
                    <a:pt x="890" y="3"/>
                  </a:cubicBezTo>
                  <a:cubicBezTo>
                    <a:pt x="634" y="0"/>
                    <a:pt x="426" y="181"/>
                    <a:pt x="290" y="381"/>
                  </a:cubicBezTo>
                  <a:cubicBezTo>
                    <a:pt x="111" y="643"/>
                    <a:pt x="34" y="971"/>
                    <a:pt x="11" y="1283"/>
                  </a:cubicBezTo>
                  <a:cubicBezTo>
                    <a:pt x="0" y="1443"/>
                    <a:pt x="2" y="1608"/>
                    <a:pt x="22" y="1766"/>
                  </a:cubicBezTo>
                  <a:cubicBezTo>
                    <a:pt x="37" y="1888"/>
                    <a:pt x="73" y="2002"/>
                    <a:pt x="113" y="2117"/>
                  </a:cubicBezTo>
                  <a:cubicBezTo>
                    <a:pt x="144" y="2205"/>
                    <a:pt x="285" y="2168"/>
                    <a:pt x="254" y="2079"/>
                  </a:cubicBezTo>
                  <a:cubicBezTo>
                    <a:pt x="215" y="1967"/>
                    <a:pt x="177" y="1855"/>
                    <a:pt x="164" y="1736"/>
                  </a:cubicBezTo>
                  <a:cubicBezTo>
                    <a:pt x="144" y="1566"/>
                    <a:pt x="146" y="1389"/>
                    <a:pt x="162" y="1218"/>
                  </a:cubicBezTo>
                  <a:cubicBezTo>
                    <a:pt x="190" y="914"/>
                    <a:pt x="288" y="588"/>
                    <a:pt x="493" y="354"/>
                  </a:cubicBezTo>
                  <a:cubicBezTo>
                    <a:pt x="644" y="183"/>
                    <a:pt x="869" y="90"/>
                    <a:pt x="1086" y="195"/>
                  </a:cubicBezTo>
                  <a:cubicBezTo>
                    <a:pt x="1334" y="316"/>
                    <a:pt x="1471" y="601"/>
                    <a:pt x="1547" y="851"/>
                  </a:cubicBezTo>
                  <a:cubicBezTo>
                    <a:pt x="1621" y="1095"/>
                    <a:pt x="1638" y="1350"/>
                    <a:pt x="1625" y="1604"/>
                  </a:cubicBezTo>
                  <a:cubicBezTo>
                    <a:pt x="1615" y="1792"/>
                    <a:pt x="1576" y="1933"/>
                    <a:pt x="1534" y="2064"/>
                  </a:cubicBezTo>
                  <a:cubicBezTo>
                    <a:pt x="1506" y="2154"/>
                    <a:pt x="1631" y="2231"/>
                    <a:pt x="1662" y="2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1020763" y="-2433638"/>
              <a:ext cx="10331450" cy="5711825"/>
            </a:xfrm>
            <a:custGeom>
              <a:avLst/>
              <a:gdLst>
                <a:gd name="T0" fmla="*/ 0 w 2752"/>
                <a:gd name="T1" fmla="*/ 1363 h 1522"/>
                <a:gd name="T2" fmla="*/ 2752 w 2752"/>
                <a:gd name="T3" fmla="*/ 1363 h 1522"/>
                <a:gd name="T4" fmla="*/ 2752 w 2752"/>
                <a:gd name="T5" fmla="*/ 1522 h 1522"/>
                <a:gd name="T6" fmla="*/ 0 w 2752"/>
                <a:gd name="T7" fmla="*/ 1522 h 1522"/>
                <a:gd name="T8" fmla="*/ 0 w 2752"/>
                <a:gd name="T9" fmla="*/ 1363 h 1522"/>
                <a:gd name="T10" fmla="*/ 1362 w 2752"/>
                <a:gd name="T11" fmla="*/ 987 h 1522"/>
                <a:gd name="T12" fmla="*/ 328 w 2752"/>
                <a:gd name="T13" fmla="*/ 524 h 1522"/>
                <a:gd name="T14" fmla="*/ 276 w 2752"/>
                <a:gd name="T15" fmla="*/ 467 h 1522"/>
                <a:gd name="T16" fmla="*/ 331 w 2752"/>
                <a:gd name="T17" fmla="*/ 414 h 1522"/>
                <a:gd name="T18" fmla="*/ 1356 w 2752"/>
                <a:gd name="T19" fmla="*/ 0 h 1522"/>
                <a:gd name="T20" fmla="*/ 2388 w 2752"/>
                <a:gd name="T21" fmla="*/ 421 h 1522"/>
                <a:gd name="T22" fmla="*/ 2442 w 2752"/>
                <a:gd name="T23" fmla="*/ 475 h 1522"/>
                <a:gd name="T24" fmla="*/ 2391 w 2752"/>
                <a:gd name="T25" fmla="*/ 532 h 1522"/>
                <a:gd name="T26" fmla="*/ 1362 w 2752"/>
                <a:gd name="T27" fmla="*/ 987 h 1522"/>
                <a:gd name="T28" fmla="*/ 500 w 2752"/>
                <a:gd name="T29" fmla="*/ 475 h 1522"/>
                <a:gd name="T30" fmla="*/ 1362 w 2752"/>
                <a:gd name="T31" fmla="*/ 828 h 1522"/>
                <a:gd name="T32" fmla="*/ 2219 w 2752"/>
                <a:gd name="T33" fmla="*/ 481 h 1522"/>
                <a:gd name="T34" fmla="*/ 1356 w 2752"/>
                <a:gd name="T35" fmla="*/ 159 h 1522"/>
                <a:gd name="T36" fmla="*/ 500 w 2752"/>
                <a:gd name="T37" fmla="*/ 475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2" h="1522">
                  <a:moveTo>
                    <a:pt x="0" y="1363"/>
                  </a:moveTo>
                  <a:cubicBezTo>
                    <a:pt x="2752" y="1363"/>
                    <a:pt x="2752" y="1363"/>
                    <a:pt x="2752" y="1363"/>
                  </a:cubicBezTo>
                  <a:cubicBezTo>
                    <a:pt x="2752" y="1522"/>
                    <a:pt x="2752" y="1522"/>
                    <a:pt x="2752" y="1522"/>
                  </a:cubicBezTo>
                  <a:cubicBezTo>
                    <a:pt x="0" y="1522"/>
                    <a:pt x="0" y="1522"/>
                    <a:pt x="0" y="1522"/>
                  </a:cubicBezTo>
                  <a:cubicBezTo>
                    <a:pt x="0" y="1363"/>
                    <a:pt x="0" y="1363"/>
                    <a:pt x="0" y="1363"/>
                  </a:cubicBezTo>
                  <a:close/>
                  <a:moveTo>
                    <a:pt x="1362" y="987"/>
                  </a:moveTo>
                  <a:cubicBezTo>
                    <a:pt x="968" y="987"/>
                    <a:pt x="591" y="818"/>
                    <a:pt x="328" y="524"/>
                  </a:cubicBezTo>
                  <a:cubicBezTo>
                    <a:pt x="276" y="467"/>
                    <a:pt x="276" y="467"/>
                    <a:pt x="276" y="467"/>
                  </a:cubicBezTo>
                  <a:cubicBezTo>
                    <a:pt x="331" y="414"/>
                    <a:pt x="331" y="414"/>
                    <a:pt x="331" y="414"/>
                  </a:cubicBezTo>
                  <a:cubicBezTo>
                    <a:pt x="608" y="147"/>
                    <a:pt x="972" y="0"/>
                    <a:pt x="1356" y="0"/>
                  </a:cubicBezTo>
                  <a:cubicBezTo>
                    <a:pt x="1744" y="0"/>
                    <a:pt x="2110" y="150"/>
                    <a:pt x="2388" y="421"/>
                  </a:cubicBezTo>
                  <a:cubicBezTo>
                    <a:pt x="2442" y="475"/>
                    <a:pt x="2442" y="475"/>
                    <a:pt x="2442" y="475"/>
                  </a:cubicBezTo>
                  <a:cubicBezTo>
                    <a:pt x="2391" y="532"/>
                    <a:pt x="2391" y="532"/>
                    <a:pt x="2391" y="532"/>
                  </a:cubicBezTo>
                  <a:cubicBezTo>
                    <a:pt x="2128" y="821"/>
                    <a:pt x="1753" y="987"/>
                    <a:pt x="1362" y="987"/>
                  </a:cubicBezTo>
                  <a:close/>
                  <a:moveTo>
                    <a:pt x="500" y="475"/>
                  </a:moveTo>
                  <a:cubicBezTo>
                    <a:pt x="729" y="700"/>
                    <a:pt x="1039" y="828"/>
                    <a:pt x="1362" y="828"/>
                  </a:cubicBezTo>
                  <a:cubicBezTo>
                    <a:pt x="1682" y="828"/>
                    <a:pt x="1990" y="703"/>
                    <a:pt x="2219" y="481"/>
                  </a:cubicBezTo>
                  <a:cubicBezTo>
                    <a:pt x="1979" y="273"/>
                    <a:pt x="1676" y="159"/>
                    <a:pt x="1356" y="159"/>
                  </a:cubicBezTo>
                  <a:cubicBezTo>
                    <a:pt x="1039" y="159"/>
                    <a:pt x="739" y="271"/>
                    <a:pt x="500" y="4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-22225" y="-2940051"/>
              <a:ext cx="12357100" cy="10437813"/>
            </a:xfrm>
            <a:custGeom>
              <a:avLst/>
              <a:gdLst>
                <a:gd name="T0" fmla="*/ 2747 w 3292"/>
                <a:gd name="T1" fmla="*/ 2655 h 2781"/>
                <a:gd name="T2" fmla="*/ 2938 w 3292"/>
                <a:gd name="T3" fmla="*/ 815 h 2781"/>
                <a:gd name="T4" fmla="*/ 1344 w 3292"/>
                <a:gd name="T5" fmla="*/ 110 h 2781"/>
                <a:gd name="T6" fmla="*/ 194 w 3292"/>
                <a:gd name="T7" fmla="*/ 1098 h 2781"/>
                <a:gd name="T8" fmla="*/ 509 w 3292"/>
                <a:gd name="T9" fmla="*/ 2652 h 2781"/>
                <a:gd name="T10" fmla="*/ 696 w 3292"/>
                <a:gd name="T11" fmla="*/ 2465 h 2781"/>
                <a:gd name="T12" fmla="*/ 605 w 3292"/>
                <a:gd name="T13" fmla="*/ 876 h 2781"/>
                <a:gd name="T14" fmla="*/ 2109 w 3292"/>
                <a:gd name="T15" fmla="*/ 439 h 2781"/>
                <a:gd name="T16" fmla="*/ 2846 w 3292"/>
                <a:gd name="T17" fmla="*/ 1252 h 2781"/>
                <a:gd name="T18" fmla="*/ 2560 w 3292"/>
                <a:gd name="T19" fmla="*/ 2468 h 2781"/>
                <a:gd name="T20" fmla="*/ 2747 w 3292"/>
                <a:gd name="T21" fmla="*/ 2655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92" h="2781">
                  <a:moveTo>
                    <a:pt x="2747" y="2655"/>
                  </a:moveTo>
                  <a:cubicBezTo>
                    <a:pt x="3211" y="2156"/>
                    <a:pt x="3292" y="1398"/>
                    <a:pt x="2938" y="815"/>
                  </a:cubicBezTo>
                  <a:cubicBezTo>
                    <a:pt x="2608" y="269"/>
                    <a:pt x="1965" y="0"/>
                    <a:pt x="1344" y="110"/>
                  </a:cubicBezTo>
                  <a:cubicBezTo>
                    <a:pt x="814" y="205"/>
                    <a:pt x="379" y="600"/>
                    <a:pt x="194" y="1098"/>
                  </a:cubicBezTo>
                  <a:cubicBezTo>
                    <a:pt x="0" y="1620"/>
                    <a:pt x="125" y="2249"/>
                    <a:pt x="509" y="2652"/>
                  </a:cubicBezTo>
                  <a:cubicBezTo>
                    <a:pt x="627" y="2776"/>
                    <a:pt x="814" y="2589"/>
                    <a:pt x="696" y="2465"/>
                  </a:cubicBezTo>
                  <a:cubicBezTo>
                    <a:pt x="295" y="2044"/>
                    <a:pt x="272" y="1357"/>
                    <a:pt x="605" y="876"/>
                  </a:cubicBezTo>
                  <a:cubicBezTo>
                    <a:pt x="938" y="396"/>
                    <a:pt x="1575" y="233"/>
                    <a:pt x="2109" y="439"/>
                  </a:cubicBezTo>
                  <a:cubicBezTo>
                    <a:pt x="2464" y="576"/>
                    <a:pt x="2737" y="892"/>
                    <a:pt x="2846" y="1252"/>
                  </a:cubicBezTo>
                  <a:cubicBezTo>
                    <a:pt x="2973" y="1676"/>
                    <a:pt x="2860" y="2145"/>
                    <a:pt x="2560" y="2468"/>
                  </a:cubicBezTo>
                  <a:cubicBezTo>
                    <a:pt x="2444" y="2593"/>
                    <a:pt x="2631" y="2781"/>
                    <a:pt x="2747" y="26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750741" y="4947303"/>
            <a:ext cx="2499134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设立流程标准，由团队发起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申请上交至优客，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由滴滴决定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基金的分配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008472" y="2519355"/>
            <a:ext cx="2327745" cy="12464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各个子项目匹配滴滴高级研发人员作为导师，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对项目进行针对性指导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630313" y="5044023"/>
            <a:ext cx="1903091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接入滴滴丰富的汽车行驶数据，用于技术的研发测试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070842" y="5665551"/>
            <a:ext cx="611484" cy="533056"/>
            <a:chOff x="-57150" y="-1931988"/>
            <a:chExt cx="12303125" cy="10725151"/>
          </a:xfrm>
          <a:solidFill>
            <a:schemeClr val="bg1"/>
          </a:solidFill>
        </p:grpSpPr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3057525" y="-1931988"/>
              <a:ext cx="8421688" cy="1531938"/>
            </a:xfrm>
            <a:custGeom>
              <a:avLst/>
              <a:gdLst>
                <a:gd name="T0" fmla="*/ 114 w 2244"/>
                <a:gd name="T1" fmla="*/ 408 h 408"/>
                <a:gd name="T2" fmla="*/ 1121 w 2244"/>
                <a:gd name="T3" fmla="*/ 408 h 408"/>
                <a:gd name="T4" fmla="*/ 2134 w 2244"/>
                <a:gd name="T5" fmla="*/ 408 h 408"/>
                <a:gd name="T6" fmla="*/ 2244 w 2244"/>
                <a:gd name="T7" fmla="*/ 300 h 408"/>
                <a:gd name="T8" fmla="*/ 2244 w 2244"/>
                <a:gd name="T9" fmla="*/ 109 h 408"/>
                <a:gd name="T10" fmla="*/ 2134 w 2244"/>
                <a:gd name="T11" fmla="*/ 0 h 408"/>
                <a:gd name="T12" fmla="*/ 108 w 2244"/>
                <a:gd name="T13" fmla="*/ 0 h 408"/>
                <a:gd name="T14" fmla="*/ 0 w 2244"/>
                <a:gd name="T15" fmla="*/ 107 h 408"/>
                <a:gd name="T16" fmla="*/ 0 w 2244"/>
                <a:gd name="T17" fmla="*/ 292 h 408"/>
                <a:gd name="T18" fmla="*/ 114 w 2244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4" h="408">
                  <a:moveTo>
                    <a:pt x="114" y="408"/>
                  </a:moveTo>
                  <a:cubicBezTo>
                    <a:pt x="450" y="408"/>
                    <a:pt x="785" y="408"/>
                    <a:pt x="1121" y="408"/>
                  </a:cubicBezTo>
                  <a:cubicBezTo>
                    <a:pt x="1459" y="408"/>
                    <a:pt x="1796" y="408"/>
                    <a:pt x="2134" y="408"/>
                  </a:cubicBezTo>
                  <a:cubicBezTo>
                    <a:pt x="2203" y="408"/>
                    <a:pt x="2243" y="368"/>
                    <a:pt x="2244" y="300"/>
                  </a:cubicBezTo>
                  <a:cubicBezTo>
                    <a:pt x="2244" y="236"/>
                    <a:pt x="2244" y="172"/>
                    <a:pt x="2244" y="109"/>
                  </a:cubicBezTo>
                  <a:cubicBezTo>
                    <a:pt x="2244" y="41"/>
                    <a:pt x="2203" y="0"/>
                    <a:pt x="2134" y="0"/>
                  </a:cubicBezTo>
                  <a:cubicBezTo>
                    <a:pt x="1459" y="0"/>
                    <a:pt x="783" y="0"/>
                    <a:pt x="108" y="0"/>
                  </a:cubicBezTo>
                  <a:cubicBezTo>
                    <a:pt x="41" y="0"/>
                    <a:pt x="0" y="41"/>
                    <a:pt x="0" y="107"/>
                  </a:cubicBezTo>
                  <a:cubicBezTo>
                    <a:pt x="0" y="169"/>
                    <a:pt x="0" y="230"/>
                    <a:pt x="0" y="292"/>
                  </a:cubicBezTo>
                  <a:cubicBezTo>
                    <a:pt x="0" y="369"/>
                    <a:pt x="38" y="408"/>
                    <a:pt x="114" y="4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6870700" y="7254875"/>
              <a:ext cx="5375275" cy="1535113"/>
            </a:xfrm>
            <a:custGeom>
              <a:avLst/>
              <a:gdLst>
                <a:gd name="T0" fmla="*/ 1432 w 1432"/>
                <a:gd name="T1" fmla="*/ 122 h 409"/>
                <a:gd name="T2" fmla="*/ 1312 w 1432"/>
                <a:gd name="T3" fmla="*/ 1 h 409"/>
                <a:gd name="T4" fmla="*/ 434 w 1432"/>
                <a:gd name="T5" fmla="*/ 0 h 409"/>
                <a:gd name="T6" fmla="*/ 392 w 1432"/>
                <a:gd name="T7" fmla="*/ 22 h 409"/>
                <a:gd name="T8" fmla="*/ 186 w 1432"/>
                <a:gd name="T9" fmla="*/ 263 h 409"/>
                <a:gd name="T10" fmla="*/ 0 w 1432"/>
                <a:gd name="T11" fmla="*/ 407 h 409"/>
                <a:gd name="T12" fmla="*/ 17 w 1432"/>
                <a:gd name="T13" fmla="*/ 409 h 409"/>
                <a:gd name="T14" fmla="*/ 1329 w 1432"/>
                <a:gd name="T15" fmla="*/ 409 h 409"/>
                <a:gd name="T16" fmla="*/ 1431 w 1432"/>
                <a:gd name="T17" fmla="*/ 306 h 409"/>
                <a:gd name="T18" fmla="*/ 1432 w 1432"/>
                <a:gd name="T19" fmla="*/ 12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2" h="409">
                  <a:moveTo>
                    <a:pt x="1432" y="122"/>
                  </a:moveTo>
                  <a:cubicBezTo>
                    <a:pt x="1432" y="37"/>
                    <a:pt x="1396" y="1"/>
                    <a:pt x="1312" y="1"/>
                  </a:cubicBezTo>
                  <a:cubicBezTo>
                    <a:pt x="1019" y="1"/>
                    <a:pt x="726" y="1"/>
                    <a:pt x="434" y="0"/>
                  </a:cubicBezTo>
                  <a:cubicBezTo>
                    <a:pt x="414" y="0"/>
                    <a:pt x="403" y="5"/>
                    <a:pt x="392" y="22"/>
                  </a:cubicBezTo>
                  <a:cubicBezTo>
                    <a:pt x="334" y="111"/>
                    <a:pt x="265" y="191"/>
                    <a:pt x="186" y="263"/>
                  </a:cubicBezTo>
                  <a:cubicBezTo>
                    <a:pt x="130" y="315"/>
                    <a:pt x="69" y="360"/>
                    <a:pt x="0" y="407"/>
                  </a:cubicBezTo>
                  <a:cubicBezTo>
                    <a:pt x="11" y="408"/>
                    <a:pt x="14" y="409"/>
                    <a:pt x="17" y="409"/>
                  </a:cubicBezTo>
                  <a:cubicBezTo>
                    <a:pt x="454" y="409"/>
                    <a:pt x="892" y="409"/>
                    <a:pt x="1329" y="409"/>
                  </a:cubicBezTo>
                  <a:cubicBezTo>
                    <a:pt x="1389" y="409"/>
                    <a:pt x="1431" y="366"/>
                    <a:pt x="1431" y="306"/>
                  </a:cubicBezTo>
                  <a:cubicBezTo>
                    <a:pt x="1432" y="245"/>
                    <a:pt x="1432" y="183"/>
                    <a:pt x="143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8810625" y="2663825"/>
              <a:ext cx="3435350" cy="1535113"/>
            </a:xfrm>
            <a:custGeom>
              <a:avLst/>
              <a:gdLst>
                <a:gd name="T0" fmla="*/ 2 w 915"/>
                <a:gd name="T1" fmla="*/ 0 h 409"/>
                <a:gd name="T2" fmla="*/ 11 w 915"/>
                <a:gd name="T3" fmla="*/ 35 h 409"/>
                <a:gd name="T4" fmla="*/ 92 w 915"/>
                <a:gd name="T5" fmla="*/ 377 h 409"/>
                <a:gd name="T6" fmla="*/ 125 w 915"/>
                <a:gd name="T7" fmla="*/ 409 h 409"/>
                <a:gd name="T8" fmla="*/ 807 w 915"/>
                <a:gd name="T9" fmla="*/ 408 h 409"/>
                <a:gd name="T10" fmla="*/ 915 w 915"/>
                <a:gd name="T11" fmla="*/ 301 h 409"/>
                <a:gd name="T12" fmla="*/ 915 w 915"/>
                <a:gd name="T13" fmla="*/ 110 h 409"/>
                <a:gd name="T14" fmla="*/ 804 w 915"/>
                <a:gd name="T15" fmla="*/ 0 h 409"/>
                <a:gd name="T16" fmla="*/ 352 w 915"/>
                <a:gd name="T17" fmla="*/ 0 h 409"/>
                <a:gd name="T18" fmla="*/ 2 w 915"/>
                <a:gd name="T1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409">
                  <a:moveTo>
                    <a:pt x="2" y="0"/>
                  </a:moveTo>
                  <a:cubicBezTo>
                    <a:pt x="0" y="14"/>
                    <a:pt x="7" y="24"/>
                    <a:pt x="11" y="35"/>
                  </a:cubicBezTo>
                  <a:cubicBezTo>
                    <a:pt x="53" y="145"/>
                    <a:pt x="81" y="259"/>
                    <a:pt x="92" y="377"/>
                  </a:cubicBezTo>
                  <a:cubicBezTo>
                    <a:pt x="94" y="402"/>
                    <a:pt x="100" y="409"/>
                    <a:pt x="125" y="409"/>
                  </a:cubicBezTo>
                  <a:cubicBezTo>
                    <a:pt x="352" y="408"/>
                    <a:pt x="579" y="408"/>
                    <a:pt x="807" y="408"/>
                  </a:cubicBezTo>
                  <a:cubicBezTo>
                    <a:pt x="873" y="408"/>
                    <a:pt x="914" y="367"/>
                    <a:pt x="915" y="301"/>
                  </a:cubicBezTo>
                  <a:cubicBezTo>
                    <a:pt x="915" y="238"/>
                    <a:pt x="915" y="174"/>
                    <a:pt x="915" y="110"/>
                  </a:cubicBezTo>
                  <a:cubicBezTo>
                    <a:pt x="914" y="40"/>
                    <a:pt x="875" y="0"/>
                    <a:pt x="804" y="0"/>
                  </a:cubicBezTo>
                  <a:cubicBezTo>
                    <a:pt x="653" y="0"/>
                    <a:pt x="502" y="0"/>
                    <a:pt x="352" y="0"/>
                  </a:cubicBezTo>
                  <a:cubicBezTo>
                    <a:pt x="235" y="0"/>
                    <a:pt x="118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6867525" y="365125"/>
              <a:ext cx="3846513" cy="1536700"/>
            </a:xfrm>
            <a:custGeom>
              <a:avLst/>
              <a:gdLst>
                <a:gd name="T0" fmla="*/ 1025 w 1025"/>
                <a:gd name="T1" fmla="*/ 302 h 409"/>
                <a:gd name="T2" fmla="*/ 1025 w 1025"/>
                <a:gd name="T3" fmla="*/ 108 h 409"/>
                <a:gd name="T4" fmla="*/ 915 w 1025"/>
                <a:gd name="T5" fmla="*/ 0 h 409"/>
                <a:gd name="T6" fmla="*/ 333 w 1025"/>
                <a:gd name="T7" fmla="*/ 0 h 409"/>
                <a:gd name="T8" fmla="*/ 0 w 1025"/>
                <a:gd name="T9" fmla="*/ 0 h 409"/>
                <a:gd name="T10" fmla="*/ 17 w 1025"/>
                <a:gd name="T11" fmla="*/ 13 h 409"/>
                <a:gd name="T12" fmla="*/ 396 w 1025"/>
                <a:gd name="T13" fmla="*/ 390 h 409"/>
                <a:gd name="T14" fmla="*/ 435 w 1025"/>
                <a:gd name="T15" fmla="*/ 408 h 409"/>
                <a:gd name="T16" fmla="*/ 919 w 1025"/>
                <a:gd name="T17" fmla="*/ 408 h 409"/>
                <a:gd name="T18" fmla="*/ 1025 w 1025"/>
                <a:gd name="T19" fmla="*/ 30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5" h="409">
                  <a:moveTo>
                    <a:pt x="1025" y="302"/>
                  </a:moveTo>
                  <a:cubicBezTo>
                    <a:pt x="1025" y="237"/>
                    <a:pt x="1025" y="173"/>
                    <a:pt x="1025" y="108"/>
                  </a:cubicBezTo>
                  <a:cubicBezTo>
                    <a:pt x="1024" y="40"/>
                    <a:pt x="984" y="0"/>
                    <a:pt x="915" y="0"/>
                  </a:cubicBezTo>
                  <a:cubicBezTo>
                    <a:pt x="721" y="0"/>
                    <a:pt x="527" y="0"/>
                    <a:pt x="333" y="0"/>
                  </a:cubicBezTo>
                  <a:cubicBezTo>
                    <a:pt x="225" y="0"/>
                    <a:pt x="117" y="0"/>
                    <a:pt x="0" y="0"/>
                  </a:cubicBezTo>
                  <a:cubicBezTo>
                    <a:pt x="11" y="8"/>
                    <a:pt x="14" y="11"/>
                    <a:pt x="17" y="13"/>
                  </a:cubicBezTo>
                  <a:cubicBezTo>
                    <a:pt x="169" y="114"/>
                    <a:pt x="296" y="239"/>
                    <a:pt x="396" y="390"/>
                  </a:cubicBezTo>
                  <a:cubicBezTo>
                    <a:pt x="406" y="407"/>
                    <a:pt x="419" y="409"/>
                    <a:pt x="435" y="408"/>
                  </a:cubicBezTo>
                  <a:cubicBezTo>
                    <a:pt x="597" y="408"/>
                    <a:pt x="758" y="408"/>
                    <a:pt x="919" y="408"/>
                  </a:cubicBezTo>
                  <a:cubicBezTo>
                    <a:pt x="983" y="408"/>
                    <a:pt x="1024" y="366"/>
                    <a:pt x="102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8804275" y="4957763"/>
              <a:ext cx="2679700" cy="1538288"/>
            </a:xfrm>
            <a:custGeom>
              <a:avLst/>
              <a:gdLst>
                <a:gd name="T0" fmla="*/ 616 w 714"/>
                <a:gd name="T1" fmla="*/ 1 h 410"/>
                <a:gd name="T2" fmla="*/ 119 w 714"/>
                <a:gd name="T3" fmla="*/ 0 h 410"/>
                <a:gd name="T4" fmla="*/ 94 w 714"/>
                <a:gd name="T5" fmla="*/ 24 h 410"/>
                <a:gd name="T6" fmla="*/ 71 w 714"/>
                <a:gd name="T7" fmla="*/ 178 h 410"/>
                <a:gd name="T8" fmla="*/ 0 w 714"/>
                <a:gd name="T9" fmla="*/ 409 h 410"/>
                <a:gd name="T10" fmla="*/ 617 w 714"/>
                <a:gd name="T11" fmla="*/ 409 h 410"/>
                <a:gd name="T12" fmla="*/ 712 w 714"/>
                <a:gd name="T13" fmla="*/ 313 h 410"/>
                <a:gd name="T14" fmla="*/ 712 w 714"/>
                <a:gd name="T15" fmla="*/ 96 h 410"/>
                <a:gd name="T16" fmla="*/ 616 w 714"/>
                <a:gd name="T17" fmla="*/ 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4" h="410">
                  <a:moveTo>
                    <a:pt x="616" y="1"/>
                  </a:moveTo>
                  <a:cubicBezTo>
                    <a:pt x="450" y="0"/>
                    <a:pt x="284" y="1"/>
                    <a:pt x="119" y="0"/>
                  </a:cubicBezTo>
                  <a:cubicBezTo>
                    <a:pt x="101" y="0"/>
                    <a:pt x="95" y="7"/>
                    <a:pt x="94" y="24"/>
                  </a:cubicBezTo>
                  <a:cubicBezTo>
                    <a:pt x="91" y="76"/>
                    <a:pt x="81" y="127"/>
                    <a:pt x="71" y="178"/>
                  </a:cubicBezTo>
                  <a:cubicBezTo>
                    <a:pt x="55" y="256"/>
                    <a:pt x="29" y="331"/>
                    <a:pt x="0" y="409"/>
                  </a:cubicBezTo>
                  <a:cubicBezTo>
                    <a:pt x="209" y="409"/>
                    <a:pt x="413" y="410"/>
                    <a:pt x="617" y="409"/>
                  </a:cubicBezTo>
                  <a:cubicBezTo>
                    <a:pt x="669" y="408"/>
                    <a:pt x="711" y="366"/>
                    <a:pt x="712" y="313"/>
                  </a:cubicBezTo>
                  <a:cubicBezTo>
                    <a:pt x="714" y="241"/>
                    <a:pt x="714" y="168"/>
                    <a:pt x="712" y="96"/>
                  </a:cubicBezTo>
                  <a:cubicBezTo>
                    <a:pt x="711" y="43"/>
                    <a:pt x="668" y="2"/>
                    <a:pt x="6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57150" y="361950"/>
              <a:ext cx="8429625" cy="8431213"/>
            </a:xfrm>
            <a:custGeom>
              <a:avLst/>
              <a:gdLst>
                <a:gd name="T0" fmla="*/ 2245 w 2246"/>
                <a:gd name="T1" fmla="*/ 1126 h 2246"/>
                <a:gd name="T2" fmla="*/ 1139 w 2246"/>
                <a:gd name="T3" fmla="*/ 1 h 2246"/>
                <a:gd name="T4" fmla="*/ 1 w 2246"/>
                <a:gd name="T5" fmla="*/ 1121 h 2246"/>
                <a:gd name="T6" fmla="*/ 1122 w 2246"/>
                <a:gd name="T7" fmla="*/ 2245 h 2246"/>
                <a:gd name="T8" fmla="*/ 2245 w 2246"/>
                <a:gd name="T9" fmla="*/ 1126 h 2246"/>
                <a:gd name="T10" fmla="*/ 1117 w 2246"/>
                <a:gd name="T11" fmla="*/ 2041 h 2246"/>
                <a:gd name="T12" fmla="*/ 205 w 2246"/>
                <a:gd name="T13" fmla="*/ 1117 h 2246"/>
                <a:gd name="T14" fmla="*/ 1126 w 2246"/>
                <a:gd name="T15" fmla="*/ 205 h 2246"/>
                <a:gd name="T16" fmla="*/ 2041 w 2246"/>
                <a:gd name="T17" fmla="*/ 1123 h 2246"/>
                <a:gd name="T18" fmla="*/ 1117 w 2246"/>
                <a:gd name="T19" fmla="*/ 2041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6" h="2246">
                  <a:moveTo>
                    <a:pt x="2245" y="1126"/>
                  </a:moveTo>
                  <a:cubicBezTo>
                    <a:pt x="2246" y="511"/>
                    <a:pt x="1745" y="2"/>
                    <a:pt x="1139" y="1"/>
                  </a:cubicBezTo>
                  <a:cubicBezTo>
                    <a:pt x="507" y="0"/>
                    <a:pt x="2" y="497"/>
                    <a:pt x="1" y="1121"/>
                  </a:cubicBezTo>
                  <a:cubicBezTo>
                    <a:pt x="0" y="1740"/>
                    <a:pt x="503" y="2244"/>
                    <a:pt x="1122" y="2245"/>
                  </a:cubicBezTo>
                  <a:cubicBezTo>
                    <a:pt x="1739" y="2246"/>
                    <a:pt x="2244" y="1743"/>
                    <a:pt x="2245" y="1126"/>
                  </a:cubicBezTo>
                  <a:close/>
                  <a:moveTo>
                    <a:pt x="1117" y="2041"/>
                  </a:moveTo>
                  <a:cubicBezTo>
                    <a:pt x="613" y="2039"/>
                    <a:pt x="203" y="1625"/>
                    <a:pt x="205" y="1117"/>
                  </a:cubicBezTo>
                  <a:cubicBezTo>
                    <a:pt x="207" y="613"/>
                    <a:pt x="621" y="204"/>
                    <a:pt x="1126" y="205"/>
                  </a:cubicBezTo>
                  <a:cubicBezTo>
                    <a:pt x="1631" y="206"/>
                    <a:pt x="2042" y="619"/>
                    <a:pt x="2041" y="1123"/>
                  </a:cubicBezTo>
                  <a:cubicBezTo>
                    <a:pt x="2040" y="1634"/>
                    <a:pt x="1628" y="2042"/>
                    <a:pt x="1117" y="20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9"/>
            <p:cNvSpPr>
              <a:spLocks noEditPoints="1"/>
            </p:cNvSpPr>
            <p:nvPr/>
          </p:nvSpPr>
          <p:spPr bwMode="auto">
            <a:xfrm>
              <a:off x="1087438" y="1506537"/>
              <a:ext cx="6140450" cy="6142038"/>
            </a:xfrm>
            <a:custGeom>
              <a:avLst/>
              <a:gdLst>
                <a:gd name="T0" fmla="*/ 820 w 1636"/>
                <a:gd name="T1" fmla="*/ 2 h 1636"/>
                <a:gd name="T2" fmla="*/ 2 w 1636"/>
                <a:gd name="T3" fmla="*/ 807 h 1636"/>
                <a:gd name="T4" fmla="*/ 815 w 1636"/>
                <a:gd name="T5" fmla="*/ 1634 h 1636"/>
                <a:gd name="T6" fmla="*/ 1634 w 1636"/>
                <a:gd name="T7" fmla="*/ 821 h 1636"/>
                <a:gd name="T8" fmla="*/ 820 w 1636"/>
                <a:gd name="T9" fmla="*/ 2 h 1636"/>
                <a:gd name="T10" fmla="*/ 1207 w 1636"/>
                <a:gd name="T11" fmla="*/ 837 h 1636"/>
                <a:gd name="T12" fmla="*/ 1207 w 1636"/>
                <a:gd name="T13" fmla="*/ 971 h 1636"/>
                <a:gd name="T14" fmla="*/ 946 w 1636"/>
                <a:gd name="T15" fmla="*/ 971 h 1636"/>
                <a:gd name="T16" fmla="*/ 946 w 1636"/>
                <a:gd name="T17" fmla="*/ 1047 h 1636"/>
                <a:gd name="T18" fmla="*/ 1207 w 1636"/>
                <a:gd name="T19" fmla="*/ 1047 h 1636"/>
                <a:gd name="T20" fmla="*/ 1207 w 1636"/>
                <a:gd name="T21" fmla="*/ 1181 h 1636"/>
                <a:gd name="T22" fmla="*/ 946 w 1636"/>
                <a:gd name="T23" fmla="*/ 1181 h 1636"/>
                <a:gd name="T24" fmla="*/ 946 w 1636"/>
                <a:gd name="T25" fmla="*/ 1347 h 1636"/>
                <a:gd name="T26" fmla="*/ 697 w 1636"/>
                <a:gd name="T27" fmla="*/ 1347 h 1636"/>
                <a:gd name="T28" fmla="*/ 697 w 1636"/>
                <a:gd name="T29" fmla="*/ 1181 h 1636"/>
                <a:gd name="T30" fmla="*/ 429 w 1636"/>
                <a:gd name="T31" fmla="*/ 1181 h 1636"/>
                <a:gd name="T32" fmla="*/ 429 w 1636"/>
                <a:gd name="T33" fmla="*/ 1047 h 1636"/>
                <a:gd name="T34" fmla="*/ 697 w 1636"/>
                <a:gd name="T35" fmla="*/ 1047 h 1636"/>
                <a:gd name="T36" fmla="*/ 697 w 1636"/>
                <a:gd name="T37" fmla="*/ 971 h 1636"/>
                <a:gd name="T38" fmla="*/ 429 w 1636"/>
                <a:gd name="T39" fmla="*/ 971 h 1636"/>
                <a:gd name="T40" fmla="*/ 429 w 1636"/>
                <a:gd name="T41" fmla="*/ 837 h 1636"/>
                <a:gd name="T42" fmla="*/ 619 w 1636"/>
                <a:gd name="T43" fmla="*/ 837 h 1636"/>
                <a:gd name="T44" fmla="*/ 399 w 1636"/>
                <a:gd name="T45" fmla="*/ 448 h 1636"/>
                <a:gd name="T46" fmla="*/ 679 w 1636"/>
                <a:gd name="T47" fmla="*/ 448 h 1636"/>
                <a:gd name="T48" fmla="*/ 819 w 1636"/>
                <a:gd name="T49" fmla="*/ 753 h 1636"/>
                <a:gd name="T50" fmla="*/ 958 w 1636"/>
                <a:gd name="T51" fmla="*/ 448 h 1636"/>
                <a:gd name="T52" fmla="*/ 1238 w 1636"/>
                <a:gd name="T53" fmla="*/ 448 h 1636"/>
                <a:gd name="T54" fmla="*/ 1025 w 1636"/>
                <a:gd name="T55" fmla="*/ 837 h 1636"/>
                <a:gd name="T56" fmla="*/ 1207 w 1636"/>
                <a:gd name="T57" fmla="*/ 837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6" h="1636">
                  <a:moveTo>
                    <a:pt x="820" y="2"/>
                  </a:moveTo>
                  <a:cubicBezTo>
                    <a:pt x="376" y="0"/>
                    <a:pt x="4" y="366"/>
                    <a:pt x="2" y="807"/>
                  </a:cubicBezTo>
                  <a:cubicBezTo>
                    <a:pt x="0" y="1264"/>
                    <a:pt x="362" y="1632"/>
                    <a:pt x="815" y="1634"/>
                  </a:cubicBezTo>
                  <a:cubicBezTo>
                    <a:pt x="1265" y="1636"/>
                    <a:pt x="1632" y="1271"/>
                    <a:pt x="1634" y="821"/>
                  </a:cubicBezTo>
                  <a:cubicBezTo>
                    <a:pt x="1636" y="370"/>
                    <a:pt x="1272" y="5"/>
                    <a:pt x="820" y="2"/>
                  </a:cubicBezTo>
                  <a:close/>
                  <a:moveTo>
                    <a:pt x="1207" y="837"/>
                  </a:moveTo>
                  <a:cubicBezTo>
                    <a:pt x="1207" y="971"/>
                    <a:pt x="1207" y="971"/>
                    <a:pt x="1207" y="971"/>
                  </a:cubicBezTo>
                  <a:cubicBezTo>
                    <a:pt x="946" y="971"/>
                    <a:pt x="946" y="971"/>
                    <a:pt x="946" y="971"/>
                  </a:cubicBezTo>
                  <a:cubicBezTo>
                    <a:pt x="946" y="1047"/>
                    <a:pt x="946" y="1047"/>
                    <a:pt x="946" y="1047"/>
                  </a:cubicBezTo>
                  <a:cubicBezTo>
                    <a:pt x="1207" y="1047"/>
                    <a:pt x="1207" y="1047"/>
                    <a:pt x="1207" y="1047"/>
                  </a:cubicBezTo>
                  <a:cubicBezTo>
                    <a:pt x="1207" y="1181"/>
                    <a:pt x="1207" y="1181"/>
                    <a:pt x="1207" y="1181"/>
                  </a:cubicBezTo>
                  <a:cubicBezTo>
                    <a:pt x="946" y="1181"/>
                    <a:pt x="946" y="1181"/>
                    <a:pt x="946" y="1181"/>
                  </a:cubicBezTo>
                  <a:cubicBezTo>
                    <a:pt x="946" y="1347"/>
                    <a:pt x="946" y="1347"/>
                    <a:pt x="946" y="1347"/>
                  </a:cubicBezTo>
                  <a:cubicBezTo>
                    <a:pt x="697" y="1347"/>
                    <a:pt x="697" y="1347"/>
                    <a:pt x="697" y="1347"/>
                  </a:cubicBezTo>
                  <a:cubicBezTo>
                    <a:pt x="697" y="1181"/>
                    <a:pt x="697" y="1181"/>
                    <a:pt x="697" y="1181"/>
                  </a:cubicBezTo>
                  <a:cubicBezTo>
                    <a:pt x="429" y="1181"/>
                    <a:pt x="429" y="1181"/>
                    <a:pt x="429" y="1181"/>
                  </a:cubicBezTo>
                  <a:cubicBezTo>
                    <a:pt x="429" y="1047"/>
                    <a:pt x="429" y="1047"/>
                    <a:pt x="429" y="1047"/>
                  </a:cubicBezTo>
                  <a:cubicBezTo>
                    <a:pt x="697" y="1047"/>
                    <a:pt x="697" y="1047"/>
                    <a:pt x="697" y="1047"/>
                  </a:cubicBezTo>
                  <a:cubicBezTo>
                    <a:pt x="697" y="971"/>
                    <a:pt x="697" y="971"/>
                    <a:pt x="697" y="971"/>
                  </a:cubicBezTo>
                  <a:cubicBezTo>
                    <a:pt x="429" y="971"/>
                    <a:pt x="429" y="971"/>
                    <a:pt x="429" y="971"/>
                  </a:cubicBezTo>
                  <a:cubicBezTo>
                    <a:pt x="429" y="837"/>
                    <a:pt x="429" y="837"/>
                    <a:pt x="429" y="837"/>
                  </a:cubicBezTo>
                  <a:cubicBezTo>
                    <a:pt x="619" y="837"/>
                    <a:pt x="619" y="837"/>
                    <a:pt x="619" y="837"/>
                  </a:cubicBezTo>
                  <a:cubicBezTo>
                    <a:pt x="399" y="448"/>
                    <a:pt x="399" y="448"/>
                    <a:pt x="399" y="448"/>
                  </a:cubicBezTo>
                  <a:cubicBezTo>
                    <a:pt x="679" y="448"/>
                    <a:pt x="679" y="448"/>
                    <a:pt x="679" y="448"/>
                  </a:cubicBezTo>
                  <a:cubicBezTo>
                    <a:pt x="819" y="753"/>
                    <a:pt x="819" y="753"/>
                    <a:pt x="819" y="753"/>
                  </a:cubicBezTo>
                  <a:cubicBezTo>
                    <a:pt x="958" y="448"/>
                    <a:pt x="958" y="448"/>
                    <a:pt x="958" y="448"/>
                  </a:cubicBezTo>
                  <a:cubicBezTo>
                    <a:pt x="1238" y="448"/>
                    <a:pt x="1238" y="448"/>
                    <a:pt x="1238" y="448"/>
                  </a:cubicBezTo>
                  <a:cubicBezTo>
                    <a:pt x="1025" y="837"/>
                    <a:pt x="1025" y="837"/>
                    <a:pt x="1025" y="837"/>
                  </a:cubicBezTo>
                  <a:cubicBezTo>
                    <a:pt x="1207" y="837"/>
                    <a:pt x="1207" y="837"/>
                    <a:pt x="1207" y="8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3052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32882" y="1242366"/>
            <a:ext cx="1171075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08295" y="1704030"/>
            <a:ext cx="162025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第三阶段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059488" y="1377823"/>
            <a:ext cx="0" cy="558347"/>
          </a:xfrm>
          <a:prstGeom prst="line">
            <a:avLst/>
          </a:prstGeom>
          <a:ln w="38100">
            <a:solidFill>
              <a:srgbClr val="165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23"/>
          <p:cNvSpPr>
            <a:spLocks noEditPoints="1"/>
          </p:cNvSpPr>
          <p:nvPr/>
        </p:nvSpPr>
        <p:spPr bwMode="auto">
          <a:xfrm>
            <a:off x="4921820" y="1242366"/>
            <a:ext cx="899099" cy="798732"/>
          </a:xfrm>
          <a:custGeom>
            <a:avLst/>
            <a:gdLst>
              <a:gd name="T0" fmla="*/ 143 w 2625"/>
              <a:gd name="T1" fmla="*/ 2043 h 2331"/>
              <a:gd name="T2" fmla="*/ 2458 w 2625"/>
              <a:gd name="T3" fmla="*/ 1326 h 2331"/>
              <a:gd name="T4" fmla="*/ 2244 w 2625"/>
              <a:gd name="T5" fmla="*/ 870 h 2331"/>
              <a:gd name="T6" fmla="*/ 2595 w 2625"/>
              <a:gd name="T7" fmla="*/ 1076 h 2331"/>
              <a:gd name="T8" fmla="*/ 2582 w 2625"/>
              <a:gd name="T9" fmla="*/ 1205 h 2331"/>
              <a:gd name="T10" fmla="*/ 2582 w 2625"/>
              <a:gd name="T11" fmla="*/ 1205 h 2331"/>
              <a:gd name="T12" fmla="*/ 2582 w 2625"/>
              <a:gd name="T13" fmla="*/ 1205 h 2331"/>
              <a:gd name="T14" fmla="*/ 1488 w 2625"/>
              <a:gd name="T15" fmla="*/ 1607 h 2331"/>
              <a:gd name="T16" fmla="*/ 1252 w 2625"/>
              <a:gd name="T17" fmla="*/ 1838 h 2331"/>
              <a:gd name="T18" fmla="*/ 1231 w 2625"/>
              <a:gd name="T19" fmla="*/ 1875 h 2331"/>
              <a:gd name="T20" fmla="*/ 1102 w 2625"/>
              <a:gd name="T21" fmla="*/ 2323 h 2331"/>
              <a:gd name="T22" fmla="*/ 1558 w 2625"/>
              <a:gd name="T23" fmla="*/ 2197 h 2331"/>
              <a:gd name="T24" fmla="*/ 1593 w 2625"/>
              <a:gd name="T25" fmla="*/ 2178 h 2331"/>
              <a:gd name="T26" fmla="*/ 2062 w 2625"/>
              <a:gd name="T27" fmla="*/ 1047 h 2331"/>
              <a:gd name="T28" fmla="*/ 1223 w 2625"/>
              <a:gd name="T29" fmla="*/ 2119 h 2331"/>
              <a:gd name="T30" fmla="*/ 1488 w 2625"/>
              <a:gd name="T31" fmla="*/ 2151 h 2331"/>
              <a:gd name="T32" fmla="*/ 2048 w 2625"/>
              <a:gd name="T33" fmla="*/ 1221 h 2331"/>
              <a:gd name="T34" fmla="*/ 1373 w 2625"/>
              <a:gd name="T35" fmla="*/ 1843 h 2331"/>
              <a:gd name="T36" fmla="*/ 2008 w 2625"/>
              <a:gd name="T37" fmla="*/ 1178 h 2331"/>
              <a:gd name="T38" fmla="*/ 2048 w 2625"/>
              <a:gd name="T39" fmla="*/ 1221 h 2331"/>
              <a:gd name="T40" fmla="*/ 2080 w 2625"/>
              <a:gd name="T41" fmla="*/ 2297 h 2331"/>
              <a:gd name="T42" fmla="*/ 2312 w 2625"/>
              <a:gd name="T43" fmla="*/ 1573 h 2331"/>
              <a:gd name="T44" fmla="*/ 2080 w 2625"/>
              <a:gd name="T45" fmla="*/ 0 h 2331"/>
              <a:gd name="T46" fmla="*/ 0 w 2625"/>
              <a:gd name="T47" fmla="*/ 244 h 2331"/>
              <a:gd name="T48" fmla="*/ 232 w 2625"/>
              <a:gd name="T49" fmla="*/ 2297 h 2331"/>
              <a:gd name="T50" fmla="*/ 2312 w 2625"/>
              <a:gd name="T51" fmla="*/ 669 h 2331"/>
              <a:gd name="T52" fmla="*/ 2080 w 2625"/>
              <a:gd name="T53" fmla="*/ 0 h 2331"/>
              <a:gd name="T54" fmla="*/ 323 w 2625"/>
              <a:gd name="T55" fmla="*/ 1818 h 2331"/>
              <a:gd name="T56" fmla="*/ 323 w 2625"/>
              <a:gd name="T57" fmla="*/ 1668 h 2331"/>
              <a:gd name="T58" fmla="*/ 999 w 2625"/>
              <a:gd name="T59" fmla="*/ 1818 h 2331"/>
              <a:gd name="T60" fmla="*/ 1730 w 2625"/>
              <a:gd name="T61" fmla="*/ 852 h 2331"/>
              <a:gd name="T62" fmla="*/ 698 w 2625"/>
              <a:gd name="T63" fmla="*/ 1093 h 2331"/>
              <a:gd name="T64" fmla="*/ 323 w 2625"/>
              <a:gd name="T65" fmla="*/ 1473 h 2331"/>
              <a:gd name="T66" fmla="*/ 248 w 2625"/>
              <a:gd name="T67" fmla="*/ 1402 h 2331"/>
              <a:gd name="T68" fmla="*/ 689 w 2625"/>
              <a:gd name="T69" fmla="*/ 879 h 2331"/>
              <a:gd name="T70" fmla="*/ 1636 w 2625"/>
              <a:gd name="T71" fmla="*/ 732 h 2331"/>
              <a:gd name="T72" fmla="*/ 1285 w 2625"/>
              <a:gd name="T73" fmla="*/ 657 h 2331"/>
              <a:gd name="T74" fmla="*/ 1805 w 2625"/>
              <a:gd name="T75" fmla="*/ 582 h 2331"/>
              <a:gd name="T76" fmla="*/ 1832 w 2625"/>
              <a:gd name="T77" fmla="*/ 587 h 2331"/>
              <a:gd name="T78" fmla="*/ 1856 w 2625"/>
              <a:gd name="T79" fmla="*/ 601 h 2331"/>
              <a:gd name="T80" fmla="*/ 1867 w 2625"/>
              <a:gd name="T81" fmla="*/ 615 h 2331"/>
              <a:gd name="T82" fmla="*/ 1877 w 2625"/>
              <a:gd name="T83" fmla="*/ 638 h 2331"/>
              <a:gd name="T84" fmla="*/ 1880 w 2625"/>
              <a:gd name="T85" fmla="*/ 829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5" h="2331">
                <a:moveTo>
                  <a:pt x="143" y="2043"/>
                </a:moveTo>
                <a:cubicBezTo>
                  <a:pt x="143" y="2043"/>
                  <a:pt x="143" y="2043"/>
                  <a:pt x="143" y="2043"/>
                </a:cubicBezTo>
                <a:moveTo>
                  <a:pt x="2582" y="1205"/>
                </a:moveTo>
                <a:cubicBezTo>
                  <a:pt x="2458" y="1326"/>
                  <a:pt x="2458" y="1326"/>
                  <a:pt x="2458" y="1326"/>
                </a:cubicBezTo>
                <a:cubicBezTo>
                  <a:pt x="2121" y="991"/>
                  <a:pt x="2121" y="991"/>
                  <a:pt x="2121" y="991"/>
                </a:cubicBezTo>
                <a:cubicBezTo>
                  <a:pt x="2244" y="870"/>
                  <a:pt x="2244" y="870"/>
                  <a:pt x="2244" y="870"/>
                </a:cubicBezTo>
                <a:cubicBezTo>
                  <a:pt x="2282" y="832"/>
                  <a:pt x="2341" y="827"/>
                  <a:pt x="2373" y="859"/>
                </a:cubicBezTo>
                <a:cubicBezTo>
                  <a:pt x="2595" y="1076"/>
                  <a:pt x="2595" y="1076"/>
                  <a:pt x="2595" y="1076"/>
                </a:cubicBezTo>
                <a:cubicBezTo>
                  <a:pt x="2625" y="1108"/>
                  <a:pt x="2619" y="1167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moveTo>
                  <a:pt x="2062" y="1047"/>
                </a:moveTo>
                <a:cubicBezTo>
                  <a:pt x="1488" y="1607"/>
                  <a:pt x="1488" y="1607"/>
                  <a:pt x="1488" y="1607"/>
                </a:cubicBezTo>
                <a:cubicBezTo>
                  <a:pt x="1408" y="1696"/>
                  <a:pt x="1408" y="1696"/>
                  <a:pt x="1408" y="1696"/>
                </a:cubicBezTo>
                <a:cubicBezTo>
                  <a:pt x="1252" y="1838"/>
                  <a:pt x="1252" y="1838"/>
                  <a:pt x="1252" y="1838"/>
                </a:cubicBezTo>
                <a:cubicBezTo>
                  <a:pt x="1247" y="1840"/>
                  <a:pt x="1236" y="1856"/>
                  <a:pt x="1233" y="1870"/>
                </a:cubicBezTo>
                <a:cubicBezTo>
                  <a:pt x="1231" y="1872"/>
                  <a:pt x="1231" y="1872"/>
                  <a:pt x="1231" y="1875"/>
                </a:cubicBezTo>
                <a:cubicBezTo>
                  <a:pt x="1097" y="2291"/>
                  <a:pt x="1097" y="2291"/>
                  <a:pt x="1097" y="2291"/>
                </a:cubicBezTo>
                <a:cubicBezTo>
                  <a:pt x="1091" y="2304"/>
                  <a:pt x="1094" y="2315"/>
                  <a:pt x="1102" y="2323"/>
                </a:cubicBezTo>
                <a:cubicBezTo>
                  <a:pt x="1110" y="2331"/>
                  <a:pt x="1123" y="2331"/>
                  <a:pt x="1134" y="2328"/>
                </a:cubicBezTo>
                <a:cubicBezTo>
                  <a:pt x="1558" y="2197"/>
                  <a:pt x="1558" y="2197"/>
                  <a:pt x="1558" y="2197"/>
                </a:cubicBezTo>
                <a:cubicBezTo>
                  <a:pt x="1560" y="2194"/>
                  <a:pt x="1560" y="2194"/>
                  <a:pt x="1563" y="2194"/>
                </a:cubicBezTo>
                <a:cubicBezTo>
                  <a:pt x="1579" y="2192"/>
                  <a:pt x="1590" y="2181"/>
                  <a:pt x="1593" y="2178"/>
                </a:cubicBezTo>
                <a:cubicBezTo>
                  <a:pt x="2402" y="1379"/>
                  <a:pt x="2402" y="1379"/>
                  <a:pt x="2402" y="1379"/>
                </a:cubicBezTo>
                <a:cubicBezTo>
                  <a:pt x="2062" y="1047"/>
                  <a:pt x="2062" y="1047"/>
                  <a:pt x="2062" y="1047"/>
                </a:cubicBezTo>
                <a:moveTo>
                  <a:pt x="1311" y="2208"/>
                </a:moveTo>
                <a:cubicBezTo>
                  <a:pt x="1223" y="2119"/>
                  <a:pt x="1223" y="2119"/>
                  <a:pt x="1223" y="2119"/>
                </a:cubicBezTo>
                <a:cubicBezTo>
                  <a:pt x="1279" y="1945"/>
                  <a:pt x="1279" y="1945"/>
                  <a:pt x="1279" y="1945"/>
                </a:cubicBezTo>
                <a:cubicBezTo>
                  <a:pt x="1488" y="2151"/>
                  <a:pt x="1488" y="2151"/>
                  <a:pt x="1488" y="2151"/>
                </a:cubicBezTo>
                <a:cubicBezTo>
                  <a:pt x="1311" y="2208"/>
                  <a:pt x="1311" y="2208"/>
                  <a:pt x="1311" y="2208"/>
                </a:cubicBezTo>
                <a:moveTo>
                  <a:pt x="2048" y="1221"/>
                </a:moveTo>
                <a:cubicBezTo>
                  <a:pt x="1416" y="1843"/>
                  <a:pt x="1416" y="1843"/>
                  <a:pt x="1416" y="1843"/>
                </a:cubicBezTo>
                <a:cubicBezTo>
                  <a:pt x="1405" y="1854"/>
                  <a:pt x="1384" y="1854"/>
                  <a:pt x="1373" y="1843"/>
                </a:cubicBezTo>
                <a:cubicBezTo>
                  <a:pt x="1359" y="1832"/>
                  <a:pt x="1359" y="1811"/>
                  <a:pt x="1373" y="1800"/>
                </a:cubicBezTo>
                <a:cubicBezTo>
                  <a:pt x="2008" y="1178"/>
                  <a:pt x="2008" y="1178"/>
                  <a:pt x="2008" y="1178"/>
                </a:cubicBezTo>
                <a:cubicBezTo>
                  <a:pt x="2019" y="1168"/>
                  <a:pt x="2040" y="1168"/>
                  <a:pt x="2051" y="1178"/>
                </a:cubicBezTo>
                <a:cubicBezTo>
                  <a:pt x="2062" y="1192"/>
                  <a:pt x="2062" y="1210"/>
                  <a:pt x="2048" y="1221"/>
                </a:cubicBezTo>
                <a:moveTo>
                  <a:pt x="1596" y="2297"/>
                </a:moveTo>
                <a:cubicBezTo>
                  <a:pt x="2080" y="2297"/>
                  <a:pt x="2080" y="2297"/>
                  <a:pt x="2080" y="2297"/>
                </a:cubicBezTo>
                <a:cubicBezTo>
                  <a:pt x="2208" y="2297"/>
                  <a:pt x="2312" y="2188"/>
                  <a:pt x="2312" y="2054"/>
                </a:cubicBezTo>
                <a:cubicBezTo>
                  <a:pt x="2312" y="1573"/>
                  <a:pt x="2312" y="1573"/>
                  <a:pt x="2312" y="1573"/>
                </a:cubicBezTo>
                <a:cubicBezTo>
                  <a:pt x="1596" y="2297"/>
                  <a:pt x="1596" y="2297"/>
                  <a:pt x="1596" y="2297"/>
                </a:cubicBezTo>
                <a:moveTo>
                  <a:pt x="2080" y="0"/>
                </a:moveTo>
                <a:cubicBezTo>
                  <a:pt x="232" y="0"/>
                  <a:pt x="232" y="0"/>
                  <a:pt x="232" y="0"/>
                </a:cubicBezTo>
                <a:cubicBezTo>
                  <a:pt x="104" y="0"/>
                  <a:pt x="0" y="109"/>
                  <a:pt x="0" y="244"/>
                </a:cubicBezTo>
                <a:cubicBezTo>
                  <a:pt x="0" y="2054"/>
                  <a:pt x="0" y="2054"/>
                  <a:pt x="0" y="2054"/>
                </a:cubicBezTo>
                <a:cubicBezTo>
                  <a:pt x="0" y="2188"/>
                  <a:pt x="104" y="2297"/>
                  <a:pt x="232" y="2297"/>
                </a:cubicBezTo>
                <a:cubicBezTo>
                  <a:pt x="699" y="2297"/>
                  <a:pt x="699" y="2297"/>
                  <a:pt x="699" y="2297"/>
                </a:cubicBezTo>
                <a:cubicBezTo>
                  <a:pt x="2312" y="669"/>
                  <a:pt x="2312" y="669"/>
                  <a:pt x="2312" y="669"/>
                </a:cubicBezTo>
                <a:cubicBezTo>
                  <a:pt x="2312" y="244"/>
                  <a:pt x="2312" y="244"/>
                  <a:pt x="2312" y="244"/>
                </a:cubicBezTo>
                <a:cubicBezTo>
                  <a:pt x="2312" y="109"/>
                  <a:pt x="2208" y="0"/>
                  <a:pt x="2080" y="0"/>
                </a:cubicBezTo>
                <a:moveTo>
                  <a:pt x="999" y="1818"/>
                </a:moveTo>
                <a:cubicBezTo>
                  <a:pt x="323" y="1818"/>
                  <a:pt x="323" y="1818"/>
                  <a:pt x="323" y="1818"/>
                </a:cubicBezTo>
                <a:cubicBezTo>
                  <a:pt x="281" y="1818"/>
                  <a:pt x="248" y="1784"/>
                  <a:pt x="248" y="1743"/>
                </a:cubicBezTo>
                <a:cubicBezTo>
                  <a:pt x="248" y="1702"/>
                  <a:pt x="281" y="1668"/>
                  <a:pt x="323" y="1668"/>
                </a:cubicBezTo>
                <a:cubicBezTo>
                  <a:pt x="1147" y="1668"/>
                  <a:pt x="1147" y="1668"/>
                  <a:pt x="1147" y="1668"/>
                </a:cubicBezTo>
                <a:cubicBezTo>
                  <a:pt x="999" y="1818"/>
                  <a:pt x="999" y="1818"/>
                  <a:pt x="999" y="1818"/>
                </a:cubicBezTo>
                <a:moveTo>
                  <a:pt x="1730" y="980"/>
                </a:moveTo>
                <a:cubicBezTo>
                  <a:pt x="1730" y="852"/>
                  <a:pt x="1730" y="852"/>
                  <a:pt x="1730" y="852"/>
                </a:cubicBezTo>
                <a:cubicBezTo>
                  <a:pt x="1143" y="1504"/>
                  <a:pt x="1143" y="1504"/>
                  <a:pt x="1143" y="1504"/>
                </a:cubicBezTo>
                <a:cubicBezTo>
                  <a:pt x="698" y="1093"/>
                  <a:pt x="698" y="1093"/>
                  <a:pt x="698" y="1093"/>
                </a:cubicBezTo>
                <a:cubicBezTo>
                  <a:pt x="379" y="1448"/>
                  <a:pt x="379" y="1448"/>
                  <a:pt x="379" y="1448"/>
                </a:cubicBezTo>
                <a:cubicBezTo>
                  <a:pt x="364" y="1464"/>
                  <a:pt x="344" y="1473"/>
                  <a:pt x="323" y="1473"/>
                </a:cubicBezTo>
                <a:cubicBezTo>
                  <a:pt x="304" y="1473"/>
                  <a:pt x="286" y="1466"/>
                  <a:pt x="273" y="1453"/>
                </a:cubicBezTo>
                <a:cubicBezTo>
                  <a:pt x="258" y="1440"/>
                  <a:pt x="249" y="1422"/>
                  <a:pt x="248" y="1402"/>
                </a:cubicBezTo>
                <a:cubicBezTo>
                  <a:pt x="247" y="1382"/>
                  <a:pt x="254" y="1362"/>
                  <a:pt x="267" y="1347"/>
                </a:cubicBezTo>
                <a:cubicBezTo>
                  <a:pt x="689" y="879"/>
                  <a:pt x="689" y="879"/>
                  <a:pt x="689" y="879"/>
                </a:cubicBezTo>
                <a:cubicBezTo>
                  <a:pt x="1133" y="1291"/>
                  <a:pt x="1133" y="1291"/>
                  <a:pt x="1133" y="1291"/>
                </a:cubicBezTo>
                <a:cubicBezTo>
                  <a:pt x="1636" y="732"/>
                  <a:pt x="1636" y="732"/>
                  <a:pt x="1636" y="732"/>
                </a:cubicBezTo>
                <a:cubicBezTo>
                  <a:pt x="1360" y="732"/>
                  <a:pt x="1360" y="732"/>
                  <a:pt x="1360" y="732"/>
                </a:cubicBezTo>
                <a:cubicBezTo>
                  <a:pt x="1319" y="732"/>
                  <a:pt x="1285" y="698"/>
                  <a:pt x="1285" y="657"/>
                </a:cubicBezTo>
                <a:cubicBezTo>
                  <a:pt x="1285" y="615"/>
                  <a:pt x="1319" y="582"/>
                  <a:pt x="1360" y="582"/>
                </a:cubicBezTo>
                <a:cubicBezTo>
                  <a:pt x="1805" y="582"/>
                  <a:pt x="1805" y="582"/>
                  <a:pt x="1805" y="582"/>
                </a:cubicBezTo>
                <a:cubicBezTo>
                  <a:pt x="1811" y="582"/>
                  <a:pt x="1816" y="583"/>
                  <a:pt x="1818" y="583"/>
                </a:cubicBezTo>
                <a:cubicBezTo>
                  <a:pt x="1821" y="584"/>
                  <a:pt x="1826" y="585"/>
                  <a:pt x="1832" y="587"/>
                </a:cubicBezTo>
                <a:cubicBezTo>
                  <a:pt x="1838" y="589"/>
                  <a:pt x="1842" y="592"/>
                  <a:pt x="1845" y="594"/>
                </a:cubicBezTo>
                <a:cubicBezTo>
                  <a:pt x="1848" y="596"/>
                  <a:pt x="1852" y="598"/>
                  <a:pt x="1856" y="601"/>
                </a:cubicBezTo>
                <a:cubicBezTo>
                  <a:pt x="1859" y="605"/>
                  <a:pt x="1859" y="605"/>
                  <a:pt x="1859" y="605"/>
                </a:cubicBezTo>
                <a:cubicBezTo>
                  <a:pt x="1860" y="605"/>
                  <a:pt x="1862" y="608"/>
                  <a:pt x="1867" y="615"/>
                </a:cubicBezTo>
                <a:cubicBezTo>
                  <a:pt x="1868" y="618"/>
                  <a:pt x="1871" y="621"/>
                  <a:pt x="1873" y="626"/>
                </a:cubicBezTo>
                <a:cubicBezTo>
                  <a:pt x="1875" y="631"/>
                  <a:pt x="1876" y="636"/>
                  <a:pt x="1877" y="638"/>
                </a:cubicBezTo>
                <a:cubicBezTo>
                  <a:pt x="1878" y="643"/>
                  <a:pt x="1880" y="648"/>
                  <a:pt x="1880" y="655"/>
                </a:cubicBezTo>
                <a:cubicBezTo>
                  <a:pt x="1880" y="829"/>
                  <a:pt x="1880" y="829"/>
                  <a:pt x="1880" y="829"/>
                </a:cubicBezTo>
                <a:cubicBezTo>
                  <a:pt x="1730" y="980"/>
                  <a:pt x="1730" y="980"/>
                  <a:pt x="1730" y="980"/>
                </a:cubicBezTo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500663" y="4894026"/>
            <a:ext cx="1398260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分期评估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239504" y="3190011"/>
            <a:ext cx="1240832" cy="2060312"/>
            <a:chOff x="4818656" y="3209327"/>
            <a:chExt cx="814350" cy="1019900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65" name="肘形连接符 64"/>
            <p:cNvCxnSpPr/>
            <p:nvPr/>
          </p:nvCxnSpPr>
          <p:spPr>
            <a:xfrm rot="10800000" flipV="1">
              <a:off x="4818657" y="3209327"/>
              <a:ext cx="814349" cy="512371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肘形连接符 65"/>
            <p:cNvCxnSpPr/>
            <p:nvPr/>
          </p:nvCxnSpPr>
          <p:spPr>
            <a:xfrm>
              <a:off x="4818656" y="3721698"/>
              <a:ext cx="814349" cy="507529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5820917" y="4801301"/>
            <a:ext cx="930577" cy="925543"/>
            <a:chOff x="77366" y="1595015"/>
            <a:chExt cx="7857510" cy="7815004"/>
          </a:xfrm>
          <a:solidFill>
            <a:srgbClr val="1C74D4"/>
          </a:solidFill>
        </p:grpSpPr>
        <p:sp>
          <p:nvSpPr>
            <p:cNvPr id="71" name="Freeform 31"/>
            <p:cNvSpPr>
              <a:spLocks noEditPoints="1"/>
            </p:cNvSpPr>
            <p:nvPr/>
          </p:nvSpPr>
          <p:spPr bwMode="auto">
            <a:xfrm>
              <a:off x="77366" y="1595015"/>
              <a:ext cx="7857510" cy="7815004"/>
            </a:xfrm>
            <a:custGeom>
              <a:avLst/>
              <a:gdLst>
                <a:gd name="T0" fmla="*/ 1602 w 3205"/>
                <a:gd name="T1" fmla="*/ 1 h 3188"/>
                <a:gd name="T2" fmla="*/ 3205 w 3205"/>
                <a:gd name="T3" fmla="*/ 1594 h 3188"/>
                <a:gd name="T4" fmla="*/ 1602 w 3205"/>
                <a:gd name="T5" fmla="*/ 3186 h 3188"/>
                <a:gd name="T6" fmla="*/ 3 w 3205"/>
                <a:gd name="T7" fmla="*/ 1598 h 3188"/>
                <a:gd name="T8" fmla="*/ 1602 w 3205"/>
                <a:gd name="T9" fmla="*/ 1 h 3188"/>
                <a:gd name="T10" fmla="*/ 2996 w 3205"/>
                <a:gd name="T11" fmla="*/ 1645 h 3188"/>
                <a:gd name="T12" fmla="*/ 1660 w 3205"/>
                <a:gd name="T13" fmla="*/ 209 h 3188"/>
                <a:gd name="T14" fmla="*/ 212 w 3205"/>
                <a:gd name="T15" fmla="*/ 1542 h 3188"/>
                <a:gd name="T16" fmla="*/ 1548 w 3205"/>
                <a:gd name="T17" fmla="*/ 2979 h 3188"/>
                <a:gd name="T18" fmla="*/ 2996 w 3205"/>
                <a:gd name="T19" fmla="*/ 1645 h 3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5" h="3188">
                  <a:moveTo>
                    <a:pt x="1602" y="1"/>
                  </a:moveTo>
                  <a:cubicBezTo>
                    <a:pt x="2492" y="0"/>
                    <a:pt x="3205" y="707"/>
                    <a:pt x="3205" y="1594"/>
                  </a:cubicBezTo>
                  <a:cubicBezTo>
                    <a:pt x="3204" y="2480"/>
                    <a:pt x="2492" y="3188"/>
                    <a:pt x="1602" y="3186"/>
                  </a:cubicBezTo>
                  <a:cubicBezTo>
                    <a:pt x="713" y="3185"/>
                    <a:pt x="6" y="2482"/>
                    <a:pt x="3" y="1598"/>
                  </a:cubicBezTo>
                  <a:cubicBezTo>
                    <a:pt x="0" y="712"/>
                    <a:pt x="710" y="3"/>
                    <a:pt x="1602" y="1"/>
                  </a:cubicBezTo>
                  <a:close/>
                  <a:moveTo>
                    <a:pt x="2996" y="1645"/>
                  </a:moveTo>
                  <a:cubicBezTo>
                    <a:pt x="3025" y="922"/>
                    <a:pt x="2468" y="245"/>
                    <a:pt x="1660" y="209"/>
                  </a:cubicBezTo>
                  <a:cubicBezTo>
                    <a:pt x="911" y="175"/>
                    <a:pt x="244" y="755"/>
                    <a:pt x="212" y="1542"/>
                  </a:cubicBezTo>
                  <a:cubicBezTo>
                    <a:pt x="182" y="2265"/>
                    <a:pt x="740" y="2942"/>
                    <a:pt x="1548" y="2979"/>
                  </a:cubicBezTo>
                  <a:cubicBezTo>
                    <a:pt x="2297" y="3012"/>
                    <a:pt x="2962" y="2433"/>
                    <a:pt x="2996" y="16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2"/>
            <p:cNvSpPr>
              <a:spLocks/>
            </p:cNvSpPr>
            <p:nvPr/>
          </p:nvSpPr>
          <p:spPr bwMode="auto">
            <a:xfrm>
              <a:off x="1742383" y="3935992"/>
              <a:ext cx="4500521" cy="3723998"/>
            </a:xfrm>
            <a:custGeom>
              <a:avLst/>
              <a:gdLst>
                <a:gd name="T0" fmla="*/ 203 w 1836"/>
                <a:gd name="T1" fmla="*/ 638 h 1519"/>
                <a:gd name="T2" fmla="*/ 655 w 1836"/>
                <a:gd name="T3" fmla="*/ 997 h 1519"/>
                <a:gd name="T4" fmla="*/ 1778 w 1836"/>
                <a:gd name="T5" fmla="*/ 0 h 1519"/>
                <a:gd name="T6" fmla="*/ 1836 w 1836"/>
                <a:gd name="T7" fmla="*/ 77 h 1519"/>
                <a:gd name="T8" fmla="*/ 784 w 1836"/>
                <a:gd name="T9" fmla="*/ 1519 h 1519"/>
                <a:gd name="T10" fmla="*/ 0 w 1836"/>
                <a:gd name="T11" fmla="*/ 775 h 1519"/>
                <a:gd name="T12" fmla="*/ 203 w 1836"/>
                <a:gd name="T13" fmla="*/ 63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6" h="1519">
                  <a:moveTo>
                    <a:pt x="203" y="638"/>
                  </a:moveTo>
                  <a:cubicBezTo>
                    <a:pt x="357" y="760"/>
                    <a:pt x="505" y="878"/>
                    <a:pt x="655" y="997"/>
                  </a:cubicBezTo>
                  <a:cubicBezTo>
                    <a:pt x="964" y="591"/>
                    <a:pt x="1380" y="310"/>
                    <a:pt x="1778" y="0"/>
                  </a:cubicBezTo>
                  <a:cubicBezTo>
                    <a:pt x="1798" y="27"/>
                    <a:pt x="1815" y="50"/>
                    <a:pt x="1836" y="77"/>
                  </a:cubicBezTo>
                  <a:cubicBezTo>
                    <a:pt x="1364" y="478"/>
                    <a:pt x="1052" y="993"/>
                    <a:pt x="784" y="1519"/>
                  </a:cubicBezTo>
                  <a:cubicBezTo>
                    <a:pt x="528" y="1276"/>
                    <a:pt x="268" y="1029"/>
                    <a:pt x="0" y="775"/>
                  </a:cubicBezTo>
                  <a:cubicBezTo>
                    <a:pt x="79" y="722"/>
                    <a:pt x="138" y="682"/>
                    <a:pt x="203" y="6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868391" y="2750707"/>
            <a:ext cx="883103" cy="878608"/>
            <a:chOff x="12701" y="-2620963"/>
            <a:chExt cx="12161838" cy="12099926"/>
          </a:xfrm>
          <a:solidFill>
            <a:srgbClr val="1C74D4"/>
          </a:solidFill>
        </p:grpSpPr>
        <p:sp>
          <p:nvSpPr>
            <p:cNvPr id="74" name="Freeform 36"/>
            <p:cNvSpPr>
              <a:spLocks noEditPoints="1"/>
            </p:cNvSpPr>
            <p:nvPr/>
          </p:nvSpPr>
          <p:spPr bwMode="auto">
            <a:xfrm>
              <a:off x="12701" y="-2620963"/>
              <a:ext cx="12161838" cy="12099926"/>
            </a:xfrm>
            <a:custGeom>
              <a:avLst/>
              <a:gdLst>
                <a:gd name="T0" fmla="*/ 3240 w 3240"/>
                <a:gd name="T1" fmla="*/ 1612 h 3224"/>
                <a:gd name="T2" fmla="*/ 1619 w 3240"/>
                <a:gd name="T3" fmla="*/ 3224 h 3224"/>
                <a:gd name="T4" fmla="*/ 1 w 3240"/>
                <a:gd name="T5" fmla="*/ 1608 h 3224"/>
                <a:gd name="T6" fmla="*/ 1627 w 3240"/>
                <a:gd name="T7" fmla="*/ 1 h 3224"/>
                <a:gd name="T8" fmla="*/ 3240 w 3240"/>
                <a:gd name="T9" fmla="*/ 1612 h 3224"/>
                <a:gd name="T10" fmla="*/ 1624 w 3240"/>
                <a:gd name="T11" fmla="*/ 197 h 3224"/>
                <a:gd name="T12" fmla="*/ 197 w 3240"/>
                <a:gd name="T13" fmla="*/ 1612 h 3224"/>
                <a:gd name="T14" fmla="*/ 1614 w 3240"/>
                <a:gd name="T15" fmla="*/ 3028 h 3224"/>
                <a:gd name="T16" fmla="*/ 3044 w 3240"/>
                <a:gd name="T17" fmla="*/ 1617 h 3224"/>
                <a:gd name="T18" fmla="*/ 1624 w 3240"/>
                <a:gd name="T19" fmla="*/ 197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40" h="3224">
                  <a:moveTo>
                    <a:pt x="3240" y="1612"/>
                  </a:moveTo>
                  <a:cubicBezTo>
                    <a:pt x="3240" y="2504"/>
                    <a:pt x="2515" y="3224"/>
                    <a:pt x="1619" y="3224"/>
                  </a:cubicBezTo>
                  <a:cubicBezTo>
                    <a:pt x="724" y="3223"/>
                    <a:pt x="0" y="2501"/>
                    <a:pt x="1" y="1608"/>
                  </a:cubicBezTo>
                  <a:cubicBezTo>
                    <a:pt x="2" y="719"/>
                    <a:pt x="729" y="0"/>
                    <a:pt x="1627" y="1"/>
                  </a:cubicBezTo>
                  <a:cubicBezTo>
                    <a:pt x="2517" y="2"/>
                    <a:pt x="3240" y="725"/>
                    <a:pt x="3240" y="1612"/>
                  </a:cubicBezTo>
                  <a:close/>
                  <a:moveTo>
                    <a:pt x="1624" y="197"/>
                  </a:moveTo>
                  <a:cubicBezTo>
                    <a:pt x="842" y="196"/>
                    <a:pt x="198" y="835"/>
                    <a:pt x="197" y="1612"/>
                  </a:cubicBezTo>
                  <a:cubicBezTo>
                    <a:pt x="197" y="2385"/>
                    <a:pt x="838" y="3026"/>
                    <a:pt x="1614" y="3028"/>
                  </a:cubicBezTo>
                  <a:cubicBezTo>
                    <a:pt x="2396" y="3031"/>
                    <a:pt x="3042" y="2393"/>
                    <a:pt x="3044" y="1617"/>
                  </a:cubicBezTo>
                  <a:cubicBezTo>
                    <a:pt x="3046" y="840"/>
                    <a:pt x="2404" y="197"/>
                    <a:pt x="1624" y="1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3005138" y="257175"/>
              <a:ext cx="6184900" cy="6253163"/>
            </a:xfrm>
            <a:custGeom>
              <a:avLst/>
              <a:gdLst>
                <a:gd name="T0" fmla="*/ 1648 w 1648"/>
                <a:gd name="T1" fmla="*/ 1442 h 1666"/>
                <a:gd name="T2" fmla="*/ 1419 w 1648"/>
                <a:gd name="T3" fmla="*/ 1651 h 1666"/>
                <a:gd name="T4" fmla="*/ 833 w 1648"/>
                <a:gd name="T5" fmla="*/ 860 h 1666"/>
                <a:gd name="T6" fmla="*/ 233 w 1648"/>
                <a:gd name="T7" fmla="*/ 1666 h 1666"/>
                <a:gd name="T8" fmla="*/ 0 w 1648"/>
                <a:gd name="T9" fmla="*/ 1473 h 1666"/>
                <a:gd name="T10" fmla="*/ 356 w 1648"/>
                <a:gd name="T11" fmla="*/ 1075 h 1666"/>
                <a:gd name="T12" fmla="*/ 637 w 1648"/>
                <a:gd name="T13" fmla="*/ 778 h 1666"/>
                <a:gd name="T14" fmla="*/ 632 w 1648"/>
                <a:gd name="T15" fmla="*/ 672 h 1666"/>
                <a:gd name="T16" fmla="*/ 20 w 1648"/>
                <a:gd name="T17" fmla="*/ 107 h 1666"/>
                <a:gd name="T18" fmla="*/ 219 w 1648"/>
                <a:gd name="T19" fmla="*/ 77 h 1666"/>
                <a:gd name="T20" fmla="*/ 789 w 1648"/>
                <a:gd name="T21" fmla="*/ 512 h 1666"/>
                <a:gd name="T22" fmla="*/ 919 w 1648"/>
                <a:gd name="T23" fmla="*/ 512 h 1666"/>
                <a:gd name="T24" fmla="*/ 1566 w 1648"/>
                <a:gd name="T25" fmla="*/ 52 h 1666"/>
                <a:gd name="T26" fmla="*/ 1609 w 1648"/>
                <a:gd name="T27" fmla="*/ 126 h 1666"/>
                <a:gd name="T28" fmla="*/ 987 w 1648"/>
                <a:gd name="T29" fmla="*/ 679 h 1666"/>
                <a:gd name="T30" fmla="*/ 1648 w 1648"/>
                <a:gd name="T31" fmla="*/ 1442 h 1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8" h="1666">
                  <a:moveTo>
                    <a:pt x="1648" y="1442"/>
                  </a:moveTo>
                  <a:cubicBezTo>
                    <a:pt x="1560" y="1522"/>
                    <a:pt x="1485" y="1591"/>
                    <a:pt x="1419" y="1651"/>
                  </a:cubicBezTo>
                  <a:cubicBezTo>
                    <a:pt x="1226" y="1391"/>
                    <a:pt x="1034" y="1131"/>
                    <a:pt x="833" y="860"/>
                  </a:cubicBezTo>
                  <a:cubicBezTo>
                    <a:pt x="591" y="1118"/>
                    <a:pt x="397" y="1377"/>
                    <a:pt x="233" y="1666"/>
                  </a:cubicBezTo>
                  <a:cubicBezTo>
                    <a:pt x="154" y="1600"/>
                    <a:pt x="78" y="1538"/>
                    <a:pt x="0" y="1473"/>
                  </a:cubicBezTo>
                  <a:cubicBezTo>
                    <a:pt x="120" y="1338"/>
                    <a:pt x="237" y="1205"/>
                    <a:pt x="356" y="1075"/>
                  </a:cubicBezTo>
                  <a:cubicBezTo>
                    <a:pt x="447" y="974"/>
                    <a:pt x="540" y="874"/>
                    <a:pt x="637" y="778"/>
                  </a:cubicBezTo>
                  <a:cubicBezTo>
                    <a:pt x="679" y="736"/>
                    <a:pt x="673" y="709"/>
                    <a:pt x="632" y="672"/>
                  </a:cubicBezTo>
                  <a:cubicBezTo>
                    <a:pt x="428" y="485"/>
                    <a:pt x="224" y="296"/>
                    <a:pt x="20" y="107"/>
                  </a:cubicBezTo>
                  <a:cubicBezTo>
                    <a:pt x="97" y="8"/>
                    <a:pt x="112" y="0"/>
                    <a:pt x="219" y="77"/>
                  </a:cubicBezTo>
                  <a:cubicBezTo>
                    <a:pt x="413" y="217"/>
                    <a:pt x="603" y="363"/>
                    <a:pt x="789" y="512"/>
                  </a:cubicBezTo>
                  <a:cubicBezTo>
                    <a:pt x="841" y="553"/>
                    <a:pt x="870" y="556"/>
                    <a:pt x="919" y="512"/>
                  </a:cubicBezTo>
                  <a:cubicBezTo>
                    <a:pt x="1113" y="333"/>
                    <a:pt x="1324" y="175"/>
                    <a:pt x="1566" y="52"/>
                  </a:cubicBezTo>
                  <a:cubicBezTo>
                    <a:pt x="1583" y="81"/>
                    <a:pt x="1598" y="106"/>
                    <a:pt x="1609" y="126"/>
                  </a:cubicBezTo>
                  <a:cubicBezTo>
                    <a:pt x="1400" y="312"/>
                    <a:pt x="1195" y="494"/>
                    <a:pt x="987" y="679"/>
                  </a:cubicBezTo>
                  <a:cubicBezTo>
                    <a:pt x="1213" y="940"/>
                    <a:pt x="1430" y="1190"/>
                    <a:pt x="1648" y="14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139547" y="2959695"/>
            <a:ext cx="1247776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停止投资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7139547" y="5094081"/>
            <a:ext cx="2528328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脱离优客，并入滴滴 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5"/>
          <p:cNvSpPr>
            <a:spLocks noEditPoints="1"/>
          </p:cNvSpPr>
          <p:nvPr/>
        </p:nvSpPr>
        <p:spPr bwMode="auto">
          <a:xfrm>
            <a:off x="2566805" y="3386538"/>
            <a:ext cx="1478673" cy="1338351"/>
          </a:xfrm>
          <a:custGeom>
            <a:avLst/>
            <a:gdLst>
              <a:gd name="T0" fmla="*/ 2211 w 2892"/>
              <a:gd name="T1" fmla="*/ 1345 h 2617"/>
              <a:gd name="T2" fmla="*/ 1251 w 2892"/>
              <a:gd name="T3" fmla="*/ 1345 h 2617"/>
              <a:gd name="T4" fmla="*/ 1109 w 2892"/>
              <a:gd name="T5" fmla="*/ 1203 h 2617"/>
              <a:gd name="T6" fmla="*/ 1251 w 2892"/>
              <a:gd name="T7" fmla="*/ 1061 h 2617"/>
              <a:gd name="T8" fmla="*/ 2211 w 2892"/>
              <a:gd name="T9" fmla="*/ 1061 h 2617"/>
              <a:gd name="T10" fmla="*/ 2352 w 2892"/>
              <a:gd name="T11" fmla="*/ 1203 h 2617"/>
              <a:gd name="T12" fmla="*/ 2211 w 2892"/>
              <a:gd name="T13" fmla="*/ 1345 h 2617"/>
              <a:gd name="T14" fmla="*/ 2211 w 2892"/>
              <a:gd name="T15" fmla="*/ 1345 h 2617"/>
              <a:gd name="T16" fmla="*/ 2211 w 2892"/>
              <a:gd name="T17" fmla="*/ 1345 h 2617"/>
              <a:gd name="T18" fmla="*/ 2211 w 2892"/>
              <a:gd name="T19" fmla="*/ 1906 h 2617"/>
              <a:gd name="T20" fmla="*/ 1251 w 2892"/>
              <a:gd name="T21" fmla="*/ 1906 h 2617"/>
              <a:gd name="T22" fmla="*/ 1109 w 2892"/>
              <a:gd name="T23" fmla="*/ 1764 h 2617"/>
              <a:gd name="T24" fmla="*/ 1251 w 2892"/>
              <a:gd name="T25" fmla="*/ 1622 h 2617"/>
              <a:gd name="T26" fmla="*/ 2211 w 2892"/>
              <a:gd name="T27" fmla="*/ 1622 h 2617"/>
              <a:gd name="T28" fmla="*/ 2352 w 2892"/>
              <a:gd name="T29" fmla="*/ 1764 h 2617"/>
              <a:gd name="T30" fmla="*/ 2211 w 2892"/>
              <a:gd name="T31" fmla="*/ 1906 h 2617"/>
              <a:gd name="T32" fmla="*/ 2211 w 2892"/>
              <a:gd name="T33" fmla="*/ 1906 h 2617"/>
              <a:gd name="T34" fmla="*/ 2211 w 2892"/>
              <a:gd name="T35" fmla="*/ 1906 h 2617"/>
              <a:gd name="T36" fmla="*/ 2862 w 2892"/>
              <a:gd name="T37" fmla="*/ 2369 h 2617"/>
              <a:gd name="T38" fmla="*/ 2862 w 2892"/>
              <a:gd name="T39" fmla="*/ 576 h 2617"/>
              <a:gd name="T40" fmla="*/ 2664 w 2892"/>
              <a:gd name="T41" fmla="*/ 379 h 2617"/>
              <a:gd name="T42" fmla="*/ 1542 w 2892"/>
              <a:gd name="T43" fmla="*/ 379 h 2617"/>
              <a:gd name="T44" fmla="*/ 1440 w 2892"/>
              <a:gd name="T45" fmla="*/ 343 h 2617"/>
              <a:gd name="T46" fmla="*/ 1308 w 2892"/>
              <a:gd name="T47" fmla="*/ 134 h 2617"/>
              <a:gd name="T48" fmla="*/ 1117 w 2892"/>
              <a:gd name="T49" fmla="*/ 21 h 2617"/>
              <a:gd name="T50" fmla="*/ 244 w 2892"/>
              <a:gd name="T51" fmla="*/ 21 h 2617"/>
              <a:gd name="T52" fmla="*/ 0 w 2892"/>
              <a:gd name="T53" fmla="*/ 254 h 2617"/>
              <a:gd name="T54" fmla="*/ 0 w 2892"/>
              <a:gd name="T55" fmla="*/ 2357 h 2617"/>
              <a:gd name="T56" fmla="*/ 196 w 2892"/>
              <a:gd name="T57" fmla="*/ 2585 h 2617"/>
              <a:gd name="T58" fmla="*/ 2682 w 2892"/>
              <a:gd name="T59" fmla="*/ 2585 h 2617"/>
              <a:gd name="T60" fmla="*/ 2862 w 2892"/>
              <a:gd name="T61" fmla="*/ 2369 h 2617"/>
              <a:gd name="T62" fmla="*/ 2862 w 2892"/>
              <a:gd name="T63" fmla="*/ 2369 h 2617"/>
              <a:gd name="T64" fmla="*/ 2862 w 2892"/>
              <a:gd name="T65" fmla="*/ 2369 h 2617"/>
              <a:gd name="T66" fmla="*/ 2684 w 2892"/>
              <a:gd name="T67" fmla="*/ 2263 h 2617"/>
              <a:gd name="T68" fmla="*/ 2539 w 2892"/>
              <a:gd name="T69" fmla="*/ 2408 h 2617"/>
              <a:gd name="T70" fmla="*/ 323 w 2892"/>
              <a:gd name="T71" fmla="*/ 2408 h 2617"/>
              <a:gd name="T72" fmla="*/ 178 w 2892"/>
              <a:gd name="T73" fmla="*/ 2263 h 2617"/>
              <a:gd name="T74" fmla="*/ 178 w 2892"/>
              <a:gd name="T75" fmla="*/ 762 h 2617"/>
              <a:gd name="T76" fmla="*/ 323 w 2892"/>
              <a:gd name="T77" fmla="*/ 617 h 2617"/>
              <a:gd name="T78" fmla="*/ 2539 w 2892"/>
              <a:gd name="T79" fmla="*/ 617 h 2617"/>
              <a:gd name="T80" fmla="*/ 2684 w 2892"/>
              <a:gd name="T81" fmla="*/ 762 h 2617"/>
              <a:gd name="T82" fmla="*/ 2684 w 2892"/>
              <a:gd name="T83" fmla="*/ 2263 h 2617"/>
              <a:gd name="T84" fmla="*/ 2684 w 2892"/>
              <a:gd name="T85" fmla="*/ 2263 h 2617"/>
              <a:gd name="T86" fmla="*/ 573 w 2892"/>
              <a:gd name="T87" fmla="*/ 1203 h 2617"/>
              <a:gd name="T88" fmla="*/ 724 w 2892"/>
              <a:gd name="T89" fmla="*/ 1354 h 2617"/>
              <a:gd name="T90" fmla="*/ 876 w 2892"/>
              <a:gd name="T91" fmla="*/ 1203 h 2617"/>
              <a:gd name="T92" fmla="*/ 724 w 2892"/>
              <a:gd name="T93" fmla="*/ 1052 h 2617"/>
              <a:gd name="T94" fmla="*/ 573 w 2892"/>
              <a:gd name="T95" fmla="*/ 1203 h 2617"/>
              <a:gd name="T96" fmla="*/ 573 w 2892"/>
              <a:gd name="T97" fmla="*/ 1203 h 2617"/>
              <a:gd name="T98" fmla="*/ 573 w 2892"/>
              <a:gd name="T99" fmla="*/ 1764 h 2617"/>
              <a:gd name="T100" fmla="*/ 724 w 2892"/>
              <a:gd name="T101" fmla="*/ 1915 h 2617"/>
              <a:gd name="T102" fmla="*/ 876 w 2892"/>
              <a:gd name="T103" fmla="*/ 1764 h 2617"/>
              <a:gd name="T104" fmla="*/ 724 w 2892"/>
              <a:gd name="T105" fmla="*/ 1613 h 2617"/>
              <a:gd name="T106" fmla="*/ 573 w 2892"/>
              <a:gd name="T107" fmla="*/ 1764 h 2617"/>
              <a:gd name="T108" fmla="*/ 573 w 2892"/>
              <a:gd name="T109" fmla="*/ 1764 h 2617"/>
              <a:gd name="T110" fmla="*/ 573 w 2892"/>
              <a:gd name="T111" fmla="*/ 1764 h 2617"/>
              <a:gd name="T112" fmla="*/ 573 w 2892"/>
              <a:gd name="T113" fmla="*/ 1764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92" h="2617">
                <a:moveTo>
                  <a:pt x="2211" y="1345"/>
                </a:moveTo>
                <a:cubicBezTo>
                  <a:pt x="1251" y="1345"/>
                  <a:pt x="1251" y="1345"/>
                  <a:pt x="1251" y="1345"/>
                </a:cubicBezTo>
                <a:cubicBezTo>
                  <a:pt x="1173" y="1345"/>
                  <a:pt x="1109" y="1281"/>
                  <a:pt x="1109" y="1203"/>
                </a:cubicBezTo>
                <a:cubicBezTo>
                  <a:pt x="1109" y="1125"/>
                  <a:pt x="1173" y="1061"/>
                  <a:pt x="1251" y="1061"/>
                </a:cubicBezTo>
                <a:cubicBezTo>
                  <a:pt x="2211" y="1061"/>
                  <a:pt x="2211" y="1061"/>
                  <a:pt x="2211" y="1061"/>
                </a:cubicBezTo>
                <a:cubicBezTo>
                  <a:pt x="2289" y="1061"/>
                  <a:pt x="2352" y="1125"/>
                  <a:pt x="2352" y="1203"/>
                </a:cubicBezTo>
                <a:cubicBezTo>
                  <a:pt x="2352" y="1281"/>
                  <a:pt x="2289" y="1345"/>
                  <a:pt x="2211" y="1345"/>
                </a:cubicBezTo>
                <a:cubicBezTo>
                  <a:pt x="2211" y="1345"/>
                  <a:pt x="2211" y="1345"/>
                  <a:pt x="2211" y="1345"/>
                </a:cubicBezTo>
                <a:cubicBezTo>
                  <a:pt x="2211" y="1345"/>
                  <a:pt x="2211" y="1345"/>
                  <a:pt x="2211" y="1345"/>
                </a:cubicBezTo>
                <a:moveTo>
                  <a:pt x="2211" y="1906"/>
                </a:moveTo>
                <a:cubicBezTo>
                  <a:pt x="1251" y="1906"/>
                  <a:pt x="1251" y="1906"/>
                  <a:pt x="1251" y="1906"/>
                </a:cubicBezTo>
                <a:cubicBezTo>
                  <a:pt x="1173" y="1906"/>
                  <a:pt x="1109" y="1842"/>
                  <a:pt x="1109" y="1764"/>
                </a:cubicBezTo>
                <a:cubicBezTo>
                  <a:pt x="1109" y="1686"/>
                  <a:pt x="1173" y="1622"/>
                  <a:pt x="1251" y="1622"/>
                </a:cubicBezTo>
                <a:cubicBezTo>
                  <a:pt x="2211" y="1622"/>
                  <a:pt x="2211" y="1622"/>
                  <a:pt x="2211" y="1622"/>
                </a:cubicBezTo>
                <a:cubicBezTo>
                  <a:pt x="2289" y="1622"/>
                  <a:pt x="2352" y="1686"/>
                  <a:pt x="2352" y="1764"/>
                </a:cubicBezTo>
                <a:cubicBezTo>
                  <a:pt x="2352" y="1842"/>
                  <a:pt x="2289" y="1906"/>
                  <a:pt x="2211" y="1906"/>
                </a:cubicBezTo>
                <a:cubicBezTo>
                  <a:pt x="2211" y="1906"/>
                  <a:pt x="2211" y="1906"/>
                  <a:pt x="2211" y="1906"/>
                </a:cubicBezTo>
                <a:cubicBezTo>
                  <a:pt x="2211" y="1906"/>
                  <a:pt x="2211" y="1906"/>
                  <a:pt x="2211" y="1906"/>
                </a:cubicBezTo>
                <a:moveTo>
                  <a:pt x="2862" y="2369"/>
                </a:moveTo>
                <a:cubicBezTo>
                  <a:pt x="2862" y="576"/>
                  <a:pt x="2862" y="576"/>
                  <a:pt x="2862" y="576"/>
                </a:cubicBezTo>
                <a:cubicBezTo>
                  <a:pt x="2862" y="358"/>
                  <a:pt x="2664" y="379"/>
                  <a:pt x="2664" y="379"/>
                </a:cubicBezTo>
                <a:cubicBezTo>
                  <a:pt x="2664" y="379"/>
                  <a:pt x="1479" y="380"/>
                  <a:pt x="1542" y="379"/>
                </a:cubicBezTo>
                <a:cubicBezTo>
                  <a:pt x="1475" y="380"/>
                  <a:pt x="1440" y="343"/>
                  <a:pt x="1440" y="343"/>
                </a:cubicBezTo>
                <a:cubicBezTo>
                  <a:pt x="1440" y="343"/>
                  <a:pt x="1393" y="262"/>
                  <a:pt x="1308" y="134"/>
                </a:cubicBezTo>
                <a:cubicBezTo>
                  <a:pt x="1220" y="0"/>
                  <a:pt x="1117" y="21"/>
                  <a:pt x="1117" y="21"/>
                </a:cubicBezTo>
                <a:cubicBezTo>
                  <a:pt x="244" y="21"/>
                  <a:pt x="244" y="21"/>
                  <a:pt x="244" y="21"/>
                </a:cubicBezTo>
                <a:cubicBezTo>
                  <a:pt x="2" y="21"/>
                  <a:pt x="0" y="254"/>
                  <a:pt x="0" y="254"/>
                </a:cubicBezTo>
                <a:cubicBezTo>
                  <a:pt x="0" y="2357"/>
                  <a:pt x="0" y="2357"/>
                  <a:pt x="0" y="2357"/>
                </a:cubicBezTo>
                <a:cubicBezTo>
                  <a:pt x="0" y="2617"/>
                  <a:pt x="196" y="2585"/>
                  <a:pt x="196" y="2585"/>
                </a:cubicBezTo>
                <a:cubicBezTo>
                  <a:pt x="2682" y="2585"/>
                  <a:pt x="2682" y="2585"/>
                  <a:pt x="2682" y="2585"/>
                </a:cubicBezTo>
                <a:cubicBezTo>
                  <a:pt x="2892" y="2585"/>
                  <a:pt x="2862" y="2369"/>
                  <a:pt x="2862" y="2369"/>
                </a:cubicBezTo>
                <a:cubicBezTo>
                  <a:pt x="2862" y="2369"/>
                  <a:pt x="2862" y="2369"/>
                  <a:pt x="2862" y="2369"/>
                </a:cubicBezTo>
                <a:cubicBezTo>
                  <a:pt x="2862" y="2369"/>
                  <a:pt x="2862" y="2369"/>
                  <a:pt x="2862" y="2369"/>
                </a:cubicBezTo>
                <a:moveTo>
                  <a:pt x="2684" y="2263"/>
                </a:moveTo>
                <a:cubicBezTo>
                  <a:pt x="2684" y="2343"/>
                  <a:pt x="2620" y="2408"/>
                  <a:pt x="2539" y="2408"/>
                </a:cubicBezTo>
                <a:cubicBezTo>
                  <a:pt x="323" y="2408"/>
                  <a:pt x="323" y="2408"/>
                  <a:pt x="323" y="2408"/>
                </a:cubicBezTo>
                <a:cubicBezTo>
                  <a:pt x="242" y="2408"/>
                  <a:pt x="178" y="2343"/>
                  <a:pt x="178" y="2263"/>
                </a:cubicBezTo>
                <a:cubicBezTo>
                  <a:pt x="178" y="762"/>
                  <a:pt x="178" y="762"/>
                  <a:pt x="178" y="762"/>
                </a:cubicBezTo>
                <a:cubicBezTo>
                  <a:pt x="178" y="682"/>
                  <a:pt x="242" y="617"/>
                  <a:pt x="323" y="617"/>
                </a:cubicBezTo>
                <a:cubicBezTo>
                  <a:pt x="2539" y="617"/>
                  <a:pt x="2539" y="617"/>
                  <a:pt x="2539" y="617"/>
                </a:cubicBezTo>
                <a:cubicBezTo>
                  <a:pt x="2620" y="617"/>
                  <a:pt x="2684" y="682"/>
                  <a:pt x="2684" y="762"/>
                </a:cubicBezTo>
                <a:cubicBezTo>
                  <a:pt x="2684" y="2263"/>
                  <a:pt x="2684" y="2263"/>
                  <a:pt x="2684" y="2263"/>
                </a:cubicBezTo>
                <a:cubicBezTo>
                  <a:pt x="2684" y="2263"/>
                  <a:pt x="2684" y="2263"/>
                  <a:pt x="2684" y="2263"/>
                </a:cubicBezTo>
                <a:moveTo>
                  <a:pt x="573" y="1203"/>
                </a:moveTo>
                <a:cubicBezTo>
                  <a:pt x="573" y="1287"/>
                  <a:pt x="641" y="1354"/>
                  <a:pt x="724" y="1354"/>
                </a:cubicBezTo>
                <a:cubicBezTo>
                  <a:pt x="808" y="1354"/>
                  <a:pt x="876" y="1287"/>
                  <a:pt x="876" y="1203"/>
                </a:cubicBezTo>
                <a:cubicBezTo>
                  <a:pt x="876" y="1119"/>
                  <a:pt x="808" y="1052"/>
                  <a:pt x="724" y="1052"/>
                </a:cubicBezTo>
                <a:cubicBezTo>
                  <a:pt x="641" y="1052"/>
                  <a:pt x="573" y="1119"/>
                  <a:pt x="573" y="1203"/>
                </a:cubicBezTo>
                <a:cubicBezTo>
                  <a:pt x="573" y="1203"/>
                  <a:pt x="573" y="1203"/>
                  <a:pt x="573" y="1203"/>
                </a:cubicBezTo>
                <a:moveTo>
                  <a:pt x="573" y="1764"/>
                </a:moveTo>
                <a:cubicBezTo>
                  <a:pt x="573" y="1848"/>
                  <a:pt x="641" y="1915"/>
                  <a:pt x="724" y="1915"/>
                </a:cubicBezTo>
                <a:cubicBezTo>
                  <a:pt x="808" y="1915"/>
                  <a:pt x="876" y="1848"/>
                  <a:pt x="876" y="1764"/>
                </a:cubicBezTo>
                <a:cubicBezTo>
                  <a:pt x="876" y="1680"/>
                  <a:pt x="808" y="1613"/>
                  <a:pt x="724" y="1613"/>
                </a:cubicBezTo>
                <a:cubicBezTo>
                  <a:pt x="641" y="1613"/>
                  <a:pt x="573" y="1680"/>
                  <a:pt x="573" y="1764"/>
                </a:cubicBezTo>
                <a:cubicBezTo>
                  <a:pt x="573" y="1764"/>
                  <a:pt x="573" y="1764"/>
                  <a:pt x="573" y="1764"/>
                </a:cubicBezTo>
                <a:moveTo>
                  <a:pt x="573" y="1764"/>
                </a:moveTo>
                <a:cubicBezTo>
                  <a:pt x="573" y="1764"/>
                  <a:pt x="573" y="1764"/>
                  <a:pt x="573" y="1764"/>
                </a:cubicBezTo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285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右箭头 71"/>
          <p:cNvSpPr/>
          <p:nvPr/>
        </p:nvSpPr>
        <p:spPr>
          <a:xfrm>
            <a:off x="4463143" y="3247041"/>
            <a:ext cx="3265716" cy="145779"/>
          </a:xfrm>
          <a:prstGeom prst="rightArrow">
            <a:avLst>
              <a:gd name="adj1" fmla="val 50000"/>
              <a:gd name="adj2" fmla="val 94086"/>
            </a:avLst>
          </a:prstGeom>
          <a:solidFill>
            <a:srgbClr val="3E8EE6"/>
          </a:solidFill>
          <a:ln>
            <a:noFill/>
          </a:ln>
          <a:effectLst>
            <a:outerShdw blurRad="88900" dist="12700" dir="5400000" sx="101000" sy="10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5166791" y="2877711"/>
            <a:ext cx="1858419" cy="3847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利用自身资源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8080683" y="2458521"/>
            <a:ext cx="1742392" cy="1577044"/>
          </a:xfrm>
          <a:custGeom>
            <a:avLst/>
            <a:gdLst>
              <a:gd name="T0" fmla="*/ 2211 w 2892"/>
              <a:gd name="T1" fmla="*/ 1345 h 2617"/>
              <a:gd name="T2" fmla="*/ 1251 w 2892"/>
              <a:gd name="T3" fmla="*/ 1345 h 2617"/>
              <a:gd name="T4" fmla="*/ 1109 w 2892"/>
              <a:gd name="T5" fmla="*/ 1203 h 2617"/>
              <a:gd name="T6" fmla="*/ 1251 w 2892"/>
              <a:gd name="T7" fmla="*/ 1061 h 2617"/>
              <a:gd name="T8" fmla="*/ 2211 w 2892"/>
              <a:gd name="T9" fmla="*/ 1061 h 2617"/>
              <a:gd name="T10" fmla="*/ 2352 w 2892"/>
              <a:gd name="T11" fmla="*/ 1203 h 2617"/>
              <a:gd name="T12" fmla="*/ 2211 w 2892"/>
              <a:gd name="T13" fmla="*/ 1345 h 2617"/>
              <a:gd name="T14" fmla="*/ 2211 w 2892"/>
              <a:gd name="T15" fmla="*/ 1345 h 2617"/>
              <a:gd name="T16" fmla="*/ 2211 w 2892"/>
              <a:gd name="T17" fmla="*/ 1345 h 2617"/>
              <a:gd name="T18" fmla="*/ 2211 w 2892"/>
              <a:gd name="T19" fmla="*/ 1906 h 2617"/>
              <a:gd name="T20" fmla="*/ 1251 w 2892"/>
              <a:gd name="T21" fmla="*/ 1906 h 2617"/>
              <a:gd name="T22" fmla="*/ 1109 w 2892"/>
              <a:gd name="T23" fmla="*/ 1764 h 2617"/>
              <a:gd name="T24" fmla="*/ 1251 w 2892"/>
              <a:gd name="T25" fmla="*/ 1622 h 2617"/>
              <a:gd name="T26" fmla="*/ 2211 w 2892"/>
              <a:gd name="T27" fmla="*/ 1622 h 2617"/>
              <a:gd name="T28" fmla="*/ 2352 w 2892"/>
              <a:gd name="T29" fmla="*/ 1764 h 2617"/>
              <a:gd name="T30" fmla="*/ 2211 w 2892"/>
              <a:gd name="T31" fmla="*/ 1906 h 2617"/>
              <a:gd name="T32" fmla="*/ 2211 w 2892"/>
              <a:gd name="T33" fmla="*/ 1906 h 2617"/>
              <a:gd name="T34" fmla="*/ 2211 w 2892"/>
              <a:gd name="T35" fmla="*/ 1906 h 2617"/>
              <a:gd name="T36" fmla="*/ 2862 w 2892"/>
              <a:gd name="T37" fmla="*/ 2369 h 2617"/>
              <a:gd name="T38" fmla="*/ 2862 w 2892"/>
              <a:gd name="T39" fmla="*/ 576 h 2617"/>
              <a:gd name="T40" fmla="*/ 2664 w 2892"/>
              <a:gd name="T41" fmla="*/ 379 h 2617"/>
              <a:gd name="T42" fmla="*/ 1542 w 2892"/>
              <a:gd name="T43" fmla="*/ 379 h 2617"/>
              <a:gd name="T44" fmla="*/ 1440 w 2892"/>
              <a:gd name="T45" fmla="*/ 343 h 2617"/>
              <a:gd name="T46" fmla="*/ 1308 w 2892"/>
              <a:gd name="T47" fmla="*/ 134 h 2617"/>
              <a:gd name="T48" fmla="*/ 1117 w 2892"/>
              <a:gd name="T49" fmla="*/ 21 h 2617"/>
              <a:gd name="T50" fmla="*/ 244 w 2892"/>
              <a:gd name="T51" fmla="*/ 21 h 2617"/>
              <a:gd name="T52" fmla="*/ 0 w 2892"/>
              <a:gd name="T53" fmla="*/ 254 h 2617"/>
              <a:gd name="T54" fmla="*/ 0 w 2892"/>
              <a:gd name="T55" fmla="*/ 2357 h 2617"/>
              <a:gd name="T56" fmla="*/ 196 w 2892"/>
              <a:gd name="T57" fmla="*/ 2585 h 2617"/>
              <a:gd name="T58" fmla="*/ 2682 w 2892"/>
              <a:gd name="T59" fmla="*/ 2585 h 2617"/>
              <a:gd name="T60" fmla="*/ 2862 w 2892"/>
              <a:gd name="T61" fmla="*/ 2369 h 2617"/>
              <a:gd name="T62" fmla="*/ 2862 w 2892"/>
              <a:gd name="T63" fmla="*/ 2369 h 2617"/>
              <a:gd name="T64" fmla="*/ 2862 w 2892"/>
              <a:gd name="T65" fmla="*/ 2369 h 2617"/>
              <a:gd name="T66" fmla="*/ 2684 w 2892"/>
              <a:gd name="T67" fmla="*/ 2263 h 2617"/>
              <a:gd name="T68" fmla="*/ 2539 w 2892"/>
              <a:gd name="T69" fmla="*/ 2408 h 2617"/>
              <a:gd name="T70" fmla="*/ 323 w 2892"/>
              <a:gd name="T71" fmla="*/ 2408 h 2617"/>
              <a:gd name="T72" fmla="*/ 178 w 2892"/>
              <a:gd name="T73" fmla="*/ 2263 h 2617"/>
              <a:gd name="T74" fmla="*/ 178 w 2892"/>
              <a:gd name="T75" fmla="*/ 762 h 2617"/>
              <a:gd name="T76" fmla="*/ 323 w 2892"/>
              <a:gd name="T77" fmla="*/ 617 h 2617"/>
              <a:gd name="T78" fmla="*/ 2539 w 2892"/>
              <a:gd name="T79" fmla="*/ 617 h 2617"/>
              <a:gd name="T80" fmla="*/ 2684 w 2892"/>
              <a:gd name="T81" fmla="*/ 762 h 2617"/>
              <a:gd name="T82" fmla="*/ 2684 w 2892"/>
              <a:gd name="T83" fmla="*/ 2263 h 2617"/>
              <a:gd name="T84" fmla="*/ 2684 w 2892"/>
              <a:gd name="T85" fmla="*/ 2263 h 2617"/>
              <a:gd name="T86" fmla="*/ 573 w 2892"/>
              <a:gd name="T87" fmla="*/ 1203 h 2617"/>
              <a:gd name="T88" fmla="*/ 724 w 2892"/>
              <a:gd name="T89" fmla="*/ 1354 h 2617"/>
              <a:gd name="T90" fmla="*/ 876 w 2892"/>
              <a:gd name="T91" fmla="*/ 1203 h 2617"/>
              <a:gd name="T92" fmla="*/ 724 w 2892"/>
              <a:gd name="T93" fmla="*/ 1052 h 2617"/>
              <a:gd name="T94" fmla="*/ 573 w 2892"/>
              <a:gd name="T95" fmla="*/ 1203 h 2617"/>
              <a:gd name="T96" fmla="*/ 573 w 2892"/>
              <a:gd name="T97" fmla="*/ 1203 h 2617"/>
              <a:gd name="T98" fmla="*/ 573 w 2892"/>
              <a:gd name="T99" fmla="*/ 1764 h 2617"/>
              <a:gd name="T100" fmla="*/ 724 w 2892"/>
              <a:gd name="T101" fmla="*/ 1915 h 2617"/>
              <a:gd name="T102" fmla="*/ 876 w 2892"/>
              <a:gd name="T103" fmla="*/ 1764 h 2617"/>
              <a:gd name="T104" fmla="*/ 724 w 2892"/>
              <a:gd name="T105" fmla="*/ 1613 h 2617"/>
              <a:gd name="T106" fmla="*/ 573 w 2892"/>
              <a:gd name="T107" fmla="*/ 1764 h 2617"/>
              <a:gd name="T108" fmla="*/ 573 w 2892"/>
              <a:gd name="T109" fmla="*/ 1764 h 2617"/>
              <a:gd name="T110" fmla="*/ 573 w 2892"/>
              <a:gd name="T111" fmla="*/ 1764 h 2617"/>
              <a:gd name="T112" fmla="*/ 573 w 2892"/>
              <a:gd name="T113" fmla="*/ 1764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92" h="2617">
                <a:moveTo>
                  <a:pt x="2211" y="1345"/>
                </a:moveTo>
                <a:cubicBezTo>
                  <a:pt x="1251" y="1345"/>
                  <a:pt x="1251" y="1345"/>
                  <a:pt x="1251" y="1345"/>
                </a:cubicBezTo>
                <a:cubicBezTo>
                  <a:pt x="1173" y="1345"/>
                  <a:pt x="1109" y="1281"/>
                  <a:pt x="1109" y="1203"/>
                </a:cubicBezTo>
                <a:cubicBezTo>
                  <a:pt x="1109" y="1125"/>
                  <a:pt x="1173" y="1061"/>
                  <a:pt x="1251" y="1061"/>
                </a:cubicBezTo>
                <a:cubicBezTo>
                  <a:pt x="2211" y="1061"/>
                  <a:pt x="2211" y="1061"/>
                  <a:pt x="2211" y="1061"/>
                </a:cubicBezTo>
                <a:cubicBezTo>
                  <a:pt x="2289" y="1061"/>
                  <a:pt x="2352" y="1125"/>
                  <a:pt x="2352" y="1203"/>
                </a:cubicBezTo>
                <a:cubicBezTo>
                  <a:pt x="2352" y="1281"/>
                  <a:pt x="2289" y="1345"/>
                  <a:pt x="2211" y="1345"/>
                </a:cubicBezTo>
                <a:cubicBezTo>
                  <a:pt x="2211" y="1345"/>
                  <a:pt x="2211" y="1345"/>
                  <a:pt x="2211" y="1345"/>
                </a:cubicBezTo>
                <a:cubicBezTo>
                  <a:pt x="2211" y="1345"/>
                  <a:pt x="2211" y="1345"/>
                  <a:pt x="2211" y="1345"/>
                </a:cubicBezTo>
                <a:moveTo>
                  <a:pt x="2211" y="1906"/>
                </a:moveTo>
                <a:cubicBezTo>
                  <a:pt x="1251" y="1906"/>
                  <a:pt x="1251" y="1906"/>
                  <a:pt x="1251" y="1906"/>
                </a:cubicBezTo>
                <a:cubicBezTo>
                  <a:pt x="1173" y="1906"/>
                  <a:pt x="1109" y="1842"/>
                  <a:pt x="1109" y="1764"/>
                </a:cubicBezTo>
                <a:cubicBezTo>
                  <a:pt x="1109" y="1686"/>
                  <a:pt x="1173" y="1622"/>
                  <a:pt x="1251" y="1622"/>
                </a:cubicBezTo>
                <a:cubicBezTo>
                  <a:pt x="2211" y="1622"/>
                  <a:pt x="2211" y="1622"/>
                  <a:pt x="2211" y="1622"/>
                </a:cubicBezTo>
                <a:cubicBezTo>
                  <a:pt x="2289" y="1622"/>
                  <a:pt x="2352" y="1686"/>
                  <a:pt x="2352" y="1764"/>
                </a:cubicBezTo>
                <a:cubicBezTo>
                  <a:pt x="2352" y="1842"/>
                  <a:pt x="2289" y="1906"/>
                  <a:pt x="2211" y="1906"/>
                </a:cubicBezTo>
                <a:cubicBezTo>
                  <a:pt x="2211" y="1906"/>
                  <a:pt x="2211" y="1906"/>
                  <a:pt x="2211" y="1906"/>
                </a:cubicBezTo>
                <a:cubicBezTo>
                  <a:pt x="2211" y="1906"/>
                  <a:pt x="2211" y="1906"/>
                  <a:pt x="2211" y="1906"/>
                </a:cubicBezTo>
                <a:moveTo>
                  <a:pt x="2862" y="2369"/>
                </a:moveTo>
                <a:cubicBezTo>
                  <a:pt x="2862" y="576"/>
                  <a:pt x="2862" y="576"/>
                  <a:pt x="2862" y="576"/>
                </a:cubicBezTo>
                <a:cubicBezTo>
                  <a:pt x="2862" y="358"/>
                  <a:pt x="2664" y="379"/>
                  <a:pt x="2664" y="379"/>
                </a:cubicBezTo>
                <a:cubicBezTo>
                  <a:pt x="2664" y="379"/>
                  <a:pt x="1479" y="380"/>
                  <a:pt x="1542" y="379"/>
                </a:cubicBezTo>
                <a:cubicBezTo>
                  <a:pt x="1475" y="380"/>
                  <a:pt x="1440" y="343"/>
                  <a:pt x="1440" y="343"/>
                </a:cubicBezTo>
                <a:cubicBezTo>
                  <a:pt x="1440" y="343"/>
                  <a:pt x="1393" y="262"/>
                  <a:pt x="1308" y="134"/>
                </a:cubicBezTo>
                <a:cubicBezTo>
                  <a:pt x="1220" y="0"/>
                  <a:pt x="1117" y="21"/>
                  <a:pt x="1117" y="21"/>
                </a:cubicBezTo>
                <a:cubicBezTo>
                  <a:pt x="244" y="21"/>
                  <a:pt x="244" y="21"/>
                  <a:pt x="244" y="21"/>
                </a:cubicBezTo>
                <a:cubicBezTo>
                  <a:pt x="2" y="21"/>
                  <a:pt x="0" y="254"/>
                  <a:pt x="0" y="254"/>
                </a:cubicBezTo>
                <a:cubicBezTo>
                  <a:pt x="0" y="2357"/>
                  <a:pt x="0" y="2357"/>
                  <a:pt x="0" y="2357"/>
                </a:cubicBezTo>
                <a:cubicBezTo>
                  <a:pt x="0" y="2617"/>
                  <a:pt x="196" y="2585"/>
                  <a:pt x="196" y="2585"/>
                </a:cubicBezTo>
                <a:cubicBezTo>
                  <a:pt x="2682" y="2585"/>
                  <a:pt x="2682" y="2585"/>
                  <a:pt x="2682" y="2585"/>
                </a:cubicBezTo>
                <a:cubicBezTo>
                  <a:pt x="2892" y="2585"/>
                  <a:pt x="2862" y="2369"/>
                  <a:pt x="2862" y="2369"/>
                </a:cubicBezTo>
                <a:cubicBezTo>
                  <a:pt x="2862" y="2369"/>
                  <a:pt x="2862" y="2369"/>
                  <a:pt x="2862" y="2369"/>
                </a:cubicBezTo>
                <a:cubicBezTo>
                  <a:pt x="2862" y="2369"/>
                  <a:pt x="2862" y="2369"/>
                  <a:pt x="2862" y="2369"/>
                </a:cubicBezTo>
                <a:moveTo>
                  <a:pt x="2684" y="2263"/>
                </a:moveTo>
                <a:cubicBezTo>
                  <a:pt x="2684" y="2343"/>
                  <a:pt x="2620" y="2408"/>
                  <a:pt x="2539" y="2408"/>
                </a:cubicBezTo>
                <a:cubicBezTo>
                  <a:pt x="323" y="2408"/>
                  <a:pt x="323" y="2408"/>
                  <a:pt x="323" y="2408"/>
                </a:cubicBezTo>
                <a:cubicBezTo>
                  <a:pt x="242" y="2408"/>
                  <a:pt x="178" y="2343"/>
                  <a:pt x="178" y="2263"/>
                </a:cubicBezTo>
                <a:cubicBezTo>
                  <a:pt x="178" y="762"/>
                  <a:pt x="178" y="762"/>
                  <a:pt x="178" y="762"/>
                </a:cubicBezTo>
                <a:cubicBezTo>
                  <a:pt x="178" y="682"/>
                  <a:pt x="242" y="617"/>
                  <a:pt x="323" y="617"/>
                </a:cubicBezTo>
                <a:cubicBezTo>
                  <a:pt x="2539" y="617"/>
                  <a:pt x="2539" y="617"/>
                  <a:pt x="2539" y="617"/>
                </a:cubicBezTo>
                <a:cubicBezTo>
                  <a:pt x="2620" y="617"/>
                  <a:pt x="2684" y="682"/>
                  <a:pt x="2684" y="762"/>
                </a:cubicBezTo>
                <a:cubicBezTo>
                  <a:pt x="2684" y="2263"/>
                  <a:pt x="2684" y="2263"/>
                  <a:pt x="2684" y="2263"/>
                </a:cubicBezTo>
                <a:cubicBezTo>
                  <a:pt x="2684" y="2263"/>
                  <a:pt x="2684" y="2263"/>
                  <a:pt x="2684" y="2263"/>
                </a:cubicBezTo>
                <a:moveTo>
                  <a:pt x="573" y="1203"/>
                </a:moveTo>
                <a:cubicBezTo>
                  <a:pt x="573" y="1287"/>
                  <a:pt x="641" y="1354"/>
                  <a:pt x="724" y="1354"/>
                </a:cubicBezTo>
                <a:cubicBezTo>
                  <a:pt x="808" y="1354"/>
                  <a:pt x="876" y="1287"/>
                  <a:pt x="876" y="1203"/>
                </a:cubicBezTo>
                <a:cubicBezTo>
                  <a:pt x="876" y="1119"/>
                  <a:pt x="808" y="1052"/>
                  <a:pt x="724" y="1052"/>
                </a:cubicBezTo>
                <a:cubicBezTo>
                  <a:pt x="641" y="1052"/>
                  <a:pt x="573" y="1119"/>
                  <a:pt x="573" y="1203"/>
                </a:cubicBezTo>
                <a:cubicBezTo>
                  <a:pt x="573" y="1203"/>
                  <a:pt x="573" y="1203"/>
                  <a:pt x="573" y="1203"/>
                </a:cubicBezTo>
                <a:moveTo>
                  <a:pt x="573" y="1764"/>
                </a:moveTo>
                <a:cubicBezTo>
                  <a:pt x="573" y="1848"/>
                  <a:pt x="641" y="1915"/>
                  <a:pt x="724" y="1915"/>
                </a:cubicBezTo>
                <a:cubicBezTo>
                  <a:pt x="808" y="1915"/>
                  <a:pt x="876" y="1848"/>
                  <a:pt x="876" y="1764"/>
                </a:cubicBezTo>
                <a:cubicBezTo>
                  <a:pt x="876" y="1680"/>
                  <a:pt x="808" y="1613"/>
                  <a:pt x="724" y="1613"/>
                </a:cubicBezTo>
                <a:cubicBezTo>
                  <a:pt x="641" y="1613"/>
                  <a:pt x="573" y="1680"/>
                  <a:pt x="573" y="1764"/>
                </a:cubicBezTo>
                <a:cubicBezTo>
                  <a:pt x="573" y="1764"/>
                  <a:pt x="573" y="1764"/>
                  <a:pt x="573" y="1764"/>
                </a:cubicBezTo>
                <a:moveTo>
                  <a:pt x="573" y="1764"/>
                </a:moveTo>
                <a:cubicBezTo>
                  <a:pt x="573" y="1764"/>
                  <a:pt x="573" y="1764"/>
                  <a:pt x="573" y="1764"/>
                </a:cubicBezTo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2397454" y="4465392"/>
            <a:ext cx="1338206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优客工场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032557" y="4465391"/>
            <a:ext cx="1993761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创新创业项目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4688659" y="5964478"/>
            <a:ext cx="3352196" cy="38471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进一步完善滴滴的创新生态圈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05" y="2131741"/>
            <a:ext cx="2182852" cy="2182852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1973369" y="1057712"/>
            <a:ext cx="7932375" cy="4750393"/>
            <a:chOff x="2071222" y="1257596"/>
            <a:chExt cx="7932374" cy="4750393"/>
          </a:xfrm>
        </p:grpSpPr>
        <p:pic>
          <p:nvPicPr>
            <p:cNvPr id="81" name="图片 8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1597"/>
            <a:stretch/>
          </p:blipFill>
          <p:spPr>
            <a:xfrm>
              <a:off x="2071222" y="1257596"/>
              <a:ext cx="7932374" cy="4750393"/>
            </a:xfrm>
            <a:prstGeom prst="rect">
              <a:avLst/>
            </a:prstGeom>
          </p:spPr>
        </p:pic>
        <p:sp>
          <p:nvSpPr>
            <p:cNvPr id="83" name="文本框 82"/>
            <p:cNvSpPr txBox="1"/>
            <p:nvPr/>
          </p:nvSpPr>
          <p:spPr>
            <a:xfrm>
              <a:off x="5279571" y="3362043"/>
              <a:ext cx="163285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滴滴生态圈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267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206266" y="4535848"/>
            <a:ext cx="3779471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业务模式延续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r="7213"/>
          <a:stretch/>
        </p:blipFill>
        <p:spPr>
          <a:xfrm>
            <a:off x="4530342" y="1925053"/>
            <a:ext cx="2848743" cy="2190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 形 7"/>
          <p:cNvSpPr/>
          <p:nvPr/>
        </p:nvSpPr>
        <p:spPr>
          <a:xfrm rot="5400000">
            <a:off x="1353095" y="3589937"/>
            <a:ext cx="1454775" cy="2420711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1C74D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组合 8"/>
          <p:cNvGrpSpPr/>
          <p:nvPr/>
        </p:nvGrpSpPr>
        <p:grpSpPr>
          <a:xfrm>
            <a:off x="1095745" y="4288494"/>
            <a:ext cx="2199945" cy="2046285"/>
            <a:chOff x="230345" y="2571410"/>
            <a:chExt cx="2199945" cy="2046285"/>
          </a:xfrm>
        </p:grpSpPr>
        <p:sp>
          <p:nvSpPr>
            <p:cNvPr id="26" name="矩形 25"/>
            <p:cNvSpPr/>
            <p:nvPr/>
          </p:nvSpPr>
          <p:spPr>
            <a:xfrm>
              <a:off x="244859" y="2571410"/>
              <a:ext cx="2185431" cy="19156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矩形 26"/>
            <p:cNvSpPr/>
            <p:nvPr/>
          </p:nvSpPr>
          <p:spPr>
            <a:xfrm>
              <a:off x="230345" y="2702036"/>
              <a:ext cx="2185431" cy="1915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880" tIns="182880" rIns="0" bIns="68580" numCol="1" spcCol="1270" anchor="t" anchorCtr="0">
              <a:noAutofit/>
            </a:bodyPr>
            <a:lstStyle/>
            <a:p>
              <a:pPr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UD</a:t>
              </a:r>
              <a:r>
                <a:rPr lang="zh-CN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</a:t>
              </a:r>
              <a:endParaRPr lang="en-US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等腰三角形 9"/>
          <p:cNvSpPr/>
          <p:nvPr/>
        </p:nvSpPr>
        <p:spPr>
          <a:xfrm>
            <a:off x="2883345" y="3411721"/>
            <a:ext cx="412345" cy="412345"/>
          </a:xfrm>
          <a:prstGeom prst="triangle">
            <a:avLst>
              <a:gd name="adj" fmla="val 100000"/>
            </a:avLst>
          </a:prstGeom>
          <a:solidFill>
            <a:srgbClr val="1C74D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组合 27"/>
          <p:cNvGrpSpPr/>
          <p:nvPr/>
        </p:nvGrpSpPr>
        <p:grpSpPr>
          <a:xfrm>
            <a:off x="3545522" y="3410876"/>
            <a:ext cx="2492423" cy="2286587"/>
            <a:chOff x="3545522" y="3250455"/>
            <a:chExt cx="2492422" cy="2286587"/>
          </a:xfrm>
        </p:grpSpPr>
        <p:sp>
          <p:nvSpPr>
            <p:cNvPr id="11" name="L 形 10"/>
            <p:cNvSpPr/>
            <p:nvPr/>
          </p:nvSpPr>
          <p:spPr>
            <a:xfrm rot="5400000">
              <a:off x="4028491" y="2767486"/>
              <a:ext cx="1454774" cy="242071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C74D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" name="组合 11"/>
            <p:cNvGrpSpPr/>
            <p:nvPr/>
          </p:nvGrpSpPr>
          <p:grpSpPr>
            <a:xfrm>
              <a:off x="3742111" y="3490757"/>
              <a:ext cx="2295833" cy="2046285"/>
              <a:chOff x="2876713" y="1909380"/>
              <a:chExt cx="2295833" cy="2046285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920255" y="1909380"/>
                <a:ext cx="2185431" cy="191565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矩形 24"/>
              <p:cNvSpPr/>
              <p:nvPr/>
            </p:nvSpPr>
            <p:spPr>
              <a:xfrm>
                <a:off x="2876713" y="2040006"/>
                <a:ext cx="2295833" cy="19156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880" tIns="182880" rIns="0" bIns="68580" numCol="1" spcCol="1270" anchor="t" anchorCtr="0">
                <a:noAutofit/>
              </a:bodyPr>
              <a:lstStyle/>
              <a:p>
                <a:pPr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吸引企业团体入驻</a:t>
                </a:r>
                <a:endParaRPr lang="en-US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等腰三角形 12"/>
          <p:cNvSpPr/>
          <p:nvPr/>
        </p:nvSpPr>
        <p:spPr>
          <a:xfrm>
            <a:off x="5558741" y="2749693"/>
            <a:ext cx="412345" cy="412345"/>
          </a:xfrm>
          <a:prstGeom prst="triangle">
            <a:avLst>
              <a:gd name="adj" fmla="val 100000"/>
            </a:avLst>
          </a:prstGeom>
          <a:solidFill>
            <a:srgbClr val="1C74D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组合 28"/>
          <p:cNvGrpSpPr/>
          <p:nvPr/>
        </p:nvGrpSpPr>
        <p:grpSpPr>
          <a:xfrm>
            <a:off x="6220918" y="2748847"/>
            <a:ext cx="2440076" cy="2243045"/>
            <a:chOff x="6220917" y="2588426"/>
            <a:chExt cx="2440076" cy="2243045"/>
          </a:xfrm>
        </p:grpSpPr>
        <p:sp>
          <p:nvSpPr>
            <p:cNvPr id="14" name="L 形 13"/>
            <p:cNvSpPr/>
            <p:nvPr/>
          </p:nvSpPr>
          <p:spPr>
            <a:xfrm rot="5400000">
              <a:off x="6703886" y="2105457"/>
              <a:ext cx="1454774" cy="242071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C74D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" name="组合 14"/>
            <p:cNvGrpSpPr/>
            <p:nvPr/>
          </p:nvGrpSpPr>
          <p:grpSpPr>
            <a:xfrm>
              <a:off x="6461048" y="2828728"/>
              <a:ext cx="2199945" cy="2002743"/>
              <a:chOff x="5595650" y="1247351"/>
              <a:chExt cx="2199945" cy="2002743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595650" y="1247351"/>
                <a:ext cx="2185431" cy="191565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矩形 22"/>
              <p:cNvSpPr/>
              <p:nvPr/>
            </p:nvSpPr>
            <p:spPr>
              <a:xfrm>
                <a:off x="5610164" y="1334435"/>
                <a:ext cx="2185431" cy="19156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880" tIns="182880" rIns="0" bIns="68580" numCol="1" spcCol="1270" anchor="t" anchorCtr="0">
                <a:noAutofit/>
              </a:bodyPr>
              <a:lstStyle/>
              <a:p>
                <a:pPr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项目可获投资</a:t>
                </a:r>
                <a:endParaRPr lang="en-US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" name="等腰三角形 16"/>
          <p:cNvSpPr/>
          <p:nvPr/>
        </p:nvSpPr>
        <p:spPr>
          <a:xfrm>
            <a:off x="8234136" y="2087664"/>
            <a:ext cx="412345" cy="412345"/>
          </a:xfrm>
          <a:prstGeom prst="triangle">
            <a:avLst>
              <a:gd name="adj" fmla="val 100000"/>
            </a:avLst>
          </a:prstGeom>
          <a:solidFill>
            <a:srgbClr val="1C74D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组合 29"/>
          <p:cNvGrpSpPr/>
          <p:nvPr/>
        </p:nvGrpSpPr>
        <p:grpSpPr>
          <a:xfrm>
            <a:off x="8896312" y="2086819"/>
            <a:ext cx="2483619" cy="2301100"/>
            <a:chOff x="8896312" y="1926398"/>
            <a:chExt cx="2483618" cy="2301100"/>
          </a:xfrm>
        </p:grpSpPr>
        <p:sp>
          <p:nvSpPr>
            <p:cNvPr id="18" name="L 形 17"/>
            <p:cNvSpPr/>
            <p:nvPr/>
          </p:nvSpPr>
          <p:spPr>
            <a:xfrm rot="5400000">
              <a:off x="9379281" y="1443429"/>
              <a:ext cx="1454774" cy="2420711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1C74D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组合 18"/>
            <p:cNvGrpSpPr/>
            <p:nvPr/>
          </p:nvGrpSpPr>
          <p:grpSpPr>
            <a:xfrm>
              <a:off x="9136443" y="2166699"/>
              <a:ext cx="2243487" cy="2060799"/>
              <a:chOff x="8271045" y="585322"/>
              <a:chExt cx="2243487" cy="2060799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271045" y="585322"/>
                <a:ext cx="2185431" cy="1915659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矩形 20"/>
              <p:cNvSpPr/>
              <p:nvPr/>
            </p:nvSpPr>
            <p:spPr>
              <a:xfrm>
                <a:off x="8329101" y="730462"/>
                <a:ext cx="2185431" cy="19156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880" tIns="182880" rIns="0" bIns="68580" numCol="1" spcCol="1270" anchor="t" anchorCtr="0">
                <a:noAutofit/>
              </a:bodyPr>
              <a:lstStyle/>
              <a:p>
                <a:pPr defTabSz="8000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模式可延续</a:t>
                </a:r>
                <a:endParaRPr lang="en-US" altLang="en-US" sz="2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</p:spTree>
    <p:extLst>
      <p:ext uri="{BB962C8B-B14F-4D97-AF65-F5344CB8AC3E}">
        <p14:creationId xmlns="" xmlns:p14="http://schemas.microsoft.com/office/powerpoint/2010/main" val="5144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2220803" y="2494346"/>
            <a:ext cx="2322687" cy="1525589"/>
            <a:chOff x="5178550" y="2057400"/>
            <a:chExt cx="2213922" cy="145415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RightFacing"/>
            <a:lightRig rig="threePt" dir="t"/>
          </a:scene3d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6115050" y="2057400"/>
              <a:ext cx="1277422" cy="1408113"/>
            </a:xfrm>
            <a:custGeom>
              <a:avLst/>
              <a:gdLst>
                <a:gd name="T0" fmla="*/ 2500 w 2968"/>
                <a:gd name="T1" fmla="*/ 428 h 3272"/>
                <a:gd name="T2" fmla="*/ 2968 w 2968"/>
                <a:gd name="T3" fmla="*/ 1620 h 3272"/>
                <a:gd name="T4" fmla="*/ 2511 w 2968"/>
                <a:gd name="T5" fmla="*/ 2827 h 3272"/>
                <a:gd name="T6" fmla="*/ 1119 w 2968"/>
                <a:gd name="T7" fmla="*/ 3272 h 3272"/>
                <a:gd name="T8" fmla="*/ 0 w 2968"/>
                <a:gd name="T9" fmla="*/ 3272 h 3272"/>
                <a:gd name="T10" fmla="*/ 0 w 2968"/>
                <a:gd name="T11" fmla="*/ 0 h 3272"/>
                <a:gd name="T12" fmla="*/ 1156 w 2968"/>
                <a:gd name="T13" fmla="*/ 0 h 3272"/>
                <a:gd name="T14" fmla="*/ 2500 w 2968"/>
                <a:gd name="T15" fmla="*/ 428 h 3272"/>
                <a:gd name="T16" fmla="*/ 2500 w 2968"/>
                <a:gd name="T17" fmla="*/ 428 h 3272"/>
                <a:gd name="T18" fmla="*/ 1964 w 2968"/>
                <a:gd name="T19" fmla="*/ 2373 h 3272"/>
                <a:gd name="T20" fmla="*/ 2233 w 2968"/>
                <a:gd name="T21" fmla="*/ 1638 h 3272"/>
                <a:gd name="T22" fmla="*/ 1964 w 2968"/>
                <a:gd name="T23" fmla="*/ 896 h 3272"/>
                <a:gd name="T24" fmla="*/ 1138 w 2968"/>
                <a:gd name="T25" fmla="*/ 637 h 3272"/>
                <a:gd name="T26" fmla="*/ 730 w 2968"/>
                <a:gd name="T27" fmla="*/ 637 h 3272"/>
                <a:gd name="T28" fmla="*/ 730 w 2968"/>
                <a:gd name="T29" fmla="*/ 2626 h 3272"/>
                <a:gd name="T30" fmla="*/ 1194 w 2968"/>
                <a:gd name="T31" fmla="*/ 2626 h 3272"/>
                <a:gd name="T32" fmla="*/ 1964 w 2968"/>
                <a:gd name="T33" fmla="*/ 2373 h 3272"/>
                <a:gd name="T34" fmla="*/ 1964 w 2968"/>
                <a:gd name="T35" fmla="*/ 2373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68" h="3272">
                  <a:moveTo>
                    <a:pt x="2500" y="428"/>
                  </a:moveTo>
                  <a:cubicBezTo>
                    <a:pt x="2812" y="714"/>
                    <a:pt x="2968" y="1111"/>
                    <a:pt x="2968" y="1620"/>
                  </a:cubicBezTo>
                  <a:cubicBezTo>
                    <a:pt x="2968" y="2128"/>
                    <a:pt x="2816" y="2531"/>
                    <a:pt x="2511" y="2827"/>
                  </a:cubicBezTo>
                  <a:cubicBezTo>
                    <a:pt x="2207" y="3124"/>
                    <a:pt x="1743" y="3272"/>
                    <a:pt x="1119" y="3272"/>
                  </a:cubicBezTo>
                  <a:cubicBezTo>
                    <a:pt x="0" y="3272"/>
                    <a:pt x="0" y="3272"/>
                    <a:pt x="0" y="32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56" y="0"/>
                    <a:pt x="1156" y="0"/>
                    <a:pt x="1156" y="0"/>
                  </a:cubicBezTo>
                  <a:cubicBezTo>
                    <a:pt x="1740" y="0"/>
                    <a:pt x="2188" y="143"/>
                    <a:pt x="2500" y="428"/>
                  </a:cubicBezTo>
                  <a:cubicBezTo>
                    <a:pt x="2500" y="428"/>
                    <a:pt x="2500" y="428"/>
                    <a:pt x="2500" y="428"/>
                  </a:cubicBezTo>
                  <a:close/>
                  <a:moveTo>
                    <a:pt x="1964" y="2373"/>
                  </a:moveTo>
                  <a:cubicBezTo>
                    <a:pt x="2143" y="2205"/>
                    <a:pt x="2233" y="1960"/>
                    <a:pt x="2233" y="1638"/>
                  </a:cubicBezTo>
                  <a:cubicBezTo>
                    <a:pt x="2233" y="1317"/>
                    <a:pt x="2143" y="1070"/>
                    <a:pt x="1964" y="896"/>
                  </a:cubicBezTo>
                  <a:cubicBezTo>
                    <a:pt x="1784" y="723"/>
                    <a:pt x="1509" y="637"/>
                    <a:pt x="1138" y="637"/>
                  </a:cubicBezTo>
                  <a:cubicBezTo>
                    <a:pt x="730" y="637"/>
                    <a:pt x="730" y="637"/>
                    <a:pt x="730" y="637"/>
                  </a:cubicBezTo>
                  <a:cubicBezTo>
                    <a:pt x="730" y="2626"/>
                    <a:pt x="730" y="2626"/>
                    <a:pt x="730" y="2626"/>
                  </a:cubicBezTo>
                  <a:cubicBezTo>
                    <a:pt x="1194" y="2626"/>
                    <a:pt x="1194" y="2626"/>
                    <a:pt x="1194" y="2626"/>
                  </a:cubicBezTo>
                  <a:cubicBezTo>
                    <a:pt x="1528" y="2626"/>
                    <a:pt x="1784" y="2542"/>
                    <a:pt x="1964" y="2373"/>
                  </a:cubicBezTo>
                  <a:cubicBezTo>
                    <a:pt x="1964" y="2373"/>
                    <a:pt x="1964" y="2373"/>
                    <a:pt x="1964" y="2373"/>
                  </a:cubicBezTo>
                  <a:close/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178550" y="2057400"/>
              <a:ext cx="1234223" cy="1454150"/>
            </a:xfrm>
            <a:custGeom>
              <a:avLst/>
              <a:gdLst>
                <a:gd name="T0" fmla="*/ 1390 w 2776"/>
                <a:gd name="T1" fmla="*/ 2628 h 3272"/>
                <a:gd name="T2" fmla="*/ 1875 w 2776"/>
                <a:gd name="T3" fmla="*/ 2403 h 3272"/>
                <a:gd name="T4" fmla="*/ 2053 w 2776"/>
                <a:gd name="T5" fmla="*/ 1789 h 3272"/>
                <a:gd name="T6" fmla="*/ 2053 w 2776"/>
                <a:gd name="T7" fmla="*/ 0 h 3272"/>
                <a:gd name="T8" fmla="*/ 2776 w 2776"/>
                <a:gd name="T9" fmla="*/ 0 h 3272"/>
                <a:gd name="T10" fmla="*/ 2776 w 2776"/>
                <a:gd name="T11" fmla="*/ 1812 h 3272"/>
                <a:gd name="T12" fmla="*/ 2387 w 2776"/>
                <a:gd name="T13" fmla="*/ 2894 h 3272"/>
                <a:gd name="T14" fmla="*/ 1390 w 2776"/>
                <a:gd name="T15" fmla="*/ 3272 h 3272"/>
                <a:gd name="T16" fmla="*/ 392 w 2776"/>
                <a:gd name="T17" fmla="*/ 2892 h 3272"/>
                <a:gd name="T18" fmla="*/ 0 w 2776"/>
                <a:gd name="T19" fmla="*/ 1812 h 3272"/>
                <a:gd name="T20" fmla="*/ 0 w 2776"/>
                <a:gd name="T21" fmla="*/ 0 h 3272"/>
                <a:gd name="T22" fmla="*/ 723 w 2776"/>
                <a:gd name="T23" fmla="*/ 0 h 3272"/>
                <a:gd name="T24" fmla="*/ 723 w 2776"/>
                <a:gd name="T25" fmla="*/ 1789 h 3272"/>
                <a:gd name="T26" fmla="*/ 904 w 2776"/>
                <a:gd name="T27" fmla="*/ 2403 h 3272"/>
                <a:gd name="T28" fmla="*/ 1390 w 2776"/>
                <a:gd name="T29" fmla="*/ 2628 h 3272"/>
                <a:gd name="T30" fmla="*/ 1390 w 2776"/>
                <a:gd name="T31" fmla="*/ 2628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6" h="3272">
                  <a:moveTo>
                    <a:pt x="1390" y="2628"/>
                  </a:moveTo>
                  <a:cubicBezTo>
                    <a:pt x="1594" y="2628"/>
                    <a:pt x="1756" y="2553"/>
                    <a:pt x="1875" y="2403"/>
                  </a:cubicBezTo>
                  <a:cubicBezTo>
                    <a:pt x="1994" y="2253"/>
                    <a:pt x="2053" y="2049"/>
                    <a:pt x="2053" y="1789"/>
                  </a:cubicBezTo>
                  <a:cubicBezTo>
                    <a:pt x="2053" y="0"/>
                    <a:pt x="2053" y="0"/>
                    <a:pt x="2053" y="0"/>
                  </a:cubicBezTo>
                  <a:cubicBezTo>
                    <a:pt x="2776" y="0"/>
                    <a:pt x="2776" y="0"/>
                    <a:pt x="2776" y="0"/>
                  </a:cubicBezTo>
                  <a:cubicBezTo>
                    <a:pt x="2776" y="1812"/>
                    <a:pt x="2776" y="1812"/>
                    <a:pt x="2776" y="1812"/>
                  </a:cubicBezTo>
                  <a:cubicBezTo>
                    <a:pt x="2776" y="2282"/>
                    <a:pt x="2646" y="2643"/>
                    <a:pt x="2387" y="2894"/>
                  </a:cubicBezTo>
                  <a:cubicBezTo>
                    <a:pt x="2127" y="3146"/>
                    <a:pt x="1795" y="3272"/>
                    <a:pt x="1390" y="3272"/>
                  </a:cubicBezTo>
                  <a:cubicBezTo>
                    <a:pt x="986" y="3272"/>
                    <a:pt x="653" y="3145"/>
                    <a:pt x="392" y="2892"/>
                  </a:cubicBezTo>
                  <a:cubicBezTo>
                    <a:pt x="131" y="2639"/>
                    <a:pt x="0" y="2279"/>
                    <a:pt x="0" y="18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723" y="1789"/>
                    <a:pt x="723" y="1789"/>
                    <a:pt x="723" y="1789"/>
                  </a:cubicBezTo>
                  <a:cubicBezTo>
                    <a:pt x="723" y="2049"/>
                    <a:pt x="783" y="2253"/>
                    <a:pt x="904" y="2403"/>
                  </a:cubicBezTo>
                  <a:cubicBezTo>
                    <a:pt x="1024" y="2553"/>
                    <a:pt x="1187" y="2628"/>
                    <a:pt x="1390" y="2628"/>
                  </a:cubicBezTo>
                  <a:cubicBezTo>
                    <a:pt x="1390" y="2628"/>
                    <a:pt x="1390" y="2628"/>
                    <a:pt x="1390" y="2628"/>
                  </a:cubicBezTo>
                  <a:close/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6051" y="1378858"/>
            <a:ext cx="986972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新模式</a:t>
            </a:r>
          </a:p>
        </p:txBody>
      </p:sp>
      <p:grpSp>
        <p:nvGrpSpPr>
          <p:cNvPr id="3" name="组合 11"/>
          <p:cNvGrpSpPr/>
          <p:nvPr/>
        </p:nvGrpSpPr>
        <p:grpSpPr>
          <a:xfrm>
            <a:off x="11176004" y="290287"/>
            <a:ext cx="565617" cy="436640"/>
            <a:chOff x="3767138" y="1885950"/>
            <a:chExt cx="3314956" cy="2559050"/>
          </a:xfrm>
        </p:grpSpPr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3767138" y="1885950"/>
              <a:ext cx="3314956" cy="2559050"/>
            </a:xfrm>
            <a:custGeom>
              <a:avLst/>
              <a:gdLst>
                <a:gd name="T0" fmla="*/ 969 w 2873"/>
                <a:gd name="T1" fmla="*/ 1350 h 2217"/>
                <a:gd name="T2" fmla="*/ 1057 w 2873"/>
                <a:gd name="T3" fmla="*/ 1310 h 2217"/>
                <a:gd name="T4" fmla="*/ 1052 w 2873"/>
                <a:gd name="T5" fmla="*/ 1133 h 2217"/>
                <a:gd name="T6" fmla="*/ 902 w 2873"/>
                <a:gd name="T7" fmla="*/ 275 h 2217"/>
                <a:gd name="T8" fmla="*/ 766 w 2873"/>
                <a:gd name="T9" fmla="*/ 250 h 2217"/>
                <a:gd name="T10" fmla="*/ 750 w 2873"/>
                <a:gd name="T11" fmla="*/ 250 h 2217"/>
                <a:gd name="T12" fmla="*/ 367 w 2873"/>
                <a:gd name="T13" fmla="*/ 673 h 2217"/>
                <a:gd name="T14" fmla="*/ 582 w 2873"/>
                <a:gd name="T15" fmla="*/ 1173 h 2217"/>
                <a:gd name="T16" fmla="*/ 596 w 2873"/>
                <a:gd name="T17" fmla="*/ 1247 h 2217"/>
                <a:gd name="T18" fmla="*/ 574 w 2873"/>
                <a:gd name="T19" fmla="*/ 1308 h 2217"/>
                <a:gd name="T20" fmla="*/ 15 w 2873"/>
                <a:gd name="T21" fmla="*/ 1723 h 2217"/>
                <a:gd name="T22" fmla="*/ 12 w 2873"/>
                <a:gd name="T23" fmla="*/ 1907 h 2217"/>
                <a:gd name="T24" fmla="*/ 293 w 2873"/>
                <a:gd name="T25" fmla="*/ 2002 h 2217"/>
                <a:gd name="T26" fmla="*/ 329 w 2873"/>
                <a:gd name="T27" fmla="*/ 1859 h 2217"/>
                <a:gd name="T28" fmla="*/ 969 w 2873"/>
                <a:gd name="T29" fmla="*/ 1350 h 2217"/>
                <a:gd name="T30" fmla="*/ 969 w 2873"/>
                <a:gd name="T31" fmla="*/ 1350 h 2217"/>
                <a:gd name="T32" fmla="*/ 969 w 2873"/>
                <a:gd name="T33" fmla="*/ 1350 h 2217"/>
                <a:gd name="T34" fmla="*/ 2858 w 2873"/>
                <a:gd name="T35" fmla="*/ 1721 h 2217"/>
                <a:gd name="T36" fmla="*/ 2285 w 2873"/>
                <a:gd name="T37" fmla="*/ 1307 h 2217"/>
                <a:gd name="T38" fmla="*/ 2262 w 2873"/>
                <a:gd name="T39" fmla="*/ 1246 h 2217"/>
                <a:gd name="T40" fmla="*/ 2276 w 2873"/>
                <a:gd name="T41" fmla="*/ 1172 h 2217"/>
                <a:gd name="T42" fmla="*/ 2497 w 2873"/>
                <a:gd name="T43" fmla="*/ 673 h 2217"/>
                <a:gd name="T44" fmla="*/ 2104 w 2873"/>
                <a:gd name="T45" fmla="*/ 250 h 2217"/>
                <a:gd name="T46" fmla="*/ 2104 w 2873"/>
                <a:gd name="T47" fmla="*/ 250 h 2217"/>
                <a:gd name="T48" fmla="*/ 2088 w 2873"/>
                <a:gd name="T49" fmla="*/ 250 h 2217"/>
                <a:gd name="T50" fmla="*/ 1927 w 2873"/>
                <a:gd name="T51" fmla="*/ 282 h 2217"/>
                <a:gd name="T52" fmla="*/ 1749 w 2873"/>
                <a:gd name="T53" fmla="*/ 1131 h 2217"/>
                <a:gd name="T54" fmla="*/ 1973 w 2873"/>
                <a:gd name="T55" fmla="*/ 1395 h 2217"/>
                <a:gd name="T56" fmla="*/ 2474 w 2873"/>
                <a:gd name="T57" fmla="*/ 1824 h 2217"/>
                <a:gd name="T58" fmla="*/ 2509 w 2873"/>
                <a:gd name="T59" fmla="*/ 2002 h 2217"/>
                <a:gd name="T60" fmla="*/ 2861 w 2873"/>
                <a:gd name="T61" fmla="*/ 1905 h 2217"/>
                <a:gd name="T62" fmla="*/ 2858 w 2873"/>
                <a:gd name="T63" fmla="*/ 1721 h 2217"/>
                <a:gd name="T64" fmla="*/ 2858 w 2873"/>
                <a:gd name="T65" fmla="*/ 1721 h 2217"/>
                <a:gd name="T66" fmla="*/ 2858 w 2873"/>
                <a:gd name="T67" fmla="*/ 1721 h 2217"/>
                <a:gd name="T68" fmla="*/ 1642 w 2873"/>
                <a:gd name="T69" fmla="*/ 1312 h 2217"/>
                <a:gd name="T70" fmla="*/ 1614 w 2873"/>
                <a:gd name="T71" fmla="*/ 1237 h 2217"/>
                <a:gd name="T72" fmla="*/ 1631 w 2873"/>
                <a:gd name="T73" fmla="*/ 1146 h 2217"/>
                <a:gd name="T74" fmla="*/ 1902 w 2873"/>
                <a:gd name="T75" fmla="*/ 525 h 2217"/>
                <a:gd name="T76" fmla="*/ 1420 w 2873"/>
                <a:gd name="T77" fmla="*/ 0 h 2217"/>
                <a:gd name="T78" fmla="*/ 1420 w 2873"/>
                <a:gd name="T79" fmla="*/ 0 h 2217"/>
                <a:gd name="T80" fmla="*/ 1400 w 2873"/>
                <a:gd name="T81" fmla="*/ 0 h 2217"/>
                <a:gd name="T82" fmla="*/ 919 w 2873"/>
                <a:gd name="T83" fmla="*/ 525 h 2217"/>
                <a:gd name="T84" fmla="*/ 1189 w 2873"/>
                <a:gd name="T85" fmla="*/ 1146 h 2217"/>
                <a:gd name="T86" fmla="*/ 1222 w 2873"/>
                <a:gd name="T87" fmla="*/ 1252 h 2217"/>
                <a:gd name="T88" fmla="*/ 1178 w 2873"/>
                <a:gd name="T89" fmla="*/ 1312 h 2217"/>
                <a:gd name="T90" fmla="*/ 435 w 2873"/>
                <a:gd name="T91" fmla="*/ 1824 h 2217"/>
                <a:gd name="T92" fmla="*/ 789 w 2873"/>
                <a:gd name="T93" fmla="*/ 2185 h 2217"/>
                <a:gd name="T94" fmla="*/ 1420 w 2873"/>
                <a:gd name="T95" fmla="*/ 2217 h 2217"/>
                <a:gd name="T96" fmla="*/ 2389 w 2873"/>
                <a:gd name="T97" fmla="*/ 1828 h 2217"/>
                <a:gd name="T98" fmla="*/ 1642 w 2873"/>
                <a:gd name="T99" fmla="*/ 1312 h 2217"/>
                <a:gd name="T100" fmla="*/ 1642 w 2873"/>
                <a:gd name="T101" fmla="*/ 1312 h 2217"/>
                <a:gd name="T102" fmla="*/ 1642 w 2873"/>
                <a:gd name="T103" fmla="*/ 1312 h 2217"/>
                <a:gd name="T104" fmla="*/ 1642 w 2873"/>
                <a:gd name="T105" fmla="*/ 1312 h 2217"/>
                <a:gd name="T106" fmla="*/ 1642 w 2873"/>
                <a:gd name="T107" fmla="*/ 1312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73" h="2217">
                  <a:moveTo>
                    <a:pt x="969" y="1350"/>
                  </a:moveTo>
                  <a:cubicBezTo>
                    <a:pt x="993" y="1341"/>
                    <a:pt x="1022" y="1332"/>
                    <a:pt x="1057" y="1310"/>
                  </a:cubicBezTo>
                  <a:cubicBezTo>
                    <a:pt x="1107" y="1279"/>
                    <a:pt x="1146" y="1213"/>
                    <a:pt x="1052" y="1133"/>
                  </a:cubicBezTo>
                  <a:cubicBezTo>
                    <a:pt x="741" y="685"/>
                    <a:pt x="855" y="387"/>
                    <a:pt x="902" y="275"/>
                  </a:cubicBezTo>
                  <a:cubicBezTo>
                    <a:pt x="863" y="260"/>
                    <a:pt x="817" y="250"/>
                    <a:pt x="766" y="250"/>
                  </a:cubicBezTo>
                  <a:cubicBezTo>
                    <a:pt x="750" y="250"/>
                    <a:pt x="750" y="250"/>
                    <a:pt x="750" y="250"/>
                  </a:cubicBezTo>
                  <a:cubicBezTo>
                    <a:pt x="453" y="250"/>
                    <a:pt x="374" y="521"/>
                    <a:pt x="367" y="673"/>
                  </a:cubicBezTo>
                  <a:cubicBezTo>
                    <a:pt x="363" y="1031"/>
                    <a:pt x="582" y="1173"/>
                    <a:pt x="582" y="1173"/>
                  </a:cubicBezTo>
                  <a:cubicBezTo>
                    <a:pt x="582" y="1173"/>
                    <a:pt x="596" y="1192"/>
                    <a:pt x="596" y="1247"/>
                  </a:cubicBezTo>
                  <a:cubicBezTo>
                    <a:pt x="596" y="1259"/>
                    <a:pt x="588" y="1296"/>
                    <a:pt x="574" y="1308"/>
                  </a:cubicBezTo>
                  <a:cubicBezTo>
                    <a:pt x="452" y="1406"/>
                    <a:pt x="44" y="1510"/>
                    <a:pt x="15" y="1723"/>
                  </a:cubicBezTo>
                  <a:cubicBezTo>
                    <a:pt x="0" y="1784"/>
                    <a:pt x="10" y="1848"/>
                    <a:pt x="12" y="1907"/>
                  </a:cubicBezTo>
                  <a:cubicBezTo>
                    <a:pt x="79" y="1958"/>
                    <a:pt x="293" y="2002"/>
                    <a:pt x="293" y="2002"/>
                  </a:cubicBezTo>
                  <a:cubicBezTo>
                    <a:pt x="293" y="2002"/>
                    <a:pt x="311" y="1948"/>
                    <a:pt x="329" y="1859"/>
                  </a:cubicBezTo>
                  <a:cubicBezTo>
                    <a:pt x="355" y="1728"/>
                    <a:pt x="533" y="1514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cubicBezTo>
                    <a:pt x="969" y="1350"/>
                    <a:pt x="969" y="1350"/>
                    <a:pt x="969" y="1350"/>
                  </a:cubicBezTo>
                  <a:moveTo>
                    <a:pt x="2858" y="1721"/>
                  </a:moveTo>
                  <a:cubicBezTo>
                    <a:pt x="2829" y="1508"/>
                    <a:pt x="2410" y="1405"/>
                    <a:pt x="2285" y="1307"/>
                  </a:cubicBezTo>
                  <a:cubicBezTo>
                    <a:pt x="2271" y="1295"/>
                    <a:pt x="2262" y="1258"/>
                    <a:pt x="2262" y="1246"/>
                  </a:cubicBezTo>
                  <a:cubicBezTo>
                    <a:pt x="2262" y="1191"/>
                    <a:pt x="2276" y="1172"/>
                    <a:pt x="2276" y="1172"/>
                  </a:cubicBezTo>
                  <a:cubicBezTo>
                    <a:pt x="2276" y="1172"/>
                    <a:pt x="2500" y="1030"/>
                    <a:pt x="2497" y="673"/>
                  </a:cubicBezTo>
                  <a:cubicBezTo>
                    <a:pt x="2490" y="521"/>
                    <a:pt x="2396" y="250"/>
                    <a:pt x="2104" y="250"/>
                  </a:cubicBezTo>
                  <a:cubicBezTo>
                    <a:pt x="2104" y="250"/>
                    <a:pt x="2104" y="250"/>
                    <a:pt x="2104" y="250"/>
                  </a:cubicBezTo>
                  <a:cubicBezTo>
                    <a:pt x="2088" y="250"/>
                    <a:pt x="2088" y="250"/>
                    <a:pt x="2088" y="250"/>
                  </a:cubicBezTo>
                  <a:cubicBezTo>
                    <a:pt x="2025" y="250"/>
                    <a:pt x="1972" y="262"/>
                    <a:pt x="1927" y="282"/>
                  </a:cubicBezTo>
                  <a:cubicBezTo>
                    <a:pt x="1989" y="491"/>
                    <a:pt x="2064" y="874"/>
                    <a:pt x="1749" y="1131"/>
                  </a:cubicBezTo>
                  <a:cubicBezTo>
                    <a:pt x="1625" y="1315"/>
                    <a:pt x="2037" y="1423"/>
                    <a:pt x="1973" y="1395"/>
                  </a:cubicBezTo>
                  <a:cubicBezTo>
                    <a:pt x="2346" y="1562"/>
                    <a:pt x="2446" y="1691"/>
                    <a:pt x="2474" y="1824"/>
                  </a:cubicBezTo>
                  <a:cubicBezTo>
                    <a:pt x="2497" y="1935"/>
                    <a:pt x="2509" y="2002"/>
                    <a:pt x="2509" y="2002"/>
                  </a:cubicBezTo>
                  <a:cubicBezTo>
                    <a:pt x="2509" y="2002"/>
                    <a:pt x="2789" y="1960"/>
                    <a:pt x="2861" y="1905"/>
                  </a:cubicBezTo>
                  <a:cubicBezTo>
                    <a:pt x="2864" y="1846"/>
                    <a:pt x="2873" y="1783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cubicBezTo>
                    <a:pt x="2858" y="1721"/>
                    <a:pt x="2858" y="1721"/>
                    <a:pt x="2858" y="1721"/>
                  </a:cubicBezTo>
                  <a:moveTo>
                    <a:pt x="1642" y="1312"/>
                  </a:moveTo>
                  <a:cubicBezTo>
                    <a:pt x="1625" y="1298"/>
                    <a:pt x="1614" y="1252"/>
                    <a:pt x="1614" y="1237"/>
                  </a:cubicBezTo>
                  <a:cubicBezTo>
                    <a:pt x="1614" y="1169"/>
                    <a:pt x="1631" y="1146"/>
                    <a:pt x="1631" y="1146"/>
                  </a:cubicBezTo>
                  <a:cubicBezTo>
                    <a:pt x="1631" y="1146"/>
                    <a:pt x="1907" y="997"/>
                    <a:pt x="1902" y="525"/>
                  </a:cubicBezTo>
                  <a:cubicBezTo>
                    <a:pt x="1894" y="336"/>
                    <a:pt x="1778" y="0"/>
                    <a:pt x="1420" y="0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1400" y="0"/>
                    <a:pt x="1400" y="0"/>
                    <a:pt x="1400" y="0"/>
                  </a:cubicBezTo>
                  <a:cubicBezTo>
                    <a:pt x="1026" y="0"/>
                    <a:pt x="926" y="336"/>
                    <a:pt x="919" y="525"/>
                  </a:cubicBezTo>
                  <a:cubicBezTo>
                    <a:pt x="914" y="969"/>
                    <a:pt x="1189" y="1146"/>
                    <a:pt x="1189" y="1146"/>
                  </a:cubicBezTo>
                  <a:cubicBezTo>
                    <a:pt x="1189" y="1146"/>
                    <a:pt x="1222" y="1184"/>
                    <a:pt x="1222" y="1252"/>
                  </a:cubicBezTo>
                  <a:cubicBezTo>
                    <a:pt x="1222" y="1267"/>
                    <a:pt x="1196" y="1298"/>
                    <a:pt x="1178" y="1312"/>
                  </a:cubicBezTo>
                  <a:cubicBezTo>
                    <a:pt x="1024" y="1435"/>
                    <a:pt x="471" y="1559"/>
                    <a:pt x="435" y="1824"/>
                  </a:cubicBezTo>
                  <a:cubicBezTo>
                    <a:pt x="407" y="1936"/>
                    <a:pt x="243" y="2114"/>
                    <a:pt x="789" y="2185"/>
                  </a:cubicBezTo>
                  <a:cubicBezTo>
                    <a:pt x="939" y="2205"/>
                    <a:pt x="1144" y="2217"/>
                    <a:pt x="1420" y="2217"/>
                  </a:cubicBezTo>
                  <a:cubicBezTo>
                    <a:pt x="2686" y="2217"/>
                    <a:pt x="2424" y="1972"/>
                    <a:pt x="2389" y="1828"/>
                  </a:cubicBezTo>
                  <a:cubicBezTo>
                    <a:pt x="2353" y="1563"/>
                    <a:pt x="1796" y="1435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cubicBezTo>
                    <a:pt x="1642" y="1312"/>
                    <a:pt x="1642" y="1312"/>
                    <a:pt x="1642" y="1312"/>
                  </a:cubicBezTo>
                  <a:moveTo>
                    <a:pt x="1642" y="1312"/>
                  </a:moveTo>
                  <a:cubicBezTo>
                    <a:pt x="1642" y="1312"/>
                    <a:pt x="1642" y="1312"/>
                    <a:pt x="1642" y="1312"/>
                  </a:cubicBezTo>
                </a:path>
              </a:pathLst>
            </a:custGeom>
            <a:solidFill>
              <a:srgbClr val="1C74D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8" name="组合 17"/>
            <p:cNvGrpSpPr/>
            <p:nvPr/>
          </p:nvGrpSpPr>
          <p:grpSpPr>
            <a:xfrm>
              <a:off x="5743126" y="3810000"/>
              <a:ext cx="705748" cy="463550"/>
              <a:chOff x="5178550" y="2057400"/>
              <a:chExt cx="2213922" cy="1454150"/>
            </a:xfrm>
            <a:solidFill>
              <a:schemeClr val="bg1">
                <a:alpha val="70000"/>
              </a:schemeClr>
            </a:solidFill>
          </p:grpSpPr>
          <p:sp>
            <p:nvSpPr>
              <p:cNvPr id="15" name="Freeform 5"/>
              <p:cNvSpPr>
                <a:spLocks noEditPoints="1"/>
              </p:cNvSpPr>
              <p:nvPr/>
            </p:nvSpPr>
            <p:spPr bwMode="auto">
              <a:xfrm>
                <a:off x="6115050" y="2057400"/>
                <a:ext cx="1277422" cy="1408113"/>
              </a:xfrm>
              <a:custGeom>
                <a:avLst/>
                <a:gdLst>
                  <a:gd name="T0" fmla="*/ 2500 w 2968"/>
                  <a:gd name="T1" fmla="*/ 428 h 3272"/>
                  <a:gd name="T2" fmla="*/ 2968 w 2968"/>
                  <a:gd name="T3" fmla="*/ 1620 h 3272"/>
                  <a:gd name="T4" fmla="*/ 2511 w 2968"/>
                  <a:gd name="T5" fmla="*/ 2827 h 3272"/>
                  <a:gd name="T6" fmla="*/ 1119 w 2968"/>
                  <a:gd name="T7" fmla="*/ 3272 h 3272"/>
                  <a:gd name="T8" fmla="*/ 0 w 2968"/>
                  <a:gd name="T9" fmla="*/ 3272 h 3272"/>
                  <a:gd name="T10" fmla="*/ 0 w 2968"/>
                  <a:gd name="T11" fmla="*/ 0 h 3272"/>
                  <a:gd name="T12" fmla="*/ 1156 w 2968"/>
                  <a:gd name="T13" fmla="*/ 0 h 3272"/>
                  <a:gd name="T14" fmla="*/ 2500 w 2968"/>
                  <a:gd name="T15" fmla="*/ 428 h 3272"/>
                  <a:gd name="T16" fmla="*/ 2500 w 2968"/>
                  <a:gd name="T17" fmla="*/ 428 h 3272"/>
                  <a:gd name="T18" fmla="*/ 1964 w 2968"/>
                  <a:gd name="T19" fmla="*/ 2373 h 3272"/>
                  <a:gd name="T20" fmla="*/ 2233 w 2968"/>
                  <a:gd name="T21" fmla="*/ 1638 h 3272"/>
                  <a:gd name="T22" fmla="*/ 1964 w 2968"/>
                  <a:gd name="T23" fmla="*/ 896 h 3272"/>
                  <a:gd name="T24" fmla="*/ 1138 w 2968"/>
                  <a:gd name="T25" fmla="*/ 637 h 3272"/>
                  <a:gd name="T26" fmla="*/ 730 w 2968"/>
                  <a:gd name="T27" fmla="*/ 637 h 3272"/>
                  <a:gd name="T28" fmla="*/ 730 w 2968"/>
                  <a:gd name="T29" fmla="*/ 2626 h 3272"/>
                  <a:gd name="T30" fmla="*/ 1194 w 2968"/>
                  <a:gd name="T31" fmla="*/ 2626 h 3272"/>
                  <a:gd name="T32" fmla="*/ 1964 w 2968"/>
                  <a:gd name="T33" fmla="*/ 2373 h 3272"/>
                  <a:gd name="T34" fmla="*/ 1964 w 2968"/>
                  <a:gd name="T35" fmla="*/ 2373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68" h="3272">
                    <a:moveTo>
                      <a:pt x="2500" y="428"/>
                    </a:moveTo>
                    <a:cubicBezTo>
                      <a:pt x="2812" y="714"/>
                      <a:pt x="2968" y="1111"/>
                      <a:pt x="2968" y="1620"/>
                    </a:cubicBezTo>
                    <a:cubicBezTo>
                      <a:pt x="2968" y="2128"/>
                      <a:pt x="2816" y="2531"/>
                      <a:pt x="2511" y="2827"/>
                    </a:cubicBezTo>
                    <a:cubicBezTo>
                      <a:pt x="2207" y="3124"/>
                      <a:pt x="1743" y="3272"/>
                      <a:pt x="1119" y="3272"/>
                    </a:cubicBezTo>
                    <a:cubicBezTo>
                      <a:pt x="0" y="3272"/>
                      <a:pt x="0" y="3272"/>
                      <a:pt x="0" y="327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6" y="0"/>
                      <a:pt x="1156" y="0"/>
                      <a:pt x="1156" y="0"/>
                    </a:cubicBezTo>
                    <a:cubicBezTo>
                      <a:pt x="1740" y="0"/>
                      <a:pt x="2188" y="143"/>
                      <a:pt x="2500" y="428"/>
                    </a:cubicBezTo>
                    <a:cubicBezTo>
                      <a:pt x="2500" y="428"/>
                      <a:pt x="2500" y="428"/>
                      <a:pt x="2500" y="428"/>
                    </a:cubicBezTo>
                    <a:close/>
                    <a:moveTo>
                      <a:pt x="1964" y="2373"/>
                    </a:moveTo>
                    <a:cubicBezTo>
                      <a:pt x="2143" y="2205"/>
                      <a:pt x="2233" y="1960"/>
                      <a:pt x="2233" y="1638"/>
                    </a:cubicBezTo>
                    <a:cubicBezTo>
                      <a:pt x="2233" y="1317"/>
                      <a:pt x="2143" y="1070"/>
                      <a:pt x="1964" y="896"/>
                    </a:cubicBezTo>
                    <a:cubicBezTo>
                      <a:pt x="1784" y="723"/>
                      <a:pt x="1509" y="637"/>
                      <a:pt x="1138" y="637"/>
                    </a:cubicBezTo>
                    <a:cubicBezTo>
                      <a:pt x="730" y="637"/>
                      <a:pt x="730" y="637"/>
                      <a:pt x="730" y="637"/>
                    </a:cubicBezTo>
                    <a:cubicBezTo>
                      <a:pt x="730" y="2626"/>
                      <a:pt x="730" y="2626"/>
                      <a:pt x="730" y="2626"/>
                    </a:cubicBezTo>
                    <a:cubicBezTo>
                      <a:pt x="1194" y="2626"/>
                      <a:pt x="1194" y="2626"/>
                      <a:pt x="1194" y="2626"/>
                    </a:cubicBezTo>
                    <a:cubicBezTo>
                      <a:pt x="1528" y="2626"/>
                      <a:pt x="1784" y="2542"/>
                      <a:pt x="1964" y="2373"/>
                    </a:cubicBezTo>
                    <a:cubicBezTo>
                      <a:pt x="1964" y="2373"/>
                      <a:pt x="1964" y="2373"/>
                      <a:pt x="1964" y="2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5178550" y="2057400"/>
                <a:ext cx="1234223" cy="1454150"/>
              </a:xfrm>
              <a:custGeom>
                <a:avLst/>
                <a:gdLst>
                  <a:gd name="T0" fmla="*/ 1390 w 2776"/>
                  <a:gd name="T1" fmla="*/ 2628 h 3272"/>
                  <a:gd name="T2" fmla="*/ 1875 w 2776"/>
                  <a:gd name="T3" fmla="*/ 2403 h 3272"/>
                  <a:gd name="T4" fmla="*/ 2053 w 2776"/>
                  <a:gd name="T5" fmla="*/ 1789 h 3272"/>
                  <a:gd name="T6" fmla="*/ 2053 w 2776"/>
                  <a:gd name="T7" fmla="*/ 0 h 3272"/>
                  <a:gd name="T8" fmla="*/ 2776 w 2776"/>
                  <a:gd name="T9" fmla="*/ 0 h 3272"/>
                  <a:gd name="T10" fmla="*/ 2776 w 2776"/>
                  <a:gd name="T11" fmla="*/ 1812 h 3272"/>
                  <a:gd name="T12" fmla="*/ 2387 w 2776"/>
                  <a:gd name="T13" fmla="*/ 2894 h 3272"/>
                  <a:gd name="T14" fmla="*/ 1390 w 2776"/>
                  <a:gd name="T15" fmla="*/ 3272 h 3272"/>
                  <a:gd name="T16" fmla="*/ 392 w 2776"/>
                  <a:gd name="T17" fmla="*/ 2892 h 3272"/>
                  <a:gd name="T18" fmla="*/ 0 w 2776"/>
                  <a:gd name="T19" fmla="*/ 1812 h 3272"/>
                  <a:gd name="T20" fmla="*/ 0 w 2776"/>
                  <a:gd name="T21" fmla="*/ 0 h 3272"/>
                  <a:gd name="T22" fmla="*/ 723 w 2776"/>
                  <a:gd name="T23" fmla="*/ 0 h 3272"/>
                  <a:gd name="T24" fmla="*/ 723 w 2776"/>
                  <a:gd name="T25" fmla="*/ 1789 h 3272"/>
                  <a:gd name="T26" fmla="*/ 904 w 2776"/>
                  <a:gd name="T27" fmla="*/ 2403 h 3272"/>
                  <a:gd name="T28" fmla="*/ 1390 w 2776"/>
                  <a:gd name="T29" fmla="*/ 2628 h 3272"/>
                  <a:gd name="T30" fmla="*/ 1390 w 2776"/>
                  <a:gd name="T31" fmla="*/ 2628 h 3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6" h="3272">
                    <a:moveTo>
                      <a:pt x="1390" y="2628"/>
                    </a:moveTo>
                    <a:cubicBezTo>
                      <a:pt x="1594" y="2628"/>
                      <a:pt x="1756" y="2553"/>
                      <a:pt x="1875" y="2403"/>
                    </a:cubicBezTo>
                    <a:cubicBezTo>
                      <a:pt x="1994" y="2253"/>
                      <a:pt x="2053" y="2049"/>
                      <a:pt x="2053" y="1789"/>
                    </a:cubicBezTo>
                    <a:cubicBezTo>
                      <a:pt x="2053" y="0"/>
                      <a:pt x="2053" y="0"/>
                      <a:pt x="2053" y="0"/>
                    </a:cubicBezTo>
                    <a:cubicBezTo>
                      <a:pt x="2776" y="0"/>
                      <a:pt x="2776" y="0"/>
                      <a:pt x="2776" y="0"/>
                    </a:cubicBezTo>
                    <a:cubicBezTo>
                      <a:pt x="2776" y="1812"/>
                      <a:pt x="2776" y="1812"/>
                      <a:pt x="2776" y="1812"/>
                    </a:cubicBezTo>
                    <a:cubicBezTo>
                      <a:pt x="2776" y="2282"/>
                      <a:pt x="2646" y="2643"/>
                      <a:pt x="2387" y="2894"/>
                    </a:cubicBezTo>
                    <a:cubicBezTo>
                      <a:pt x="2127" y="3146"/>
                      <a:pt x="1795" y="3272"/>
                      <a:pt x="1390" y="3272"/>
                    </a:cubicBezTo>
                    <a:cubicBezTo>
                      <a:pt x="986" y="3272"/>
                      <a:pt x="653" y="3145"/>
                      <a:pt x="392" y="2892"/>
                    </a:cubicBezTo>
                    <a:cubicBezTo>
                      <a:pt x="131" y="2639"/>
                      <a:pt x="0" y="2279"/>
                      <a:pt x="0" y="18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3" y="0"/>
                      <a:pt x="723" y="0"/>
                      <a:pt x="723" y="0"/>
                    </a:cubicBezTo>
                    <a:cubicBezTo>
                      <a:pt x="723" y="1789"/>
                      <a:pt x="723" y="1789"/>
                      <a:pt x="723" y="1789"/>
                    </a:cubicBezTo>
                    <a:cubicBezTo>
                      <a:pt x="723" y="2049"/>
                      <a:pt x="783" y="2253"/>
                      <a:pt x="904" y="2403"/>
                    </a:cubicBezTo>
                    <a:cubicBezTo>
                      <a:pt x="1024" y="2553"/>
                      <a:pt x="1187" y="2628"/>
                      <a:pt x="1390" y="2628"/>
                    </a:cubicBezTo>
                    <a:cubicBezTo>
                      <a:pt x="1390" y="2628"/>
                      <a:pt x="1390" y="2628"/>
                      <a:pt x="1390" y="26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2" name="组合 28"/>
          <p:cNvGrpSpPr/>
          <p:nvPr/>
        </p:nvGrpSpPr>
        <p:grpSpPr>
          <a:xfrm>
            <a:off x="224402" y="1366241"/>
            <a:ext cx="5062271" cy="5038608"/>
            <a:chOff x="224401" y="1366241"/>
            <a:chExt cx="5062271" cy="5038608"/>
          </a:xfrm>
        </p:grpSpPr>
        <p:grpSp>
          <p:nvGrpSpPr>
            <p:cNvPr id="14" name="Group 334"/>
            <p:cNvGrpSpPr/>
            <p:nvPr/>
          </p:nvGrpSpPr>
          <p:grpSpPr>
            <a:xfrm flipH="1">
              <a:off x="224401" y="1366241"/>
              <a:ext cx="5062271" cy="5038608"/>
              <a:chOff x="4476325" y="1364544"/>
              <a:chExt cx="3796703" cy="3778956"/>
            </a:xfrm>
          </p:grpSpPr>
          <p:sp>
            <p:nvSpPr>
              <p:cNvPr id="18" name="Freeform 336"/>
              <p:cNvSpPr>
                <a:spLocks/>
              </p:cNvSpPr>
              <p:nvPr/>
            </p:nvSpPr>
            <p:spPr bwMode="auto">
              <a:xfrm>
                <a:off x="6896145" y="3801414"/>
                <a:ext cx="1376883" cy="1342086"/>
              </a:xfrm>
              <a:custGeom>
                <a:avLst/>
                <a:gdLst>
                  <a:gd name="connsiteX0" fmla="*/ 246478 w 1376883"/>
                  <a:gd name="connsiteY0" fmla="*/ 0 h 1342086"/>
                  <a:gd name="connsiteX1" fmla="*/ 1376883 w 1376883"/>
                  <a:gd name="connsiteY1" fmla="*/ 1342086 h 1342086"/>
                  <a:gd name="connsiteX2" fmla="*/ 964218 w 1376883"/>
                  <a:gd name="connsiteY2" fmla="*/ 1342086 h 1342086"/>
                  <a:gd name="connsiteX3" fmla="*/ 0 w 1376883"/>
                  <a:gd name="connsiteY3" fmla="*/ 201522 h 134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883" h="1342086">
                    <a:moveTo>
                      <a:pt x="246478" y="0"/>
                    </a:moveTo>
                    <a:lnTo>
                      <a:pt x="1376883" y="1342086"/>
                    </a:lnTo>
                    <a:lnTo>
                      <a:pt x="964218" y="1342086"/>
                    </a:lnTo>
                    <a:lnTo>
                      <a:pt x="0" y="20152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914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470"/>
              <p:cNvSpPr>
                <a:spLocks/>
              </p:cNvSpPr>
              <p:nvPr/>
            </p:nvSpPr>
            <p:spPr bwMode="auto">
              <a:xfrm>
                <a:off x="6810884" y="3702203"/>
                <a:ext cx="466602" cy="430948"/>
              </a:xfrm>
              <a:custGeom>
                <a:avLst/>
                <a:gdLst>
                  <a:gd name="T0" fmla="*/ 79 w 104"/>
                  <a:gd name="T1" fmla="*/ 0 h 96"/>
                  <a:gd name="T2" fmla="*/ 0 w 104"/>
                  <a:gd name="T3" fmla="*/ 65 h 96"/>
                  <a:gd name="T4" fmla="*/ 25 w 104"/>
                  <a:gd name="T5" fmla="*/ 96 h 96"/>
                  <a:gd name="T6" fmla="*/ 104 w 104"/>
                  <a:gd name="T7" fmla="*/ 31 h 96"/>
                  <a:gd name="T8" fmla="*/ 79 w 104"/>
                  <a:gd name="T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96">
                    <a:moveTo>
                      <a:pt x="79" y="0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63" y="85"/>
                      <a:pt x="89" y="63"/>
                      <a:pt x="104" y="31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471"/>
              <p:cNvSpPr>
                <a:spLocks noEditPoints="1"/>
              </p:cNvSpPr>
              <p:nvPr/>
            </p:nvSpPr>
            <p:spPr bwMode="auto">
              <a:xfrm>
                <a:off x="4476325" y="1364544"/>
                <a:ext cx="3260012" cy="2853867"/>
              </a:xfrm>
              <a:custGeom>
                <a:avLst/>
                <a:gdLst>
                  <a:gd name="T0" fmla="*/ 363 w 726"/>
                  <a:gd name="T1" fmla="*/ 636 h 636"/>
                  <a:gd name="T2" fmla="*/ 516 w 726"/>
                  <a:gd name="T3" fmla="*/ 597 h 636"/>
                  <a:gd name="T4" fmla="*/ 642 w 726"/>
                  <a:gd name="T5" fmla="*/ 166 h 636"/>
                  <a:gd name="T6" fmla="*/ 363 w 726"/>
                  <a:gd name="T7" fmla="*/ 0 h 636"/>
                  <a:gd name="T8" fmla="*/ 363 w 726"/>
                  <a:gd name="T9" fmla="*/ 18 h 636"/>
                  <a:gd name="T10" fmla="*/ 627 w 726"/>
                  <a:gd name="T11" fmla="*/ 174 h 636"/>
                  <a:gd name="T12" fmla="*/ 507 w 726"/>
                  <a:gd name="T13" fmla="*/ 582 h 636"/>
                  <a:gd name="T14" fmla="*/ 363 w 726"/>
                  <a:gd name="T15" fmla="*/ 618 h 636"/>
                  <a:gd name="T16" fmla="*/ 363 w 726"/>
                  <a:gd name="T17" fmla="*/ 636 h 636"/>
                  <a:gd name="T18" fmla="*/ 211 w 726"/>
                  <a:gd name="T19" fmla="*/ 39 h 636"/>
                  <a:gd name="T20" fmla="*/ 84 w 726"/>
                  <a:gd name="T21" fmla="*/ 471 h 636"/>
                  <a:gd name="T22" fmla="*/ 363 w 726"/>
                  <a:gd name="T23" fmla="*/ 636 h 636"/>
                  <a:gd name="T24" fmla="*/ 363 w 726"/>
                  <a:gd name="T25" fmla="*/ 618 h 636"/>
                  <a:gd name="T26" fmla="*/ 100 w 726"/>
                  <a:gd name="T27" fmla="*/ 462 h 636"/>
                  <a:gd name="T28" fmla="*/ 219 w 726"/>
                  <a:gd name="T29" fmla="*/ 55 h 636"/>
                  <a:gd name="T30" fmla="*/ 363 w 726"/>
                  <a:gd name="T31" fmla="*/ 18 h 636"/>
                  <a:gd name="T32" fmla="*/ 363 w 726"/>
                  <a:gd name="T33" fmla="*/ 0 h 636"/>
                  <a:gd name="T34" fmla="*/ 211 w 726"/>
                  <a:gd name="T35" fmla="*/ 3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6" h="636">
                    <a:moveTo>
                      <a:pt x="363" y="636"/>
                    </a:moveTo>
                    <a:cubicBezTo>
                      <a:pt x="415" y="636"/>
                      <a:pt x="467" y="623"/>
                      <a:pt x="516" y="597"/>
                    </a:cubicBezTo>
                    <a:cubicBezTo>
                      <a:pt x="670" y="513"/>
                      <a:pt x="726" y="320"/>
                      <a:pt x="642" y="166"/>
                    </a:cubicBezTo>
                    <a:cubicBezTo>
                      <a:pt x="584" y="60"/>
                      <a:pt x="476" y="0"/>
                      <a:pt x="363" y="0"/>
                    </a:cubicBezTo>
                    <a:cubicBezTo>
                      <a:pt x="363" y="18"/>
                      <a:pt x="363" y="18"/>
                      <a:pt x="363" y="18"/>
                    </a:cubicBezTo>
                    <a:cubicBezTo>
                      <a:pt x="469" y="18"/>
                      <a:pt x="572" y="74"/>
                      <a:pt x="627" y="174"/>
                    </a:cubicBezTo>
                    <a:cubicBezTo>
                      <a:pt x="706" y="320"/>
                      <a:pt x="653" y="502"/>
                      <a:pt x="507" y="582"/>
                    </a:cubicBezTo>
                    <a:cubicBezTo>
                      <a:pt x="462" y="607"/>
                      <a:pt x="412" y="619"/>
                      <a:pt x="363" y="618"/>
                    </a:cubicBezTo>
                    <a:lnTo>
                      <a:pt x="363" y="636"/>
                    </a:lnTo>
                    <a:close/>
                    <a:moveTo>
                      <a:pt x="211" y="39"/>
                    </a:moveTo>
                    <a:cubicBezTo>
                      <a:pt x="57" y="124"/>
                      <a:pt x="0" y="317"/>
                      <a:pt x="84" y="471"/>
                    </a:cubicBezTo>
                    <a:cubicBezTo>
                      <a:pt x="142" y="576"/>
                      <a:pt x="251" y="636"/>
                      <a:pt x="363" y="636"/>
                    </a:cubicBezTo>
                    <a:cubicBezTo>
                      <a:pt x="363" y="618"/>
                      <a:pt x="363" y="618"/>
                      <a:pt x="363" y="618"/>
                    </a:cubicBezTo>
                    <a:cubicBezTo>
                      <a:pt x="257" y="618"/>
                      <a:pt x="154" y="562"/>
                      <a:pt x="100" y="462"/>
                    </a:cubicBezTo>
                    <a:cubicBezTo>
                      <a:pt x="20" y="317"/>
                      <a:pt x="74" y="134"/>
                      <a:pt x="219" y="55"/>
                    </a:cubicBezTo>
                    <a:cubicBezTo>
                      <a:pt x="265" y="30"/>
                      <a:pt x="315" y="18"/>
                      <a:pt x="363" y="18"/>
                    </a:cubicBezTo>
                    <a:cubicBezTo>
                      <a:pt x="363" y="0"/>
                      <a:pt x="363" y="0"/>
                      <a:pt x="363" y="0"/>
                    </a:cubicBezTo>
                    <a:cubicBezTo>
                      <a:pt x="312" y="0"/>
                      <a:pt x="259" y="13"/>
                      <a:pt x="211" y="39"/>
                    </a:cubicBezTo>
                    <a:close/>
                  </a:path>
                </a:pathLst>
              </a:custGeom>
              <a:solidFill>
                <a:srgbClr val="15303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40"/>
                <a:endParaRPr 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1" name="Oval 408"/>
            <p:cNvSpPr>
              <a:spLocks noChangeAspect="1"/>
            </p:cNvSpPr>
            <p:nvPr/>
          </p:nvSpPr>
          <p:spPr>
            <a:xfrm>
              <a:off x="1313393" y="1474138"/>
              <a:ext cx="3600964" cy="3600964"/>
            </a:xfrm>
            <a:prstGeom prst="ellipse">
              <a:avLst/>
            </a:prstGeom>
            <a:solidFill>
              <a:srgbClr val="5F95C7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en-US"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Geschweifte Klammer rechts 87"/>
          <p:cNvSpPr/>
          <p:nvPr/>
        </p:nvSpPr>
        <p:spPr>
          <a:xfrm>
            <a:off x="6985298" y="2243658"/>
            <a:ext cx="191999" cy="3449228"/>
          </a:xfrm>
          <a:prstGeom prst="rightBrace">
            <a:avLst>
              <a:gd name="adj1" fmla="val 46082"/>
              <a:gd name="adj2" fmla="val 4943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de-DE" sz="2400" kern="0">
              <a:solidFill>
                <a:sysClr val="windowText" lastClr="000000"/>
              </a:solidFill>
            </a:endParaRPr>
          </a:p>
        </p:txBody>
      </p:sp>
      <p:sp>
        <p:nvSpPr>
          <p:cNvPr id="23" name="Geschweifte Klammer rechts 3"/>
          <p:cNvSpPr/>
          <p:nvPr/>
        </p:nvSpPr>
        <p:spPr>
          <a:xfrm>
            <a:off x="6985298" y="1008982"/>
            <a:ext cx="191999" cy="1048148"/>
          </a:xfrm>
          <a:prstGeom prst="rightBrace">
            <a:avLst>
              <a:gd name="adj1" fmla="val 46082"/>
              <a:gd name="adj2" fmla="val 49437"/>
            </a:avLst>
          </a:prstGeom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1219140"/>
            <a:endParaRPr lang="de-DE" sz="2400" kern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71531" y="2873830"/>
            <a:ext cx="1393372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加速孵化</a:t>
            </a:r>
          </a:p>
        </p:txBody>
      </p:sp>
      <p:sp>
        <p:nvSpPr>
          <p:cNvPr id="25" name="矩形 24"/>
          <p:cNvSpPr/>
          <p:nvPr/>
        </p:nvSpPr>
        <p:spPr>
          <a:xfrm>
            <a:off x="8184998" y="4579650"/>
            <a:ext cx="1723549" cy="40011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两种合作模式</a:t>
            </a:r>
          </a:p>
        </p:txBody>
      </p:sp>
      <p:pic>
        <p:nvPicPr>
          <p:cNvPr id="26" name="图片 25" descr="加速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590" y="2627086"/>
            <a:ext cx="898071" cy="898071"/>
          </a:xfrm>
          <a:prstGeom prst="rect">
            <a:avLst/>
          </a:prstGeom>
        </p:spPr>
      </p:pic>
      <p:pic>
        <p:nvPicPr>
          <p:cNvPr id="27" name="图片 26" descr="合作模式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732" y="4441369"/>
            <a:ext cx="651329" cy="651329"/>
          </a:xfrm>
          <a:prstGeom prst="rect">
            <a:avLst/>
          </a:prstGeom>
        </p:spPr>
      </p:pic>
      <p:pic>
        <p:nvPicPr>
          <p:cNvPr id="28" name="图片 27" descr="新模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365" y="1251859"/>
            <a:ext cx="647699" cy="647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  <p:bldP spid="23" grpId="0" animBg="1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19032" y="4823247"/>
            <a:ext cx="1085643" cy="5334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dist"/>
            <a:r>
              <a:rPr lang="zh-CN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并购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3618" y="2881711"/>
            <a:ext cx="2840703" cy="53860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进入合作项目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3618" y="3611442"/>
            <a:ext cx="2476517" cy="53860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定向资金支持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33618" y="4319658"/>
            <a:ext cx="2476517" cy="53860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定制孵化方案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22860" y="5040423"/>
            <a:ext cx="2476517" cy="533480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并入物理平台</a:t>
            </a:r>
          </a:p>
        </p:txBody>
      </p:sp>
      <p:sp>
        <p:nvSpPr>
          <p:cNvPr id="21" name="矩形 20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pic>
        <p:nvPicPr>
          <p:cNvPr id="27" name="图片 26" descr="购买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34" y="2360078"/>
            <a:ext cx="2464783" cy="2464783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6532887" y="5866984"/>
            <a:ext cx="2857520" cy="2117"/>
          </a:xfrm>
          <a:prstGeom prst="line">
            <a:avLst/>
          </a:prstGeom>
          <a:ln w="50800">
            <a:solidFill>
              <a:srgbClr val="225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524763" y="2484660"/>
            <a:ext cx="2857520" cy="2117"/>
          </a:xfrm>
          <a:prstGeom prst="line">
            <a:avLst/>
          </a:prstGeom>
          <a:ln w="50800">
            <a:solidFill>
              <a:srgbClr val="225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4"/>
          <p:cNvSpPr txBox="1"/>
          <p:nvPr/>
        </p:nvSpPr>
        <p:spPr>
          <a:xfrm>
            <a:off x="7508851" y="2151531"/>
            <a:ext cx="1699708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500" b="1" dirty="0">
                <a:solidFill>
                  <a:srgbClr val="2254B4"/>
                </a:solidFill>
              </a:rPr>
              <a:t>创新创业团体</a:t>
            </a:r>
          </a:p>
        </p:txBody>
      </p:sp>
      <p:pic>
        <p:nvPicPr>
          <p:cNvPr id="31" name="图片 30" descr="团体_2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624" y="1654629"/>
            <a:ext cx="812245" cy="709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17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>
                <a:latin typeface="+mj-lt"/>
                <a:ea typeface="+mj-ea"/>
                <a:cs typeface="+mj-cs"/>
              </a:rPr>
              <a:t> </a:t>
            </a:r>
            <a:endParaRPr lang="zh-CN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2006" y="4778732"/>
            <a:ext cx="1184977" cy="538605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 rtlCol="0">
            <a:spAutoFit/>
          </a:bodyPr>
          <a:lstStyle/>
          <a:p>
            <a:pPr algn="dist"/>
            <a:r>
              <a:rPr lang="zh-CN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投资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532887" y="5866984"/>
            <a:ext cx="2857520" cy="2117"/>
          </a:xfrm>
          <a:prstGeom prst="line">
            <a:avLst/>
          </a:prstGeom>
          <a:ln w="50800">
            <a:solidFill>
              <a:srgbClr val="225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3618" y="2881711"/>
            <a:ext cx="2346215" cy="53860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dist"/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项目专属资源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33617" y="3611442"/>
            <a:ext cx="2690083" cy="53860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dist"/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匹配相关投资商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5702" y="4319658"/>
            <a:ext cx="1704529" cy="53860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algn="dist"/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收入分成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524763" y="2484660"/>
            <a:ext cx="2857520" cy="2117"/>
          </a:xfrm>
          <a:prstGeom prst="line">
            <a:avLst/>
          </a:prstGeom>
          <a:ln w="50800">
            <a:solidFill>
              <a:srgbClr val="225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08851" y="2151531"/>
            <a:ext cx="1699708" cy="3231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1500" b="1" dirty="0">
                <a:solidFill>
                  <a:srgbClr val="2254B4"/>
                </a:solidFill>
              </a:rPr>
              <a:t>创新创业团体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54944" y="5040423"/>
            <a:ext cx="2476517" cy="538605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zh-CN" alt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促使方案落地</a:t>
            </a:r>
          </a:p>
        </p:txBody>
      </p:sp>
      <p:sp>
        <p:nvSpPr>
          <p:cNvPr id="21" name="矩形 20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Two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跨界方案</a:t>
            </a:r>
          </a:p>
        </p:txBody>
      </p:sp>
      <p:pic>
        <p:nvPicPr>
          <p:cNvPr id="29" name="图片 28" descr="团体_2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624" y="1654629"/>
            <a:ext cx="812245" cy="70938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717067" y="2459309"/>
            <a:ext cx="2201652" cy="1919271"/>
            <a:chOff x="-57150" y="-1931988"/>
            <a:chExt cx="12303125" cy="10725151"/>
          </a:xfrm>
          <a:solidFill>
            <a:srgbClr val="2254B4"/>
          </a:solidFill>
        </p:grpSpPr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3057525" y="-1931988"/>
              <a:ext cx="8421688" cy="1531938"/>
            </a:xfrm>
            <a:custGeom>
              <a:avLst/>
              <a:gdLst>
                <a:gd name="T0" fmla="*/ 114 w 2244"/>
                <a:gd name="T1" fmla="*/ 408 h 408"/>
                <a:gd name="T2" fmla="*/ 1121 w 2244"/>
                <a:gd name="T3" fmla="*/ 408 h 408"/>
                <a:gd name="T4" fmla="*/ 2134 w 2244"/>
                <a:gd name="T5" fmla="*/ 408 h 408"/>
                <a:gd name="T6" fmla="*/ 2244 w 2244"/>
                <a:gd name="T7" fmla="*/ 300 h 408"/>
                <a:gd name="T8" fmla="*/ 2244 w 2244"/>
                <a:gd name="T9" fmla="*/ 109 h 408"/>
                <a:gd name="T10" fmla="*/ 2134 w 2244"/>
                <a:gd name="T11" fmla="*/ 0 h 408"/>
                <a:gd name="T12" fmla="*/ 108 w 2244"/>
                <a:gd name="T13" fmla="*/ 0 h 408"/>
                <a:gd name="T14" fmla="*/ 0 w 2244"/>
                <a:gd name="T15" fmla="*/ 107 h 408"/>
                <a:gd name="T16" fmla="*/ 0 w 2244"/>
                <a:gd name="T17" fmla="*/ 292 h 408"/>
                <a:gd name="T18" fmla="*/ 114 w 2244"/>
                <a:gd name="T1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4" h="408">
                  <a:moveTo>
                    <a:pt x="114" y="408"/>
                  </a:moveTo>
                  <a:cubicBezTo>
                    <a:pt x="450" y="408"/>
                    <a:pt x="785" y="408"/>
                    <a:pt x="1121" y="408"/>
                  </a:cubicBezTo>
                  <a:cubicBezTo>
                    <a:pt x="1459" y="408"/>
                    <a:pt x="1796" y="408"/>
                    <a:pt x="2134" y="408"/>
                  </a:cubicBezTo>
                  <a:cubicBezTo>
                    <a:pt x="2203" y="408"/>
                    <a:pt x="2243" y="368"/>
                    <a:pt x="2244" y="300"/>
                  </a:cubicBezTo>
                  <a:cubicBezTo>
                    <a:pt x="2244" y="236"/>
                    <a:pt x="2244" y="172"/>
                    <a:pt x="2244" y="109"/>
                  </a:cubicBezTo>
                  <a:cubicBezTo>
                    <a:pt x="2244" y="41"/>
                    <a:pt x="2203" y="0"/>
                    <a:pt x="2134" y="0"/>
                  </a:cubicBezTo>
                  <a:cubicBezTo>
                    <a:pt x="1459" y="0"/>
                    <a:pt x="783" y="0"/>
                    <a:pt x="108" y="0"/>
                  </a:cubicBezTo>
                  <a:cubicBezTo>
                    <a:pt x="41" y="0"/>
                    <a:pt x="0" y="41"/>
                    <a:pt x="0" y="107"/>
                  </a:cubicBezTo>
                  <a:cubicBezTo>
                    <a:pt x="0" y="169"/>
                    <a:pt x="0" y="230"/>
                    <a:pt x="0" y="292"/>
                  </a:cubicBezTo>
                  <a:cubicBezTo>
                    <a:pt x="0" y="369"/>
                    <a:pt x="38" y="408"/>
                    <a:pt x="114" y="4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6870700" y="7254875"/>
              <a:ext cx="5375275" cy="1535113"/>
            </a:xfrm>
            <a:custGeom>
              <a:avLst/>
              <a:gdLst>
                <a:gd name="T0" fmla="*/ 1432 w 1432"/>
                <a:gd name="T1" fmla="*/ 122 h 409"/>
                <a:gd name="T2" fmla="*/ 1312 w 1432"/>
                <a:gd name="T3" fmla="*/ 1 h 409"/>
                <a:gd name="T4" fmla="*/ 434 w 1432"/>
                <a:gd name="T5" fmla="*/ 0 h 409"/>
                <a:gd name="T6" fmla="*/ 392 w 1432"/>
                <a:gd name="T7" fmla="*/ 22 h 409"/>
                <a:gd name="T8" fmla="*/ 186 w 1432"/>
                <a:gd name="T9" fmla="*/ 263 h 409"/>
                <a:gd name="T10" fmla="*/ 0 w 1432"/>
                <a:gd name="T11" fmla="*/ 407 h 409"/>
                <a:gd name="T12" fmla="*/ 17 w 1432"/>
                <a:gd name="T13" fmla="*/ 409 h 409"/>
                <a:gd name="T14" fmla="*/ 1329 w 1432"/>
                <a:gd name="T15" fmla="*/ 409 h 409"/>
                <a:gd name="T16" fmla="*/ 1431 w 1432"/>
                <a:gd name="T17" fmla="*/ 306 h 409"/>
                <a:gd name="T18" fmla="*/ 1432 w 1432"/>
                <a:gd name="T19" fmla="*/ 12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2" h="409">
                  <a:moveTo>
                    <a:pt x="1432" y="122"/>
                  </a:moveTo>
                  <a:cubicBezTo>
                    <a:pt x="1432" y="37"/>
                    <a:pt x="1396" y="1"/>
                    <a:pt x="1312" y="1"/>
                  </a:cubicBezTo>
                  <a:cubicBezTo>
                    <a:pt x="1019" y="1"/>
                    <a:pt x="726" y="1"/>
                    <a:pt x="434" y="0"/>
                  </a:cubicBezTo>
                  <a:cubicBezTo>
                    <a:pt x="414" y="0"/>
                    <a:pt x="403" y="5"/>
                    <a:pt x="392" y="22"/>
                  </a:cubicBezTo>
                  <a:cubicBezTo>
                    <a:pt x="334" y="111"/>
                    <a:pt x="265" y="191"/>
                    <a:pt x="186" y="263"/>
                  </a:cubicBezTo>
                  <a:cubicBezTo>
                    <a:pt x="130" y="315"/>
                    <a:pt x="69" y="360"/>
                    <a:pt x="0" y="407"/>
                  </a:cubicBezTo>
                  <a:cubicBezTo>
                    <a:pt x="11" y="408"/>
                    <a:pt x="14" y="409"/>
                    <a:pt x="17" y="409"/>
                  </a:cubicBezTo>
                  <a:cubicBezTo>
                    <a:pt x="454" y="409"/>
                    <a:pt x="892" y="409"/>
                    <a:pt x="1329" y="409"/>
                  </a:cubicBezTo>
                  <a:cubicBezTo>
                    <a:pt x="1389" y="409"/>
                    <a:pt x="1431" y="366"/>
                    <a:pt x="1431" y="306"/>
                  </a:cubicBezTo>
                  <a:cubicBezTo>
                    <a:pt x="1432" y="245"/>
                    <a:pt x="1432" y="183"/>
                    <a:pt x="143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8810625" y="2663825"/>
              <a:ext cx="3435350" cy="1535113"/>
            </a:xfrm>
            <a:custGeom>
              <a:avLst/>
              <a:gdLst>
                <a:gd name="T0" fmla="*/ 2 w 915"/>
                <a:gd name="T1" fmla="*/ 0 h 409"/>
                <a:gd name="T2" fmla="*/ 11 w 915"/>
                <a:gd name="T3" fmla="*/ 35 h 409"/>
                <a:gd name="T4" fmla="*/ 92 w 915"/>
                <a:gd name="T5" fmla="*/ 377 h 409"/>
                <a:gd name="T6" fmla="*/ 125 w 915"/>
                <a:gd name="T7" fmla="*/ 409 h 409"/>
                <a:gd name="T8" fmla="*/ 807 w 915"/>
                <a:gd name="T9" fmla="*/ 408 h 409"/>
                <a:gd name="T10" fmla="*/ 915 w 915"/>
                <a:gd name="T11" fmla="*/ 301 h 409"/>
                <a:gd name="T12" fmla="*/ 915 w 915"/>
                <a:gd name="T13" fmla="*/ 110 h 409"/>
                <a:gd name="T14" fmla="*/ 804 w 915"/>
                <a:gd name="T15" fmla="*/ 0 h 409"/>
                <a:gd name="T16" fmla="*/ 352 w 915"/>
                <a:gd name="T17" fmla="*/ 0 h 409"/>
                <a:gd name="T18" fmla="*/ 2 w 915"/>
                <a:gd name="T1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5" h="409">
                  <a:moveTo>
                    <a:pt x="2" y="0"/>
                  </a:moveTo>
                  <a:cubicBezTo>
                    <a:pt x="0" y="14"/>
                    <a:pt x="7" y="24"/>
                    <a:pt x="11" y="35"/>
                  </a:cubicBezTo>
                  <a:cubicBezTo>
                    <a:pt x="53" y="145"/>
                    <a:pt x="81" y="259"/>
                    <a:pt x="92" y="377"/>
                  </a:cubicBezTo>
                  <a:cubicBezTo>
                    <a:pt x="94" y="402"/>
                    <a:pt x="100" y="409"/>
                    <a:pt x="125" y="409"/>
                  </a:cubicBezTo>
                  <a:cubicBezTo>
                    <a:pt x="352" y="408"/>
                    <a:pt x="579" y="408"/>
                    <a:pt x="807" y="408"/>
                  </a:cubicBezTo>
                  <a:cubicBezTo>
                    <a:pt x="873" y="408"/>
                    <a:pt x="914" y="367"/>
                    <a:pt x="915" y="301"/>
                  </a:cubicBezTo>
                  <a:cubicBezTo>
                    <a:pt x="915" y="238"/>
                    <a:pt x="915" y="174"/>
                    <a:pt x="915" y="110"/>
                  </a:cubicBezTo>
                  <a:cubicBezTo>
                    <a:pt x="914" y="40"/>
                    <a:pt x="875" y="0"/>
                    <a:pt x="804" y="0"/>
                  </a:cubicBezTo>
                  <a:cubicBezTo>
                    <a:pt x="653" y="0"/>
                    <a:pt x="502" y="0"/>
                    <a:pt x="352" y="0"/>
                  </a:cubicBezTo>
                  <a:cubicBezTo>
                    <a:pt x="235" y="0"/>
                    <a:pt x="118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6867525" y="365125"/>
              <a:ext cx="3846513" cy="1536700"/>
            </a:xfrm>
            <a:custGeom>
              <a:avLst/>
              <a:gdLst>
                <a:gd name="T0" fmla="*/ 1025 w 1025"/>
                <a:gd name="T1" fmla="*/ 302 h 409"/>
                <a:gd name="T2" fmla="*/ 1025 w 1025"/>
                <a:gd name="T3" fmla="*/ 108 h 409"/>
                <a:gd name="T4" fmla="*/ 915 w 1025"/>
                <a:gd name="T5" fmla="*/ 0 h 409"/>
                <a:gd name="T6" fmla="*/ 333 w 1025"/>
                <a:gd name="T7" fmla="*/ 0 h 409"/>
                <a:gd name="T8" fmla="*/ 0 w 1025"/>
                <a:gd name="T9" fmla="*/ 0 h 409"/>
                <a:gd name="T10" fmla="*/ 17 w 1025"/>
                <a:gd name="T11" fmla="*/ 13 h 409"/>
                <a:gd name="T12" fmla="*/ 396 w 1025"/>
                <a:gd name="T13" fmla="*/ 390 h 409"/>
                <a:gd name="T14" fmla="*/ 435 w 1025"/>
                <a:gd name="T15" fmla="*/ 408 h 409"/>
                <a:gd name="T16" fmla="*/ 919 w 1025"/>
                <a:gd name="T17" fmla="*/ 408 h 409"/>
                <a:gd name="T18" fmla="*/ 1025 w 1025"/>
                <a:gd name="T19" fmla="*/ 30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5" h="409">
                  <a:moveTo>
                    <a:pt x="1025" y="302"/>
                  </a:moveTo>
                  <a:cubicBezTo>
                    <a:pt x="1025" y="237"/>
                    <a:pt x="1025" y="173"/>
                    <a:pt x="1025" y="108"/>
                  </a:cubicBezTo>
                  <a:cubicBezTo>
                    <a:pt x="1024" y="40"/>
                    <a:pt x="984" y="0"/>
                    <a:pt x="915" y="0"/>
                  </a:cubicBezTo>
                  <a:cubicBezTo>
                    <a:pt x="721" y="0"/>
                    <a:pt x="527" y="0"/>
                    <a:pt x="333" y="0"/>
                  </a:cubicBezTo>
                  <a:cubicBezTo>
                    <a:pt x="225" y="0"/>
                    <a:pt x="117" y="0"/>
                    <a:pt x="0" y="0"/>
                  </a:cubicBezTo>
                  <a:cubicBezTo>
                    <a:pt x="11" y="8"/>
                    <a:pt x="14" y="11"/>
                    <a:pt x="17" y="13"/>
                  </a:cubicBezTo>
                  <a:cubicBezTo>
                    <a:pt x="169" y="114"/>
                    <a:pt x="296" y="239"/>
                    <a:pt x="396" y="390"/>
                  </a:cubicBezTo>
                  <a:cubicBezTo>
                    <a:pt x="406" y="407"/>
                    <a:pt x="419" y="409"/>
                    <a:pt x="435" y="408"/>
                  </a:cubicBezTo>
                  <a:cubicBezTo>
                    <a:pt x="597" y="408"/>
                    <a:pt x="758" y="408"/>
                    <a:pt x="919" y="408"/>
                  </a:cubicBezTo>
                  <a:cubicBezTo>
                    <a:pt x="983" y="408"/>
                    <a:pt x="1024" y="366"/>
                    <a:pt x="1025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8804275" y="4957763"/>
              <a:ext cx="2679700" cy="1538288"/>
            </a:xfrm>
            <a:custGeom>
              <a:avLst/>
              <a:gdLst>
                <a:gd name="T0" fmla="*/ 616 w 714"/>
                <a:gd name="T1" fmla="*/ 1 h 410"/>
                <a:gd name="T2" fmla="*/ 119 w 714"/>
                <a:gd name="T3" fmla="*/ 0 h 410"/>
                <a:gd name="T4" fmla="*/ 94 w 714"/>
                <a:gd name="T5" fmla="*/ 24 h 410"/>
                <a:gd name="T6" fmla="*/ 71 w 714"/>
                <a:gd name="T7" fmla="*/ 178 h 410"/>
                <a:gd name="T8" fmla="*/ 0 w 714"/>
                <a:gd name="T9" fmla="*/ 409 h 410"/>
                <a:gd name="T10" fmla="*/ 617 w 714"/>
                <a:gd name="T11" fmla="*/ 409 h 410"/>
                <a:gd name="T12" fmla="*/ 712 w 714"/>
                <a:gd name="T13" fmla="*/ 313 h 410"/>
                <a:gd name="T14" fmla="*/ 712 w 714"/>
                <a:gd name="T15" fmla="*/ 96 h 410"/>
                <a:gd name="T16" fmla="*/ 616 w 714"/>
                <a:gd name="T17" fmla="*/ 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4" h="410">
                  <a:moveTo>
                    <a:pt x="616" y="1"/>
                  </a:moveTo>
                  <a:cubicBezTo>
                    <a:pt x="450" y="0"/>
                    <a:pt x="284" y="1"/>
                    <a:pt x="119" y="0"/>
                  </a:cubicBezTo>
                  <a:cubicBezTo>
                    <a:pt x="101" y="0"/>
                    <a:pt x="95" y="7"/>
                    <a:pt x="94" y="24"/>
                  </a:cubicBezTo>
                  <a:cubicBezTo>
                    <a:pt x="91" y="76"/>
                    <a:pt x="81" y="127"/>
                    <a:pt x="71" y="178"/>
                  </a:cubicBezTo>
                  <a:cubicBezTo>
                    <a:pt x="55" y="256"/>
                    <a:pt x="29" y="331"/>
                    <a:pt x="0" y="409"/>
                  </a:cubicBezTo>
                  <a:cubicBezTo>
                    <a:pt x="209" y="409"/>
                    <a:pt x="413" y="410"/>
                    <a:pt x="617" y="409"/>
                  </a:cubicBezTo>
                  <a:cubicBezTo>
                    <a:pt x="669" y="408"/>
                    <a:pt x="711" y="366"/>
                    <a:pt x="712" y="313"/>
                  </a:cubicBezTo>
                  <a:cubicBezTo>
                    <a:pt x="714" y="241"/>
                    <a:pt x="714" y="168"/>
                    <a:pt x="712" y="96"/>
                  </a:cubicBezTo>
                  <a:cubicBezTo>
                    <a:pt x="711" y="43"/>
                    <a:pt x="668" y="2"/>
                    <a:pt x="6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-57150" y="361950"/>
              <a:ext cx="8429625" cy="8431213"/>
            </a:xfrm>
            <a:custGeom>
              <a:avLst/>
              <a:gdLst>
                <a:gd name="T0" fmla="*/ 2245 w 2246"/>
                <a:gd name="T1" fmla="*/ 1126 h 2246"/>
                <a:gd name="T2" fmla="*/ 1139 w 2246"/>
                <a:gd name="T3" fmla="*/ 1 h 2246"/>
                <a:gd name="T4" fmla="*/ 1 w 2246"/>
                <a:gd name="T5" fmla="*/ 1121 h 2246"/>
                <a:gd name="T6" fmla="*/ 1122 w 2246"/>
                <a:gd name="T7" fmla="*/ 2245 h 2246"/>
                <a:gd name="T8" fmla="*/ 2245 w 2246"/>
                <a:gd name="T9" fmla="*/ 1126 h 2246"/>
                <a:gd name="T10" fmla="*/ 1117 w 2246"/>
                <a:gd name="T11" fmla="*/ 2041 h 2246"/>
                <a:gd name="T12" fmla="*/ 205 w 2246"/>
                <a:gd name="T13" fmla="*/ 1117 h 2246"/>
                <a:gd name="T14" fmla="*/ 1126 w 2246"/>
                <a:gd name="T15" fmla="*/ 205 h 2246"/>
                <a:gd name="T16" fmla="*/ 2041 w 2246"/>
                <a:gd name="T17" fmla="*/ 1123 h 2246"/>
                <a:gd name="T18" fmla="*/ 1117 w 2246"/>
                <a:gd name="T19" fmla="*/ 2041 h 2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6" h="2246">
                  <a:moveTo>
                    <a:pt x="2245" y="1126"/>
                  </a:moveTo>
                  <a:cubicBezTo>
                    <a:pt x="2246" y="511"/>
                    <a:pt x="1745" y="2"/>
                    <a:pt x="1139" y="1"/>
                  </a:cubicBezTo>
                  <a:cubicBezTo>
                    <a:pt x="507" y="0"/>
                    <a:pt x="2" y="497"/>
                    <a:pt x="1" y="1121"/>
                  </a:cubicBezTo>
                  <a:cubicBezTo>
                    <a:pt x="0" y="1740"/>
                    <a:pt x="503" y="2244"/>
                    <a:pt x="1122" y="2245"/>
                  </a:cubicBezTo>
                  <a:cubicBezTo>
                    <a:pt x="1739" y="2246"/>
                    <a:pt x="2244" y="1743"/>
                    <a:pt x="2245" y="1126"/>
                  </a:cubicBezTo>
                  <a:close/>
                  <a:moveTo>
                    <a:pt x="1117" y="2041"/>
                  </a:moveTo>
                  <a:cubicBezTo>
                    <a:pt x="613" y="2039"/>
                    <a:pt x="203" y="1625"/>
                    <a:pt x="205" y="1117"/>
                  </a:cubicBezTo>
                  <a:cubicBezTo>
                    <a:pt x="207" y="613"/>
                    <a:pt x="621" y="204"/>
                    <a:pt x="1126" y="205"/>
                  </a:cubicBezTo>
                  <a:cubicBezTo>
                    <a:pt x="1631" y="206"/>
                    <a:pt x="2042" y="619"/>
                    <a:pt x="2041" y="1123"/>
                  </a:cubicBezTo>
                  <a:cubicBezTo>
                    <a:pt x="2040" y="1634"/>
                    <a:pt x="1628" y="2042"/>
                    <a:pt x="1117" y="20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1087438" y="1506537"/>
              <a:ext cx="6140450" cy="6142038"/>
            </a:xfrm>
            <a:custGeom>
              <a:avLst/>
              <a:gdLst>
                <a:gd name="T0" fmla="*/ 820 w 1636"/>
                <a:gd name="T1" fmla="*/ 2 h 1636"/>
                <a:gd name="T2" fmla="*/ 2 w 1636"/>
                <a:gd name="T3" fmla="*/ 807 h 1636"/>
                <a:gd name="T4" fmla="*/ 815 w 1636"/>
                <a:gd name="T5" fmla="*/ 1634 h 1636"/>
                <a:gd name="T6" fmla="*/ 1634 w 1636"/>
                <a:gd name="T7" fmla="*/ 821 h 1636"/>
                <a:gd name="T8" fmla="*/ 820 w 1636"/>
                <a:gd name="T9" fmla="*/ 2 h 1636"/>
                <a:gd name="T10" fmla="*/ 1207 w 1636"/>
                <a:gd name="T11" fmla="*/ 837 h 1636"/>
                <a:gd name="T12" fmla="*/ 1207 w 1636"/>
                <a:gd name="T13" fmla="*/ 971 h 1636"/>
                <a:gd name="T14" fmla="*/ 946 w 1636"/>
                <a:gd name="T15" fmla="*/ 971 h 1636"/>
                <a:gd name="T16" fmla="*/ 946 w 1636"/>
                <a:gd name="T17" fmla="*/ 1047 h 1636"/>
                <a:gd name="T18" fmla="*/ 1207 w 1636"/>
                <a:gd name="T19" fmla="*/ 1047 h 1636"/>
                <a:gd name="T20" fmla="*/ 1207 w 1636"/>
                <a:gd name="T21" fmla="*/ 1181 h 1636"/>
                <a:gd name="T22" fmla="*/ 946 w 1636"/>
                <a:gd name="T23" fmla="*/ 1181 h 1636"/>
                <a:gd name="T24" fmla="*/ 946 w 1636"/>
                <a:gd name="T25" fmla="*/ 1347 h 1636"/>
                <a:gd name="T26" fmla="*/ 697 w 1636"/>
                <a:gd name="T27" fmla="*/ 1347 h 1636"/>
                <a:gd name="T28" fmla="*/ 697 w 1636"/>
                <a:gd name="T29" fmla="*/ 1181 h 1636"/>
                <a:gd name="T30" fmla="*/ 429 w 1636"/>
                <a:gd name="T31" fmla="*/ 1181 h 1636"/>
                <a:gd name="T32" fmla="*/ 429 w 1636"/>
                <a:gd name="T33" fmla="*/ 1047 h 1636"/>
                <a:gd name="T34" fmla="*/ 697 w 1636"/>
                <a:gd name="T35" fmla="*/ 1047 h 1636"/>
                <a:gd name="T36" fmla="*/ 697 w 1636"/>
                <a:gd name="T37" fmla="*/ 971 h 1636"/>
                <a:gd name="T38" fmla="*/ 429 w 1636"/>
                <a:gd name="T39" fmla="*/ 971 h 1636"/>
                <a:gd name="T40" fmla="*/ 429 w 1636"/>
                <a:gd name="T41" fmla="*/ 837 h 1636"/>
                <a:gd name="T42" fmla="*/ 619 w 1636"/>
                <a:gd name="T43" fmla="*/ 837 h 1636"/>
                <a:gd name="T44" fmla="*/ 399 w 1636"/>
                <a:gd name="T45" fmla="*/ 448 h 1636"/>
                <a:gd name="T46" fmla="*/ 679 w 1636"/>
                <a:gd name="T47" fmla="*/ 448 h 1636"/>
                <a:gd name="T48" fmla="*/ 819 w 1636"/>
                <a:gd name="T49" fmla="*/ 753 h 1636"/>
                <a:gd name="T50" fmla="*/ 958 w 1636"/>
                <a:gd name="T51" fmla="*/ 448 h 1636"/>
                <a:gd name="T52" fmla="*/ 1238 w 1636"/>
                <a:gd name="T53" fmla="*/ 448 h 1636"/>
                <a:gd name="T54" fmla="*/ 1025 w 1636"/>
                <a:gd name="T55" fmla="*/ 837 h 1636"/>
                <a:gd name="T56" fmla="*/ 1207 w 1636"/>
                <a:gd name="T57" fmla="*/ 837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6" h="1636">
                  <a:moveTo>
                    <a:pt x="820" y="2"/>
                  </a:moveTo>
                  <a:cubicBezTo>
                    <a:pt x="376" y="0"/>
                    <a:pt x="4" y="366"/>
                    <a:pt x="2" y="807"/>
                  </a:cubicBezTo>
                  <a:cubicBezTo>
                    <a:pt x="0" y="1264"/>
                    <a:pt x="362" y="1632"/>
                    <a:pt x="815" y="1634"/>
                  </a:cubicBezTo>
                  <a:cubicBezTo>
                    <a:pt x="1265" y="1636"/>
                    <a:pt x="1632" y="1271"/>
                    <a:pt x="1634" y="821"/>
                  </a:cubicBezTo>
                  <a:cubicBezTo>
                    <a:pt x="1636" y="370"/>
                    <a:pt x="1272" y="5"/>
                    <a:pt x="820" y="2"/>
                  </a:cubicBezTo>
                  <a:close/>
                  <a:moveTo>
                    <a:pt x="1207" y="837"/>
                  </a:moveTo>
                  <a:cubicBezTo>
                    <a:pt x="1207" y="971"/>
                    <a:pt x="1207" y="971"/>
                    <a:pt x="1207" y="971"/>
                  </a:cubicBezTo>
                  <a:cubicBezTo>
                    <a:pt x="946" y="971"/>
                    <a:pt x="946" y="971"/>
                    <a:pt x="946" y="971"/>
                  </a:cubicBezTo>
                  <a:cubicBezTo>
                    <a:pt x="946" y="1047"/>
                    <a:pt x="946" y="1047"/>
                    <a:pt x="946" y="1047"/>
                  </a:cubicBezTo>
                  <a:cubicBezTo>
                    <a:pt x="1207" y="1047"/>
                    <a:pt x="1207" y="1047"/>
                    <a:pt x="1207" y="1047"/>
                  </a:cubicBezTo>
                  <a:cubicBezTo>
                    <a:pt x="1207" y="1181"/>
                    <a:pt x="1207" y="1181"/>
                    <a:pt x="1207" y="1181"/>
                  </a:cubicBezTo>
                  <a:cubicBezTo>
                    <a:pt x="946" y="1181"/>
                    <a:pt x="946" y="1181"/>
                    <a:pt x="946" y="1181"/>
                  </a:cubicBezTo>
                  <a:cubicBezTo>
                    <a:pt x="946" y="1347"/>
                    <a:pt x="946" y="1347"/>
                    <a:pt x="946" y="1347"/>
                  </a:cubicBezTo>
                  <a:cubicBezTo>
                    <a:pt x="697" y="1347"/>
                    <a:pt x="697" y="1347"/>
                    <a:pt x="697" y="1347"/>
                  </a:cubicBezTo>
                  <a:cubicBezTo>
                    <a:pt x="697" y="1181"/>
                    <a:pt x="697" y="1181"/>
                    <a:pt x="697" y="1181"/>
                  </a:cubicBezTo>
                  <a:cubicBezTo>
                    <a:pt x="429" y="1181"/>
                    <a:pt x="429" y="1181"/>
                    <a:pt x="429" y="1181"/>
                  </a:cubicBezTo>
                  <a:cubicBezTo>
                    <a:pt x="429" y="1047"/>
                    <a:pt x="429" y="1047"/>
                    <a:pt x="429" y="1047"/>
                  </a:cubicBezTo>
                  <a:cubicBezTo>
                    <a:pt x="697" y="1047"/>
                    <a:pt x="697" y="1047"/>
                    <a:pt x="697" y="1047"/>
                  </a:cubicBezTo>
                  <a:cubicBezTo>
                    <a:pt x="697" y="971"/>
                    <a:pt x="697" y="971"/>
                    <a:pt x="697" y="971"/>
                  </a:cubicBezTo>
                  <a:cubicBezTo>
                    <a:pt x="429" y="971"/>
                    <a:pt x="429" y="971"/>
                    <a:pt x="429" y="971"/>
                  </a:cubicBezTo>
                  <a:cubicBezTo>
                    <a:pt x="429" y="837"/>
                    <a:pt x="429" y="837"/>
                    <a:pt x="429" y="837"/>
                  </a:cubicBezTo>
                  <a:cubicBezTo>
                    <a:pt x="619" y="837"/>
                    <a:pt x="619" y="837"/>
                    <a:pt x="619" y="837"/>
                  </a:cubicBezTo>
                  <a:cubicBezTo>
                    <a:pt x="399" y="448"/>
                    <a:pt x="399" y="448"/>
                    <a:pt x="399" y="448"/>
                  </a:cubicBezTo>
                  <a:cubicBezTo>
                    <a:pt x="679" y="448"/>
                    <a:pt x="679" y="448"/>
                    <a:pt x="679" y="448"/>
                  </a:cubicBezTo>
                  <a:cubicBezTo>
                    <a:pt x="819" y="753"/>
                    <a:pt x="819" y="753"/>
                    <a:pt x="819" y="753"/>
                  </a:cubicBezTo>
                  <a:cubicBezTo>
                    <a:pt x="958" y="448"/>
                    <a:pt x="958" y="448"/>
                    <a:pt x="958" y="448"/>
                  </a:cubicBezTo>
                  <a:cubicBezTo>
                    <a:pt x="1238" y="448"/>
                    <a:pt x="1238" y="448"/>
                    <a:pt x="1238" y="448"/>
                  </a:cubicBezTo>
                  <a:cubicBezTo>
                    <a:pt x="1025" y="837"/>
                    <a:pt x="1025" y="837"/>
                    <a:pt x="1025" y="837"/>
                  </a:cubicBezTo>
                  <a:cubicBezTo>
                    <a:pt x="1207" y="837"/>
                    <a:pt x="1207" y="837"/>
                    <a:pt x="1207" y="8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7197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16448" y="2427951"/>
            <a:ext cx="739667" cy="750923"/>
            <a:chOff x="111125" y="-2662238"/>
            <a:chExt cx="11996738" cy="12179301"/>
          </a:xfrm>
          <a:solidFill>
            <a:srgbClr val="1C74D4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11125" y="-2662238"/>
              <a:ext cx="10374313" cy="10372726"/>
            </a:xfrm>
            <a:custGeom>
              <a:avLst/>
              <a:gdLst>
                <a:gd name="T0" fmla="*/ 1382 w 2764"/>
                <a:gd name="T1" fmla="*/ 2764 h 2764"/>
                <a:gd name="T2" fmla="*/ 0 w 2764"/>
                <a:gd name="T3" fmla="*/ 1382 h 2764"/>
                <a:gd name="T4" fmla="*/ 1382 w 2764"/>
                <a:gd name="T5" fmla="*/ 0 h 2764"/>
                <a:gd name="T6" fmla="*/ 2764 w 2764"/>
                <a:gd name="T7" fmla="*/ 1382 h 2764"/>
                <a:gd name="T8" fmla="*/ 1382 w 2764"/>
                <a:gd name="T9" fmla="*/ 2764 h 2764"/>
                <a:gd name="T10" fmla="*/ 1382 w 2764"/>
                <a:gd name="T11" fmla="*/ 2764 h 2764"/>
                <a:gd name="T12" fmla="*/ 1382 w 2764"/>
                <a:gd name="T13" fmla="*/ 2764 h 2764"/>
                <a:gd name="T14" fmla="*/ 1382 w 2764"/>
                <a:gd name="T15" fmla="*/ 146 h 2764"/>
                <a:gd name="T16" fmla="*/ 146 w 2764"/>
                <a:gd name="T17" fmla="*/ 1382 h 2764"/>
                <a:gd name="T18" fmla="*/ 1382 w 2764"/>
                <a:gd name="T19" fmla="*/ 2618 h 2764"/>
                <a:gd name="T20" fmla="*/ 2618 w 2764"/>
                <a:gd name="T21" fmla="*/ 1382 h 2764"/>
                <a:gd name="T22" fmla="*/ 1382 w 2764"/>
                <a:gd name="T23" fmla="*/ 146 h 2764"/>
                <a:gd name="T24" fmla="*/ 1382 w 2764"/>
                <a:gd name="T25" fmla="*/ 146 h 2764"/>
                <a:gd name="T26" fmla="*/ 1382 w 2764"/>
                <a:gd name="T27" fmla="*/ 146 h 2764"/>
                <a:gd name="T28" fmla="*/ 1382 w 2764"/>
                <a:gd name="T29" fmla="*/ 146 h 2764"/>
                <a:gd name="T30" fmla="*/ 1382 w 2764"/>
                <a:gd name="T31" fmla="*/ 146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4" h="2764">
                  <a:moveTo>
                    <a:pt x="1382" y="2764"/>
                  </a:moveTo>
                  <a:cubicBezTo>
                    <a:pt x="620" y="2764"/>
                    <a:pt x="0" y="2144"/>
                    <a:pt x="0" y="1382"/>
                  </a:cubicBezTo>
                  <a:cubicBezTo>
                    <a:pt x="0" y="620"/>
                    <a:pt x="620" y="0"/>
                    <a:pt x="1382" y="0"/>
                  </a:cubicBezTo>
                  <a:cubicBezTo>
                    <a:pt x="2144" y="0"/>
                    <a:pt x="2764" y="620"/>
                    <a:pt x="2764" y="1382"/>
                  </a:cubicBezTo>
                  <a:cubicBezTo>
                    <a:pt x="2764" y="2144"/>
                    <a:pt x="2144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moveTo>
                    <a:pt x="1382" y="146"/>
                  </a:moveTo>
                  <a:cubicBezTo>
                    <a:pt x="701" y="146"/>
                    <a:pt x="146" y="701"/>
                    <a:pt x="146" y="1382"/>
                  </a:cubicBezTo>
                  <a:cubicBezTo>
                    <a:pt x="146" y="2064"/>
                    <a:pt x="701" y="2618"/>
                    <a:pt x="1382" y="2618"/>
                  </a:cubicBezTo>
                  <a:cubicBezTo>
                    <a:pt x="2064" y="2618"/>
                    <a:pt x="2618" y="2064"/>
                    <a:pt x="2618" y="1382"/>
                  </a:cubicBezTo>
                  <a:cubicBezTo>
                    <a:pt x="2618" y="701"/>
                    <a:pt x="2064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moveTo>
                    <a:pt x="1382" y="146"/>
                  </a:moveTo>
                  <a:cubicBezTo>
                    <a:pt x="1382" y="146"/>
                    <a:pt x="1382" y="146"/>
                    <a:pt x="1382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1679575" y="-1093788"/>
              <a:ext cx="3619500" cy="3617913"/>
            </a:xfrm>
            <a:custGeom>
              <a:avLst/>
              <a:gdLst>
                <a:gd name="T0" fmla="*/ 146 w 964"/>
                <a:gd name="T1" fmla="*/ 964 h 964"/>
                <a:gd name="T2" fmla="*/ 0 w 964"/>
                <a:gd name="T3" fmla="*/ 964 h 964"/>
                <a:gd name="T4" fmla="*/ 964 w 964"/>
                <a:gd name="T5" fmla="*/ 0 h 964"/>
                <a:gd name="T6" fmla="*/ 964 w 964"/>
                <a:gd name="T7" fmla="*/ 145 h 964"/>
                <a:gd name="T8" fmla="*/ 146 w 964"/>
                <a:gd name="T9" fmla="*/ 964 h 964"/>
                <a:gd name="T10" fmla="*/ 146 w 964"/>
                <a:gd name="T11" fmla="*/ 964 h 964"/>
                <a:gd name="T12" fmla="*/ 146 w 964"/>
                <a:gd name="T13" fmla="*/ 964 h 964"/>
                <a:gd name="T14" fmla="*/ 146 w 964"/>
                <a:gd name="T15" fmla="*/ 964 h 964"/>
                <a:gd name="T16" fmla="*/ 146 w 96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4" h="964">
                  <a:moveTo>
                    <a:pt x="146" y="964"/>
                  </a:moveTo>
                  <a:cubicBezTo>
                    <a:pt x="0" y="964"/>
                    <a:pt x="0" y="964"/>
                    <a:pt x="0" y="964"/>
                  </a:cubicBezTo>
                  <a:cubicBezTo>
                    <a:pt x="0" y="432"/>
                    <a:pt x="433" y="0"/>
                    <a:pt x="964" y="0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513" y="145"/>
                    <a:pt x="146" y="513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moveTo>
                    <a:pt x="146" y="964"/>
                  </a:moveTo>
                  <a:cubicBezTo>
                    <a:pt x="146" y="964"/>
                    <a:pt x="146" y="964"/>
                    <a:pt x="146" y="9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8455025" y="5891213"/>
              <a:ext cx="3652838" cy="3625850"/>
            </a:xfrm>
            <a:custGeom>
              <a:avLst/>
              <a:gdLst>
                <a:gd name="T0" fmla="*/ 893 w 973"/>
                <a:gd name="T1" fmla="*/ 966 h 966"/>
                <a:gd name="T2" fmla="*/ 841 w 973"/>
                <a:gd name="T3" fmla="*/ 945 h 966"/>
                <a:gd name="T4" fmla="*/ 28 w 973"/>
                <a:gd name="T5" fmla="*/ 132 h 966"/>
                <a:gd name="T6" fmla="*/ 28 w 973"/>
                <a:gd name="T7" fmla="*/ 29 h 966"/>
                <a:gd name="T8" fmla="*/ 132 w 973"/>
                <a:gd name="T9" fmla="*/ 29 h 966"/>
                <a:gd name="T10" fmla="*/ 944 w 973"/>
                <a:gd name="T11" fmla="*/ 841 h 966"/>
                <a:gd name="T12" fmla="*/ 944 w 973"/>
                <a:gd name="T13" fmla="*/ 945 h 966"/>
                <a:gd name="T14" fmla="*/ 893 w 973"/>
                <a:gd name="T15" fmla="*/ 966 h 966"/>
                <a:gd name="T16" fmla="*/ 893 w 973"/>
                <a:gd name="T17" fmla="*/ 966 h 966"/>
                <a:gd name="T18" fmla="*/ 893 w 973"/>
                <a:gd name="T19" fmla="*/ 966 h 966"/>
                <a:gd name="T20" fmla="*/ 893 w 973"/>
                <a:gd name="T21" fmla="*/ 966 h 966"/>
                <a:gd name="T22" fmla="*/ 893 w 973"/>
                <a:gd name="T23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3" h="966">
                  <a:moveTo>
                    <a:pt x="893" y="966"/>
                  </a:moveTo>
                  <a:cubicBezTo>
                    <a:pt x="874" y="966"/>
                    <a:pt x="855" y="959"/>
                    <a:pt x="841" y="945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0" y="103"/>
                    <a:pt x="0" y="57"/>
                    <a:pt x="28" y="29"/>
                  </a:cubicBezTo>
                  <a:cubicBezTo>
                    <a:pt x="57" y="0"/>
                    <a:pt x="103" y="0"/>
                    <a:pt x="132" y="29"/>
                  </a:cubicBezTo>
                  <a:cubicBezTo>
                    <a:pt x="944" y="841"/>
                    <a:pt x="944" y="841"/>
                    <a:pt x="944" y="841"/>
                  </a:cubicBezTo>
                  <a:cubicBezTo>
                    <a:pt x="973" y="870"/>
                    <a:pt x="973" y="916"/>
                    <a:pt x="944" y="945"/>
                  </a:cubicBezTo>
                  <a:cubicBezTo>
                    <a:pt x="930" y="959"/>
                    <a:pt x="912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moveTo>
                    <a:pt x="893" y="966"/>
                  </a:moveTo>
                  <a:cubicBezTo>
                    <a:pt x="893" y="966"/>
                    <a:pt x="893" y="966"/>
                    <a:pt x="893" y="9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05943" y="449945"/>
            <a:ext cx="4180115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1C74D4"/>
                </a:solidFill>
                <a:latin typeface="+mn-ea"/>
              </a:rPr>
              <a:t>CONTENT</a:t>
            </a:r>
            <a:endParaRPr lang="zh-CN" altLang="en-US" sz="6000" dirty="0">
              <a:solidFill>
                <a:srgbClr val="1C74D4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26000" y="1462631"/>
            <a:ext cx="540000" cy="0"/>
          </a:xfrm>
          <a:prstGeom prst="line">
            <a:avLst/>
          </a:prstGeom>
          <a:ln w="38100">
            <a:solidFill>
              <a:srgbClr val="1C7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901106" y="2175827"/>
            <a:ext cx="2385735" cy="3439887"/>
            <a:chOff x="3461367" y="2175827"/>
            <a:chExt cx="2385735" cy="3439886"/>
          </a:xfrm>
        </p:grpSpPr>
        <p:grpSp>
          <p:nvGrpSpPr>
            <p:cNvPr id="52" name="组合 51"/>
            <p:cNvGrpSpPr/>
            <p:nvPr/>
          </p:nvGrpSpPr>
          <p:grpSpPr>
            <a:xfrm>
              <a:off x="3461367" y="2175827"/>
              <a:ext cx="2385735" cy="3439886"/>
              <a:chOff x="3576000" y="2002971"/>
              <a:chExt cx="2160000" cy="3439886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576000" y="2002971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576000" y="5442857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3576264" y="3052890"/>
              <a:ext cx="2160000" cy="2323982"/>
              <a:chOff x="3576000" y="2858739"/>
              <a:chExt cx="2160000" cy="2323982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3576000" y="2858739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two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599757" y="3516084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576000" y="3701140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跨界方案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576000" y="4197836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利用资源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完善滴滴生态圈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拓展优客新模式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729671" y="2175827"/>
            <a:ext cx="2385735" cy="3439887"/>
            <a:chOff x="9220314" y="2175827"/>
            <a:chExt cx="2385735" cy="3439886"/>
          </a:xfrm>
        </p:grpSpPr>
        <p:grpSp>
          <p:nvGrpSpPr>
            <p:cNvPr id="54" name="组合 53"/>
            <p:cNvGrpSpPr/>
            <p:nvPr/>
          </p:nvGrpSpPr>
          <p:grpSpPr>
            <a:xfrm>
              <a:off x="9220314" y="2175827"/>
              <a:ext cx="2385735" cy="3439886"/>
              <a:chOff x="9387886" y="1988457"/>
              <a:chExt cx="2160000" cy="3439886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9387886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9387886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9335211" y="3076413"/>
              <a:ext cx="2270838" cy="2323982"/>
              <a:chOff x="9387886" y="2844225"/>
              <a:chExt cx="2270838" cy="232398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9387886" y="2844225"/>
                <a:ext cx="2270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three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411643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387886" y="3686626"/>
                <a:ext cx="2160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总结回顾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387886" y="4183322"/>
                <a:ext cx="216000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跨界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资源共享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合作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互惠共赢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72293" y="2175827"/>
            <a:ext cx="2385735" cy="3439887"/>
            <a:chOff x="581893" y="2175827"/>
            <a:chExt cx="2385735" cy="3439886"/>
          </a:xfrm>
        </p:grpSpPr>
        <p:grpSp>
          <p:nvGrpSpPr>
            <p:cNvPr id="50" name="组合 49"/>
            <p:cNvGrpSpPr/>
            <p:nvPr/>
          </p:nvGrpSpPr>
          <p:grpSpPr>
            <a:xfrm>
              <a:off x="581893" y="2175827"/>
              <a:ext cx="2385735" cy="3439886"/>
              <a:chOff x="791029" y="1988457"/>
              <a:chExt cx="2160000" cy="3439886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791029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91029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696790" y="3076734"/>
              <a:ext cx="2160000" cy="2323982"/>
              <a:chOff x="791029" y="2844225"/>
              <a:chExt cx="2160000" cy="232398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91029" y="2844225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1C74D4"/>
                    </a:solidFill>
                  </a:rPr>
                  <a:t>Part one</a:t>
                </a:r>
                <a:endParaRPr lang="zh-CN" altLang="en-US" sz="3200" dirty="0">
                  <a:solidFill>
                    <a:srgbClr val="1C74D4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814786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1029" y="3686626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现状分析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91029" y="4183322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强强联手背后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挑战与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机遇并存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662747" y="2391935"/>
            <a:ext cx="675005" cy="752071"/>
            <a:chOff x="1260476" y="0"/>
            <a:chExt cx="7912071" cy="8815388"/>
          </a:xfrm>
          <a:solidFill>
            <a:srgbClr val="1C74D4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4619626" y="2400798"/>
              <a:ext cx="2093993" cy="2075952"/>
            </a:xfrm>
            <a:custGeom>
              <a:avLst/>
              <a:gdLst>
                <a:gd name="T0" fmla="*/ 367 w 687"/>
                <a:gd name="T1" fmla="*/ 17 h 681"/>
                <a:gd name="T2" fmla="*/ 7 w 687"/>
                <a:gd name="T3" fmla="*/ 320 h 681"/>
                <a:gd name="T4" fmla="*/ 85 w 687"/>
                <a:gd name="T5" fmla="*/ 563 h 681"/>
                <a:gd name="T6" fmla="*/ 311 w 687"/>
                <a:gd name="T7" fmla="*/ 680 h 681"/>
                <a:gd name="T8" fmla="*/ 340 w 687"/>
                <a:gd name="T9" fmla="*/ 681 h 681"/>
                <a:gd name="T10" fmla="*/ 671 w 687"/>
                <a:gd name="T11" fmla="*/ 376 h 681"/>
                <a:gd name="T12" fmla="*/ 367 w 687"/>
                <a:gd name="T13" fmla="*/ 17 h 681"/>
                <a:gd name="T14" fmla="*/ 492 w 687"/>
                <a:gd name="T15" fmla="*/ 361 h 681"/>
                <a:gd name="T16" fmla="*/ 326 w 687"/>
                <a:gd name="T17" fmla="*/ 502 h 681"/>
                <a:gd name="T18" fmla="*/ 222 w 687"/>
                <a:gd name="T19" fmla="*/ 448 h 681"/>
                <a:gd name="T20" fmla="*/ 186 w 687"/>
                <a:gd name="T21" fmla="*/ 336 h 681"/>
                <a:gd name="T22" fmla="*/ 339 w 687"/>
                <a:gd name="T23" fmla="*/ 195 h 681"/>
                <a:gd name="T24" fmla="*/ 352 w 687"/>
                <a:gd name="T25" fmla="*/ 195 h 681"/>
                <a:gd name="T26" fmla="*/ 492 w 687"/>
                <a:gd name="T27" fmla="*/ 36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7" h="681">
                  <a:moveTo>
                    <a:pt x="367" y="17"/>
                  </a:moveTo>
                  <a:cubicBezTo>
                    <a:pt x="184" y="0"/>
                    <a:pt x="23" y="140"/>
                    <a:pt x="7" y="320"/>
                  </a:cubicBezTo>
                  <a:cubicBezTo>
                    <a:pt x="0" y="409"/>
                    <a:pt x="27" y="495"/>
                    <a:pt x="85" y="563"/>
                  </a:cubicBezTo>
                  <a:cubicBezTo>
                    <a:pt x="142" y="631"/>
                    <a:pt x="223" y="673"/>
                    <a:pt x="311" y="680"/>
                  </a:cubicBezTo>
                  <a:cubicBezTo>
                    <a:pt x="321" y="681"/>
                    <a:pt x="330" y="681"/>
                    <a:pt x="340" y="681"/>
                  </a:cubicBezTo>
                  <a:cubicBezTo>
                    <a:pt x="511" y="681"/>
                    <a:pt x="657" y="548"/>
                    <a:pt x="671" y="376"/>
                  </a:cubicBezTo>
                  <a:cubicBezTo>
                    <a:pt x="687" y="194"/>
                    <a:pt x="550" y="32"/>
                    <a:pt x="367" y="17"/>
                  </a:cubicBezTo>
                  <a:close/>
                  <a:moveTo>
                    <a:pt x="492" y="361"/>
                  </a:moveTo>
                  <a:cubicBezTo>
                    <a:pt x="485" y="444"/>
                    <a:pt x="412" y="508"/>
                    <a:pt x="326" y="502"/>
                  </a:cubicBezTo>
                  <a:cubicBezTo>
                    <a:pt x="286" y="498"/>
                    <a:pt x="248" y="479"/>
                    <a:pt x="222" y="448"/>
                  </a:cubicBezTo>
                  <a:cubicBezTo>
                    <a:pt x="195" y="416"/>
                    <a:pt x="183" y="376"/>
                    <a:pt x="186" y="336"/>
                  </a:cubicBezTo>
                  <a:cubicBezTo>
                    <a:pt x="193" y="257"/>
                    <a:pt x="260" y="195"/>
                    <a:pt x="339" y="195"/>
                  </a:cubicBezTo>
                  <a:cubicBezTo>
                    <a:pt x="343" y="195"/>
                    <a:pt x="348" y="195"/>
                    <a:pt x="352" y="195"/>
                  </a:cubicBezTo>
                  <a:cubicBezTo>
                    <a:pt x="437" y="203"/>
                    <a:pt x="500" y="277"/>
                    <a:pt x="492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1260476" y="0"/>
              <a:ext cx="7912071" cy="8815388"/>
            </a:xfrm>
            <a:custGeom>
              <a:avLst/>
              <a:gdLst>
                <a:gd name="T0" fmla="*/ 2504 w 2596"/>
                <a:gd name="T1" fmla="*/ 745 h 2893"/>
                <a:gd name="T2" fmla="*/ 1645 w 2596"/>
                <a:gd name="T3" fmla="*/ 61 h 2893"/>
                <a:gd name="T4" fmla="*/ 1389 w 2596"/>
                <a:gd name="T5" fmla="*/ 90 h 2893"/>
                <a:gd name="T6" fmla="*/ 1197 w 2596"/>
                <a:gd name="T7" fmla="*/ 331 h 2893"/>
                <a:gd name="T8" fmla="*/ 1193 w 2596"/>
                <a:gd name="T9" fmla="*/ 552 h 2893"/>
                <a:gd name="T10" fmla="*/ 341 w 2596"/>
                <a:gd name="T11" fmla="*/ 1120 h 2893"/>
                <a:gd name="T12" fmla="*/ 302 w 2596"/>
                <a:gd name="T13" fmla="*/ 1178 h 2893"/>
                <a:gd name="T14" fmla="*/ 5 w 2596"/>
                <a:gd name="T15" fmla="*/ 2787 h 2893"/>
                <a:gd name="T16" fmla="*/ 37 w 2596"/>
                <a:gd name="T17" fmla="*/ 2872 h 2893"/>
                <a:gd name="T18" fmla="*/ 94 w 2596"/>
                <a:gd name="T19" fmla="*/ 2893 h 2893"/>
                <a:gd name="T20" fmla="*/ 127 w 2596"/>
                <a:gd name="T21" fmla="*/ 2886 h 2893"/>
                <a:gd name="T22" fmla="*/ 1640 w 2596"/>
                <a:gd name="T23" fmla="*/ 2291 h 2893"/>
                <a:gd name="T24" fmla="*/ 1689 w 2596"/>
                <a:gd name="T25" fmla="*/ 2244 h 2893"/>
                <a:gd name="T26" fmla="*/ 2114 w 2596"/>
                <a:gd name="T27" fmla="*/ 1290 h 2893"/>
                <a:gd name="T28" fmla="*/ 2199 w 2596"/>
                <a:gd name="T29" fmla="*/ 1311 h 2893"/>
                <a:gd name="T30" fmla="*/ 2341 w 2596"/>
                <a:gd name="T31" fmla="*/ 1243 h 2893"/>
                <a:gd name="T32" fmla="*/ 2533 w 2596"/>
                <a:gd name="T33" fmla="*/ 1001 h 2893"/>
                <a:gd name="T34" fmla="*/ 2504 w 2596"/>
                <a:gd name="T35" fmla="*/ 745 h 2893"/>
                <a:gd name="T36" fmla="*/ 1540 w 2596"/>
                <a:gd name="T37" fmla="*/ 2138 h 2893"/>
                <a:gd name="T38" fmla="*/ 377 w 2596"/>
                <a:gd name="T39" fmla="*/ 2595 h 2893"/>
                <a:gd name="T40" fmla="*/ 974 w 2596"/>
                <a:gd name="T41" fmla="*/ 1867 h 2893"/>
                <a:gd name="T42" fmla="*/ 961 w 2596"/>
                <a:gd name="T43" fmla="*/ 1740 h 2893"/>
                <a:gd name="T44" fmla="*/ 835 w 2596"/>
                <a:gd name="T45" fmla="*/ 1753 h 2893"/>
                <a:gd name="T46" fmla="*/ 246 w 2596"/>
                <a:gd name="T47" fmla="*/ 2472 h 2893"/>
                <a:gd name="T48" fmla="*/ 472 w 2596"/>
                <a:gd name="T49" fmla="*/ 1248 h 2893"/>
                <a:gd name="T50" fmla="*/ 1335 w 2596"/>
                <a:gd name="T51" fmla="*/ 673 h 2893"/>
                <a:gd name="T52" fmla="*/ 1967 w 2596"/>
                <a:gd name="T53" fmla="*/ 1178 h 2893"/>
                <a:gd name="T54" fmla="*/ 1540 w 2596"/>
                <a:gd name="T55" fmla="*/ 2138 h 2893"/>
                <a:gd name="T56" fmla="*/ 2201 w 2596"/>
                <a:gd name="T57" fmla="*/ 1131 h 2893"/>
                <a:gd name="T58" fmla="*/ 2199 w 2596"/>
                <a:gd name="T59" fmla="*/ 1132 h 2893"/>
                <a:gd name="T60" fmla="*/ 1337 w 2596"/>
                <a:gd name="T61" fmla="*/ 443 h 2893"/>
                <a:gd name="T62" fmla="*/ 1533 w 2596"/>
                <a:gd name="T63" fmla="*/ 201 h 2893"/>
                <a:gd name="T64" fmla="*/ 2393 w 2596"/>
                <a:gd name="T65" fmla="*/ 890 h 2893"/>
                <a:gd name="T66" fmla="*/ 2201 w 2596"/>
                <a:gd name="T67" fmla="*/ 1131 h 2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6" h="2893">
                  <a:moveTo>
                    <a:pt x="2504" y="745"/>
                  </a:moveTo>
                  <a:cubicBezTo>
                    <a:pt x="1645" y="61"/>
                    <a:pt x="1645" y="61"/>
                    <a:pt x="1645" y="61"/>
                  </a:cubicBezTo>
                  <a:cubicBezTo>
                    <a:pt x="1569" y="0"/>
                    <a:pt x="1449" y="14"/>
                    <a:pt x="1389" y="90"/>
                  </a:cubicBezTo>
                  <a:cubicBezTo>
                    <a:pt x="1197" y="331"/>
                    <a:pt x="1197" y="331"/>
                    <a:pt x="1197" y="331"/>
                  </a:cubicBezTo>
                  <a:cubicBezTo>
                    <a:pt x="1145" y="397"/>
                    <a:pt x="1145" y="488"/>
                    <a:pt x="1193" y="552"/>
                  </a:cubicBezTo>
                  <a:cubicBezTo>
                    <a:pt x="341" y="1120"/>
                    <a:pt x="341" y="1120"/>
                    <a:pt x="341" y="1120"/>
                  </a:cubicBezTo>
                  <a:cubicBezTo>
                    <a:pt x="320" y="1133"/>
                    <a:pt x="306" y="1154"/>
                    <a:pt x="302" y="1178"/>
                  </a:cubicBezTo>
                  <a:cubicBezTo>
                    <a:pt x="5" y="2787"/>
                    <a:pt x="5" y="2787"/>
                    <a:pt x="5" y="2787"/>
                  </a:cubicBezTo>
                  <a:cubicBezTo>
                    <a:pt x="0" y="2819"/>
                    <a:pt x="11" y="2851"/>
                    <a:pt x="37" y="2872"/>
                  </a:cubicBezTo>
                  <a:cubicBezTo>
                    <a:pt x="53" y="2885"/>
                    <a:pt x="73" y="2893"/>
                    <a:pt x="94" y="2893"/>
                  </a:cubicBezTo>
                  <a:cubicBezTo>
                    <a:pt x="105" y="2893"/>
                    <a:pt x="116" y="2891"/>
                    <a:pt x="127" y="2886"/>
                  </a:cubicBezTo>
                  <a:cubicBezTo>
                    <a:pt x="1640" y="2291"/>
                    <a:pt x="1640" y="2291"/>
                    <a:pt x="1640" y="2291"/>
                  </a:cubicBezTo>
                  <a:cubicBezTo>
                    <a:pt x="1661" y="2283"/>
                    <a:pt x="1679" y="2266"/>
                    <a:pt x="1689" y="2244"/>
                  </a:cubicBezTo>
                  <a:cubicBezTo>
                    <a:pt x="2114" y="1290"/>
                    <a:pt x="2114" y="1290"/>
                    <a:pt x="2114" y="1290"/>
                  </a:cubicBezTo>
                  <a:cubicBezTo>
                    <a:pt x="2140" y="1304"/>
                    <a:pt x="2169" y="1311"/>
                    <a:pt x="2199" y="1311"/>
                  </a:cubicBezTo>
                  <a:cubicBezTo>
                    <a:pt x="2254" y="1311"/>
                    <a:pt x="2306" y="1286"/>
                    <a:pt x="2341" y="1243"/>
                  </a:cubicBezTo>
                  <a:cubicBezTo>
                    <a:pt x="2533" y="1001"/>
                    <a:pt x="2533" y="1001"/>
                    <a:pt x="2533" y="1001"/>
                  </a:cubicBezTo>
                  <a:cubicBezTo>
                    <a:pt x="2596" y="923"/>
                    <a:pt x="2583" y="808"/>
                    <a:pt x="2504" y="745"/>
                  </a:cubicBezTo>
                  <a:close/>
                  <a:moveTo>
                    <a:pt x="1540" y="2138"/>
                  </a:moveTo>
                  <a:cubicBezTo>
                    <a:pt x="377" y="2595"/>
                    <a:pt x="377" y="2595"/>
                    <a:pt x="377" y="2595"/>
                  </a:cubicBezTo>
                  <a:cubicBezTo>
                    <a:pt x="974" y="1867"/>
                    <a:pt x="974" y="1867"/>
                    <a:pt x="974" y="1867"/>
                  </a:cubicBezTo>
                  <a:cubicBezTo>
                    <a:pt x="1005" y="1828"/>
                    <a:pt x="1000" y="1772"/>
                    <a:pt x="961" y="1740"/>
                  </a:cubicBezTo>
                  <a:cubicBezTo>
                    <a:pt x="923" y="1709"/>
                    <a:pt x="867" y="1715"/>
                    <a:pt x="835" y="1753"/>
                  </a:cubicBezTo>
                  <a:cubicBezTo>
                    <a:pt x="246" y="2472"/>
                    <a:pt x="246" y="2472"/>
                    <a:pt x="246" y="2472"/>
                  </a:cubicBezTo>
                  <a:cubicBezTo>
                    <a:pt x="472" y="1248"/>
                    <a:pt x="472" y="1248"/>
                    <a:pt x="472" y="1248"/>
                  </a:cubicBezTo>
                  <a:cubicBezTo>
                    <a:pt x="1335" y="673"/>
                    <a:pt x="1335" y="673"/>
                    <a:pt x="1335" y="673"/>
                  </a:cubicBezTo>
                  <a:cubicBezTo>
                    <a:pt x="1967" y="1178"/>
                    <a:pt x="1967" y="1178"/>
                    <a:pt x="1967" y="1178"/>
                  </a:cubicBezTo>
                  <a:cubicBezTo>
                    <a:pt x="1540" y="2138"/>
                    <a:pt x="1540" y="2138"/>
                    <a:pt x="1540" y="2138"/>
                  </a:cubicBezTo>
                  <a:close/>
                  <a:moveTo>
                    <a:pt x="2201" y="1131"/>
                  </a:moveTo>
                  <a:cubicBezTo>
                    <a:pt x="2200" y="1131"/>
                    <a:pt x="2200" y="1132"/>
                    <a:pt x="2199" y="1132"/>
                  </a:cubicBezTo>
                  <a:cubicBezTo>
                    <a:pt x="1337" y="443"/>
                    <a:pt x="1337" y="443"/>
                    <a:pt x="1337" y="443"/>
                  </a:cubicBezTo>
                  <a:cubicBezTo>
                    <a:pt x="1533" y="201"/>
                    <a:pt x="1533" y="201"/>
                    <a:pt x="1533" y="201"/>
                  </a:cubicBezTo>
                  <a:cubicBezTo>
                    <a:pt x="2393" y="890"/>
                    <a:pt x="2393" y="890"/>
                    <a:pt x="2393" y="890"/>
                  </a:cubicBezTo>
                  <a:cubicBezTo>
                    <a:pt x="2201" y="1131"/>
                    <a:pt x="2201" y="1131"/>
                    <a:pt x="2201" y="1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73652" y="2414574"/>
            <a:ext cx="703531" cy="813637"/>
            <a:chOff x="1457325" y="-1931988"/>
            <a:chExt cx="9271000" cy="10721976"/>
          </a:xfrm>
          <a:solidFill>
            <a:srgbClr val="165CAA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1457325" y="-1931988"/>
              <a:ext cx="9271000" cy="10721976"/>
            </a:xfrm>
            <a:custGeom>
              <a:avLst/>
              <a:gdLst>
                <a:gd name="T0" fmla="*/ 2082 w 2469"/>
                <a:gd name="T1" fmla="*/ 1854 h 2856"/>
                <a:gd name="T2" fmla="*/ 2083 w 2469"/>
                <a:gd name="T3" fmla="*/ 1854 h 2856"/>
                <a:gd name="T4" fmla="*/ 1994 w 2469"/>
                <a:gd name="T5" fmla="*/ 1811 h 2856"/>
                <a:gd name="T6" fmla="*/ 1995 w 2469"/>
                <a:gd name="T7" fmla="*/ 1809 h 2856"/>
                <a:gd name="T8" fmla="*/ 1994 w 2469"/>
                <a:gd name="T9" fmla="*/ 1811 h 2856"/>
                <a:gd name="T10" fmla="*/ 2061 w 2469"/>
                <a:gd name="T11" fmla="*/ 1959 h 2856"/>
                <a:gd name="T12" fmla="*/ 1186 w 2469"/>
                <a:gd name="T13" fmla="*/ 2070 h 2856"/>
                <a:gd name="T14" fmla="*/ 1186 w 2469"/>
                <a:gd name="T15" fmla="*/ 1959 h 2856"/>
                <a:gd name="T16" fmla="*/ 2061 w 2469"/>
                <a:gd name="T17" fmla="*/ 2206 h 2856"/>
                <a:gd name="T18" fmla="*/ 753 w 2469"/>
                <a:gd name="T19" fmla="*/ 2316 h 2856"/>
                <a:gd name="T20" fmla="*/ 753 w 2469"/>
                <a:gd name="T21" fmla="*/ 2206 h 2856"/>
                <a:gd name="T22" fmla="*/ 1558 w 2469"/>
                <a:gd name="T23" fmla="*/ 918 h 2856"/>
                <a:gd name="T24" fmla="*/ 1560 w 2469"/>
                <a:gd name="T25" fmla="*/ 919 h 2856"/>
                <a:gd name="T26" fmla="*/ 2404 w 2469"/>
                <a:gd name="T27" fmla="*/ 934 h 2856"/>
                <a:gd name="T28" fmla="*/ 2448 w 2469"/>
                <a:gd name="T29" fmla="*/ 821 h 2856"/>
                <a:gd name="T30" fmla="*/ 1600 w 2469"/>
                <a:gd name="T31" fmla="*/ 0 h 2856"/>
                <a:gd name="T32" fmla="*/ 1536 w 2469"/>
                <a:gd name="T33" fmla="*/ 59 h 2856"/>
                <a:gd name="T34" fmla="*/ 1536 w 2469"/>
                <a:gd name="T35" fmla="*/ 869 h 2856"/>
                <a:gd name="T36" fmla="*/ 1557 w 2469"/>
                <a:gd name="T37" fmla="*/ 917 h 2856"/>
                <a:gd name="T38" fmla="*/ 1700 w 2469"/>
                <a:gd name="T39" fmla="*/ 302 h 2856"/>
                <a:gd name="T40" fmla="*/ 1700 w 2469"/>
                <a:gd name="T41" fmla="*/ 773 h 2856"/>
                <a:gd name="T42" fmla="*/ 1700 w 2469"/>
                <a:gd name="T43" fmla="*/ 302 h 2856"/>
                <a:gd name="T44" fmla="*/ 2309 w 2469"/>
                <a:gd name="T45" fmla="*/ 1255 h 2856"/>
                <a:gd name="T46" fmla="*/ 2308 w 2469"/>
                <a:gd name="T47" fmla="*/ 2647 h 2856"/>
                <a:gd name="T48" fmla="*/ 209 w 2469"/>
                <a:gd name="T49" fmla="*/ 2697 h 2856"/>
                <a:gd name="T50" fmla="*/ 161 w 2469"/>
                <a:gd name="T51" fmla="*/ 211 h 2856"/>
                <a:gd name="T52" fmla="*/ 1239 w 2469"/>
                <a:gd name="T53" fmla="*/ 159 h 2856"/>
                <a:gd name="T54" fmla="*/ 1242 w 2469"/>
                <a:gd name="T55" fmla="*/ 159 h 2856"/>
                <a:gd name="T56" fmla="*/ 1242 w 2469"/>
                <a:gd name="T57" fmla="*/ 0 h 2856"/>
                <a:gd name="T58" fmla="*/ 1239 w 2469"/>
                <a:gd name="T59" fmla="*/ 0 h 2856"/>
                <a:gd name="T60" fmla="*/ 0 w 2469"/>
                <a:gd name="T61" fmla="*/ 80 h 2856"/>
                <a:gd name="T62" fmla="*/ 80 w 2469"/>
                <a:gd name="T63" fmla="*/ 2856 h 2856"/>
                <a:gd name="T64" fmla="*/ 2469 w 2469"/>
                <a:gd name="T65" fmla="*/ 2776 h 2856"/>
                <a:gd name="T66" fmla="*/ 2469 w 2469"/>
                <a:gd name="T67" fmla="*/ 1256 h 2856"/>
                <a:gd name="T68" fmla="*/ 2389 w 2469"/>
                <a:gd name="T69" fmla="*/ 1176 h 2856"/>
                <a:gd name="T70" fmla="*/ 776 w 2469"/>
                <a:gd name="T71" fmla="*/ 1046 h 2856"/>
                <a:gd name="T72" fmla="*/ 776 w 2469"/>
                <a:gd name="T73" fmla="*/ 726 h 2856"/>
                <a:gd name="T74" fmla="*/ 616 w 2469"/>
                <a:gd name="T75" fmla="*/ 88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9" h="2856">
                  <a:moveTo>
                    <a:pt x="2082" y="1855"/>
                  </a:moveTo>
                  <a:cubicBezTo>
                    <a:pt x="2082" y="1854"/>
                    <a:pt x="2082" y="1854"/>
                    <a:pt x="2082" y="1854"/>
                  </a:cubicBezTo>
                  <a:cubicBezTo>
                    <a:pt x="2083" y="1853"/>
                    <a:pt x="2083" y="1853"/>
                    <a:pt x="2083" y="1853"/>
                  </a:cubicBezTo>
                  <a:cubicBezTo>
                    <a:pt x="2083" y="1854"/>
                    <a:pt x="2083" y="1854"/>
                    <a:pt x="2083" y="1854"/>
                  </a:cubicBezTo>
                  <a:cubicBezTo>
                    <a:pt x="2082" y="1855"/>
                    <a:pt x="2082" y="1855"/>
                    <a:pt x="2082" y="1855"/>
                  </a:cubicBezTo>
                  <a:close/>
                  <a:moveTo>
                    <a:pt x="1994" y="1811"/>
                  </a:moveTo>
                  <a:cubicBezTo>
                    <a:pt x="1994" y="1810"/>
                    <a:pt x="1994" y="1810"/>
                    <a:pt x="1994" y="1810"/>
                  </a:cubicBezTo>
                  <a:cubicBezTo>
                    <a:pt x="1995" y="1809"/>
                    <a:pt x="1995" y="1809"/>
                    <a:pt x="1995" y="1809"/>
                  </a:cubicBezTo>
                  <a:cubicBezTo>
                    <a:pt x="1995" y="1810"/>
                    <a:pt x="1995" y="1810"/>
                    <a:pt x="1995" y="1810"/>
                  </a:cubicBezTo>
                  <a:cubicBezTo>
                    <a:pt x="1994" y="1811"/>
                    <a:pt x="1994" y="1811"/>
                    <a:pt x="1994" y="1811"/>
                  </a:cubicBezTo>
                  <a:close/>
                  <a:moveTo>
                    <a:pt x="1186" y="1959"/>
                  </a:moveTo>
                  <a:cubicBezTo>
                    <a:pt x="2061" y="1959"/>
                    <a:pt x="2061" y="1959"/>
                    <a:pt x="2061" y="1959"/>
                  </a:cubicBezTo>
                  <a:cubicBezTo>
                    <a:pt x="2061" y="2070"/>
                    <a:pt x="2061" y="2070"/>
                    <a:pt x="2061" y="2070"/>
                  </a:cubicBezTo>
                  <a:cubicBezTo>
                    <a:pt x="1186" y="2070"/>
                    <a:pt x="1186" y="2070"/>
                    <a:pt x="1186" y="2070"/>
                  </a:cubicBezTo>
                  <a:cubicBezTo>
                    <a:pt x="1186" y="1959"/>
                    <a:pt x="1186" y="1959"/>
                    <a:pt x="1186" y="1959"/>
                  </a:cubicBezTo>
                  <a:cubicBezTo>
                    <a:pt x="1186" y="1959"/>
                    <a:pt x="1186" y="1959"/>
                    <a:pt x="1186" y="1959"/>
                  </a:cubicBezTo>
                  <a:close/>
                  <a:moveTo>
                    <a:pt x="753" y="2206"/>
                  </a:moveTo>
                  <a:cubicBezTo>
                    <a:pt x="2061" y="2206"/>
                    <a:pt x="2061" y="2206"/>
                    <a:pt x="2061" y="2206"/>
                  </a:cubicBezTo>
                  <a:cubicBezTo>
                    <a:pt x="2061" y="2316"/>
                    <a:pt x="2061" y="2316"/>
                    <a:pt x="2061" y="2316"/>
                  </a:cubicBezTo>
                  <a:cubicBezTo>
                    <a:pt x="753" y="2316"/>
                    <a:pt x="753" y="2316"/>
                    <a:pt x="753" y="2316"/>
                  </a:cubicBezTo>
                  <a:cubicBezTo>
                    <a:pt x="753" y="2206"/>
                    <a:pt x="753" y="2206"/>
                    <a:pt x="753" y="2206"/>
                  </a:cubicBezTo>
                  <a:cubicBezTo>
                    <a:pt x="753" y="2206"/>
                    <a:pt x="753" y="2206"/>
                    <a:pt x="753" y="2206"/>
                  </a:cubicBezTo>
                  <a:close/>
                  <a:moveTo>
                    <a:pt x="1557" y="917"/>
                  </a:moveTo>
                  <a:cubicBezTo>
                    <a:pt x="1557" y="917"/>
                    <a:pt x="1558" y="918"/>
                    <a:pt x="1558" y="918"/>
                  </a:cubicBezTo>
                  <a:cubicBezTo>
                    <a:pt x="1558" y="918"/>
                    <a:pt x="1559" y="919"/>
                    <a:pt x="1559" y="919"/>
                  </a:cubicBezTo>
                  <a:cubicBezTo>
                    <a:pt x="1559" y="919"/>
                    <a:pt x="1559" y="919"/>
                    <a:pt x="1560" y="919"/>
                  </a:cubicBezTo>
                  <a:cubicBezTo>
                    <a:pt x="1571" y="928"/>
                    <a:pt x="1585" y="934"/>
                    <a:pt x="1600" y="934"/>
                  </a:cubicBezTo>
                  <a:cubicBezTo>
                    <a:pt x="2404" y="934"/>
                    <a:pt x="2404" y="934"/>
                    <a:pt x="2404" y="934"/>
                  </a:cubicBezTo>
                  <a:cubicBezTo>
                    <a:pt x="2440" y="934"/>
                    <a:pt x="2469" y="905"/>
                    <a:pt x="2469" y="869"/>
                  </a:cubicBezTo>
                  <a:cubicBezTo>
                    <a:pt x="2469" y="850"/>
                    <a:pt x="2461" y="833"/>
                    <a:pt x="2448" y="8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36" y="8"/>
                    <a:pt x="1619" y="0"/>
                    <a:pt x="1600" y="0"/>
                  </a:cubicBezTo>
                  <a:cubicBezTo>
                    <a:pt x="1567" y="0"/>
                    <a:pt x="1539" y="26"/>
                    <a:pt x="1536" y="59"/>
                  </a:cubicBezTo>
                  <a:cubicBezTo>
                    <a:pt x="1536" y="59"/>
                    <a:pt x="1536" y="59"/>
                    <a:pt x="1536" y="59"/>
                  </a:cubicBezTo>
                  <a:cubicBezTo>
                    <a:pt x="1536" y="61"/>
                    <a:pt x="1536" y="63"/>
                    <a:pt x="1536" y="65"/>
                  </a:cubicBezTo>
                  <a:cubicBezTo>
                    <a:pt x="1536" y="869"/>
                    <a:pt x="1536" y="869"/>
                    <a:pt x="1536" y="869"/>
                  </a:cubicBezTo>
                  <a:cubicBezTo>
                    <a:pt x="1536" y="888"/>
                    <a:pt x="1544" y="905"/>
                    <a:pt x="1556" y="917"/>
                  </a:cubicBezTo>
                  <a:cubicBezTo>
                    <a:pt x="1557" y="917"/>
                    <a:pt x="1557" y="917"/>
                    <a:pt x="1557" y="917"/>
                  </a:cubicBezTo>
                  <a:cubicBezTo>
                    <a:pt x="1557" y="917"/>
                    <a:pt x="1557" y="917"/>
                    <a:pt x="1557" y="917"/>
                  </a:cubicBezTo>
                  <a:close/>
                  <a:moveTo>
                    <a:pt x="1700" y="302"/>
                  </a:moveTo>
                  <a:cubicBezTo>
                    <a:pt x="2170" y="773"/>
                    <a:pt x="2170" y="773"/>
                    <a:pt x="2170" y="773"/>
                  </a:cubicBezTo>
                  <a:cubicBezTo>
                    <a:pt x="1700" y="773"/>
                    <a:pt x="1700" y="773"/>
                    <a:pt x="1700" y="773"/>
                  </a:cubicBezTo>
                  <a:cubicBezTo>
                    <a:pt x="1700" y="302"/>
                    <a:pt x="1700" y="302"/>
                    <a:pt x="1700" y="302"/>
                  </a:cubicBezTo>
                  <a:cubicBezTo>
                    <a:pt x="1700" y="302"/>
                    <a:pt x="1700" y="302"/>
                    <a:pt x="1700" y="302"/>
                  </a:cubicBezTo>
                  <a:close/>
                  <a:moveTo>
                    <a:pt x="2389" y="1176"/>
                  </a:moveTo>
                  <a:cubicBezTo>
                    <a:pt x="2345" y="1176"/>
                    <a:pt x="2310" y="1211"/>
                    <a:pt x="2309" y="1255"/>
                  </a:cubicBezTo>
                  <a:cubicBezTo>
                    <a:pt x="2308" y="1255"/>
                    <a:pt x="2308" y="1255"/>
                    <a:pt x="2308" y="1255"/>
                  </a:cubicBezTo>
                  <a:cubicBezTo>
                    <a:pt x="2308" y="2647"/>
                    <a:pt x="2308" y="2647"/>
                    <a:pt x="2308" y="2647"/>
                  </a:cubicBezTo>
                  <a:cubicBezTo>
                    <a:pt x="2308" y="2686"/>
                    <a:pt x="2300" y="2697"/>
                    <a:pt x="2260" y="2697"/>
                  </a:cubicBezTo>
                  <a:cubicBezTo>
                    <a:pt x="209" y="2697"/>
                    <a:pt x="209" y="2697"/>
                    <a:pt x="209" y="2697"/>
                  </a:cubicBezTo>
                  <a:cubicBezTo>
                    <a:pt x="170" y="2697"/>
                    <a:pt x="161" y="2686"/>
                    <a:pt x="161" y="2647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172"/>
                    <a:pt x="170" y="159"/>
                    <a:pt x="20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40" y="159"/>
                    <a:pt x="1241" y="159"/>
                    <a:pt x="1242" y="159"/>
                  </a:cubicBezTo>
                  <a:cubicBezTo>
                    <a:pt x="1286" y="159"/>
                    <a:pt x="1321" y="124"/>
                    <a:pt x="1321" y="80"/>
                  </a:cubicBezTo>
                  <a:cubicBezTo>
                    <a:pt x="1321" y="36"/>
                    <a:pt x="1286" y="0"/>
                    <a:pt x="1242" y="0"/>
                  </a:cubicBezTo>
                  <a:cubicBezTo>
                    <a:pt x="1241" y="0"/>
                    <a:pt x="1240" y="0"/>
                    <a:pt x="1239" y="0"/>
                  </a:cubicBezTo>
                  <a:cubicBezTo>
                    <a:pt x="1239" y="0"/>
                    <a:pt x="1239" y="0"/>
                    <a:pt x="123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776"/>
                    <a:pt x="0" y="2776"/>
                    <a:pt x="0" y="2776"/>
                  </a:cubicBezTo>
                  <a:cubicBezTo>
                    <a:pt x="0" y="2820"/>
                    <a:pt x="36" y="2856"/>
                    <a:pt x="80" y="2856"/>
                  </a:cubicBezTo>
                  <a:cubicBezTo>
                    <a:pt x="2389" y="2856"/>
                    <a:pt x="2389" y="2856"/>
                    <a:pt x="2389" y="2856"/>
                  </a:cubicBezTo>
                  <a:cubicBezTo>
                    <a:pt x="2433" y="2856"/>
                    <a:pt x="2469" y="2820"/>
                    <a:pt x="2469" y="277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12"/>
                    <a:pt x="2433" y="1176"/>
                    <a:pt x="2389" y="1176"/>
                  </a:cubicBezTo>
                  <a:cubicBezTo>
                    <a:pt x="2389" y="1176"/>
                    <a:pt x="2389" y="1176"/>
                    <a:pt x="2389" y="1176"/>
                  </a:cubicBezTo>
                  <a:close/>
                  <a:moveTo>
                    <a:pt x="616" y="886"/>
                  </a:moveTo>
                  <a:cubicBezTo>
                    <a:pt x="616" y="974"/>
                    <a:pt x="687" y="1046"/>
                    <a:pt x="776" y="1046"/>
                  </a:cubicBezTo>
                  <a:cubicBezTo>
                    <a:pt x="864" y="1046"/>
                    <a:pt x="936" y="974"/>
                    <a:pt x="936" y="886"/>
                  </a:cubicBezTo>
                  <a:cubicBezTo>
                    <a:pt x="936" y="798"/>
                    <a:pt x="864" y="726"/>
                    <a:pt x="776" y="726"/>
                  </a:cubicBezTo>
                  <a:cubicBezTo>
                    <a:pt x="687" y="726"/>
                    <a:pt x="616" y="798"/>
                    <a:pt x="616" y="886"/>
                  </a:cubicBezTo>
                  <a:cubicBezTo>
                    <a:pt x="616" y="886"/>
                    <a:pt x="616" y="886"/>
                    <a:pt x="616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6834188" y="2298700"/>
              <a:ext cx="2541588" cy="2541588"/>
            </a:xfrm>
            <a:custGeom>
              <a:avLst/>
              <a:gdLst>
                <a:gd name="T0" fmla="*/ 659 w 677"/>
                <a:gd name="T1" fmla="*/ 659 h 677"/>
                <a:gd name="T2" fmla="*/ 594 w 677"/>
                <a:gd name="T3" fmla="*/ 659 h 677"/>
                <a:gd name="T4" fmla="*/ 18 w 677"/>
                <a:gd name="T5" fmla="*/ 83 h 677"/>
                <a:gd name="T6" fmla="*/ 18 w 677"/>
                <a:gd name="T7" fmla="*/ 18 h 677"/>
                <a:gd name="T8" fmla="*/ 19 w 677"/>
                <a:gd name="T9" fmla="*/ 18 h 677"/>
                <a:gd name="T10" fmla="*/ 84 w 677"/>
                <a:gd name="T11" fmla="*/ 18 h 677"/>
                <a:gd name="T12" fmla="*/ 659 w 677"/>
                <a:gd name="T13" fmla="*/ 593 h 677"/>
                <a:gd name="T14" fmla="*/ 659 w 677"/>
                <a:gd name="T15" fmla="*/ 658 h 677"/>
                <a:gd name="T16" fmla="*/ 659 w 677"/>
                <a:gd name="T17" fmla="*/ 659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7">
                  <a:moveTo>
                    <a:pt x="659" y="659"/>
                  </a:moveTo>
                  <a:cubicBezTo>
                    <a:pt x="641" y="677"/>
                    <a:pt x="612" y="677"/>
                    <a:pt x="594" y="65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7" y="0"/>
                    <a:pt x="66" y="0"/>
                    <a:pt x="84" y="18"/>
                  </a:cubicBezTo>
                  <a:cubicBezTo>
                    <a:pt x="659" y="593"/>
                    <a:pt x="659" y="593"/>
                    <a:pt x="659" y="593"/>
                  </a:cubicBezTo>
                  <a:cubicBezTo>
                    <a:pt x="677" y="611"/>
                    <a:pt x="677" y="640"/>
                    <a:pt x="659" y="658"/>
                  </a:cubicBezTo>
                  <a:cubicBezTo>
                    <a:pt x="659" y="659"/>
                    <a:pt x="659" y="659"/>
                    <a:pt x="659" y="6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5219700" y="2306637"/>
              <a:ext cx="2011363" cy="2012950"/>
            </a:xfrm>
            <a:custGeom>
              <a:avLst/>
              <a:gdLst>
                <a:gd name="T0" fmla="*/ 18 w 536"/>
                <a:gd name="T1" fmla="*/ 517 h 536"/>
                <a:gd name="T2" fmla="*/ 18 w 536"/>
                <a:gd name="T3" fmla="*/ 452 h 536"/>
                <a:gd name="T4" fmla="*/ 452 w 536"/>
                <a:gd name="T5" fmla="*/ 18 h 536"/>
                <a:gd name="T6" fmla="*/ 517 w 536"/>
                <a:gd name="T7" fmla="*/ 18 h 536"/>
                <a:gd name="T8" fmla="*/ 518 w 536"/>
                <a:gd name="T9" fmla="*/ 18 h 536"/>
                <a:gd name="T10" fmla="*/ 518 w 536"/>
                <a:gd name="T11" fmla="*/ 83 h 536"/>
                <a:gd name="T12" fmla="*/ 83 w 536"/>
                <a:gd name="T13" fmla="*/ 518 h 536"/>
                <a:gd name="T14" fmla="*/ 18 w 536"/>
                <a:gd name="T15" fmla="*/ 518 h 536"/>
                <a:gd name="T16" fmla="*/ 18 w 536"/>
                <a:gd name="T17" fmla="*/ 5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536">
                  <a:moveTo>
                    <a:pt x="18" y="517"/>
                  </a:moveTo>
                  <a:cubicBezTo>
                    <a:pt x="0" y="499"/>
                    <a:pt x="0" y="470"/>
                    <a:pt x="18" y="452"/>
                  </a:cubicBezTo>
                  <a:cubicBezTo>
                    <a:pt x="452" y="18"/>
                    <a:pt x="452" y="18"/>
                    <a:pt x="452" y="18"/>
                  </a:cubicBezTo>
                  <a:cubicBezTo>
                    <a:pt x="470" y="0"/>
                    <a:pt x="499" y="0"/>
                    <a:pt x="517" y="18"/>
                  </a:cubicBezTo>
                  <a:cubicBezTo>
                    <a:pt x="518" y="18"/>
                    <a:pt x="518" y="18"/>
                    <a:pt x="518" y="18"/>
                  </a:cubicBezTo>
                  <a:cubicBezTo>
                    <a:pt x="536" y="36"/>
                    <a:pt x="536" y="65"/>
                    <a:pt x="518" y="83"/>
                  </a:cubicBezTo>
                  <a:cubicBezTo>
                    <a:pt x="83" y="518"/>
                    <a:pt x="83" y="518"/>
                    <a:pt x="83" y="518"/>
                  </a:cubicBezTo>
                  <a:cubicBezTo>
                    <a:pt x="65" y="536"/>
                    <a:pt x="36" y="536"/>
                    <a:pt x="18" y="518"/>
                  </a:cubicBezTo>
                  <a:cubicBezTo>
                    <a:pt x="18" y="517"/>
                    <a:pt x="18" y="517"/>
                    <a:pt x="18" y="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4697413" y="2790825"/>
              <a:ext cx="1062038" cy="1066800"/>
            </a:xfrm>
            <a:custGeom>
              <a:avLst/>
              <a:gdLst>
                <a:gd name="T0" fmla="*/ 265 w 283"/>
                <a:gd name="T1" fmla="*/ 266 h 284"/>
                <a:gd name="T2" fmla="*/ 200 w 283"/>
                <a:gd name="T3" fmla="*/ 266 h 284"/>
                <a:gd name="T4" fmla="*/ 18 w 283"/>
                <a:gd name="T5" fmla="*/ 83 h 284"/>
                <a:gd name="T6" fmla="*/ 18 w 283"/>
                <a:gd name="T7" fmla="*/ 18 h 284"/>
                <a:gd name="T8" fmla="*/ 18 w 283"/>
                <a:gd name="T9" fmla="*/ 18 h 284"/>
                <a:gd name="T10" fmla="*/ 83 w 283"/>
                <a:gd name="T11" fmla="*/ 18 h 284"/>
                <a:gd name="T12" fmla="*/ 265 w 283"/>
                <a:gd name="T13" fmla="*/ 200 h 284"/>
                <a:gd name="T14" fmla="*/ 265 w 283"/>
                <a:gd name="T15" fmla="*/ 265 h 284"/>
                <a:gd name="T16" fmla="*/ 265 w 283"/>
                <a:gd name="T17" fmla="*/ 26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4">
                  <a:moveTo>
                    <a:pt x="265" y="266"/>
                  </a:moveTo>
                  <a:cubicBezTo>
                    <a:pt x="247" y="284"/>
                    <a:pt x="218" y="284"/>
                    <a:pt x="200" y="26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0"/>
                    <a:pt x="65" y="0"/>
                    <a:pt x="83" y="18"/>
                  </a:cubicBezTo>
                  <a:cubicBezTo>
                    <a:pt x="265" y="200"/>
                    <a:pt x="265" y="200"/>
                    <a:pt x="265" y="200"/>
                  </a:cubicBezTo>
                  <a:cubicBezTo>
                    <a:pt x="283" y="218"/>
                    <a:pt x="283" y="247"/>
                    <a:pt x="265" y="265"/>
                  </a:cubicBezTo>
                  <a:cubicBezTo>
                    <a:pt x="265" y="266"/>
                    <a:pt x="265" y="266"/>
                    <a:pt x="265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052763" y="2798762"/>
              <a:ext cx="2038350" cy="2035175"/>
            </a:xfrm>
            <a:custGeom>
              <a:avLst/>
              <a:gdLst>
                <a:gd name="T0" fmla="*/ 18 w 543"/>
                <a:gd name="T1" fmla="*/ 524 h 542"/>
                <a:gd name="T2" fmla="*/ 18 w 543"/>
                <a:gd name="T3" fmla="*/ 459 h 542"/>
                <a:gd name="T4" fmla="*/ 460 w 543"/>
                <a:gd name="T5" fmla="*/ 18 h 542"/>
                <a:gd name="T6" fmla="*/ 525 w 543"/>
                <a:gd name="T7" fmla="*/ 18 h 542"/>
                <a:gd name="T8" fmla="*/ 525 w 543"/>
                <a:gd name="T9" fmla="*/ 18 h 542"/>
                <a:gd name="T10" fmla="*/ 525 w 543"/>
                <a:gd name="T11" fmla="*/ 83 h 542"/>
                <a:gd name="T12" fmla="*/ 84 w 543"/>
                <a:gd name="T13" fmla="*/ 524 h 542"/>
                <a:gd name="T14" fmla="*/ 19 w 543"/>
                <a:gd name="T15" fmla="*/ 524 h 542"/>
                <a:gd name="T16" fmla="*/ 18 w 543"/>
                <a:gd name="T17" fmla="*/ 52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542">
                  <a:moveTo>
                    <a:pt x="18" y="524"/>
                  </a:moveTo>
                  <a:cubicBezTo>
                    <a:pt x="0" y="506"/>
                    <a:pt x="0" y="477"/>
                    <a:pt x="18" y="459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77" y="0"/>
                    <a:pt x="507" y="0"/>
                    <a:pt x="525" y="18"/>
                  </a:cubicBezTo>
                  <a:cubicBezTo>
                    <a:pt x="525" y="18"/>
                    <a:pt x="525" y="18"/>
                    <a:pt x="525" y="18"/>
                  </a:cubicBezTo>
                  <a:cubicBezTo>
                    <a:pt x="543" y="36"/>
                    <a:pt x="543" y="65"/>
                    <a:pt x="525" y="83"/>
                  </a:cubicBezTo>
                  <a:cubicBezTo>
                    <a:pt x="84" y="524"/>
                    <a:pt x="84" y="524"/>
                    <a:pt x="84" y="524"/>
                  </a:cubicBezTo>
                  <a:cubicBezTo>
                    <a:pt x="66" y="542"/>
                    <a:pt x="37" y="542"/>
                    <a:pt x="19" y="524"/>
                  </a:cubicBezTo>
                  <a:cubicBezTo>
                    <a:pt x="18" y="524"/>
                    <a:pt x="18" y="524"/>
                    <a:pt x="18" y="5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1029821" y="2059565"/>
            <a:ext cx="2439195" cy="367145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4894421" y="2089133"/>
            <a:ext cx="2439195" cy="367145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971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5865" y="345078"/>
            <a:ext cx="223651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Three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5" y="790050"/>
            <a:ext cx="1793312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总结回顾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7213"/>
          <a:stretch/>
        </p:blipFill>
        <p:spPr>
          <a:xfrm>
            <a:off x="5119372" y="957800"/>
            <a:ext cx="1725505" cy="132663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081324" y="1131282"/>
            <a:ext cx="1014455" cy="1153151"/>
            <a:chOff x="3819526" y="-2806701"/>
            <a:chExt cx="10821988" cy="12301539"/>
          </a:xfrm>
          <a:solidFill>
            <a:srgbClr val="2E75B6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727826" y="-2806701"/>
              <a:ext cx="5319713" cy="1347788"/>
            </a:xfrm>
            <a:custGeom>
              <a:avLst/>
              <a:gdLst>
                <a:gd name="T0" fmla="*/ 106 w 1417"/>
                <a:gd name="T1" fmla="*/ 352 h 359"/>
                <a:gd name="T2" fmla="*/ 1334 w 1417"/>
                <a:gd name="T3" fmla="*/ 182 h 359"/>
                <a:gd name="T4" fmla="*/ 1410 w 1417"/>
                <a:gd name="T5" fmla="*/ 82 h 359"/>
                <a:gd name="T6" fmla="*/ 1310 w 1417"/>
                <a:gd name="T7" fmla="*/ 7 h 359"/>
                <a:gd name="T8" fmla="*/ 82 w 1417"/>
                <a:gd name="T9" fmla="*/ 177 h 359"/>
                <a:gd name="T10" fmla="*/ 7 w 1417"/>
                <a:gd name="T11" fmla="*/ 276 h 359"/>
                <a:gd name="T12" fmla="*/ 106 w 1417"/>
                <a:gd name="T13" fmla="*/ 35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7" h="359">
                  <a:moveTo>
                    <a:pt x="106" y="352"/>
                  </a:moveTo>
                  <a:cubicBezTo>
                    <a:pt x="1334" y="182"/>
                    <a:pt x="1334" y="182"/>
                    <a:pt x="1334" y="182"/>
                  </a:cubicBezTo>
                  <a:cubicBezTo>
                    <a:pt x="1383" y="176"/>
                    <a:pt x="1417" y="131"/>
                    <a:pt x="1410" y="82"/>
                  </a:cubicBezTo>
                  <a:cubicBezTo>
                    <a:pt x="1403" y="34"/>
                    <a:pt x="1359" y="0"/>
                    <a:pt x="1310" y="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34" y="183"/>
                    <a:pt x="0" y="228"/>
                    <a:pt x="7" y="276"/>
                  </a:cubicBezTo>
                  <a:cubicBezTo>
                    <a:pt x="13" y="325"/>
                    <a:pt x="58" y="359"/>
                    <a:pt x="106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5040313" y="1806575"/>
              <a:ext cx="8655050" cy="6381751"/>
            </a:xfrm>
            <a:custGeom>
              <a:avLst/>
              <a:gdLst>
                <a:gd name="T0" fmla="*/ 634 w 2306"/>
                <a:gd name="T1" fmla="*/ 544 h 1700"/>
                <a:gd name="T2" fmla="*/ 147 w 2306"/>
                <a:gd name="T3" fmla="*/ 1439 h 1700"/>
                <a:gd name="T4" fmla="*/ 280 w 2306"/>
                <a:gd name="T5" fmla="*/ 1695 h 1700"/>
                <a:gd name="T6" fmla="*/ 2051 w 2306"/>
                <a:gd name="T7" fmla="*/ 1695 h 1700"/>
                <a:gd name="T8" fmla="*/ 2158 w 2306"/>
                <a:gd name="T9" fmla="*/ 1430 h 1700"/>
                <a:gd name="T10" fmla="*/ 1557 w 2306"/>
                <a:gd name="T11" fmla="*/ 367 h 1700"/>
                <a:gd name="T12" fmla="*/ 1039 w 2306"/>
                <a:gd name="T13" fmla="*/ 633 h 1700"/>
                <a:gd name="T14" fmla="*/ 634 w 2306"/>
                <a:gd name="T15" fmla="*/ 544 h 1700"/>
                <a:gd name="T16" fmla="*/ 1601 w 2306"/>
                <a:gd name="T17" fmla="*/ 1385 h 1700"/>
                <a:gd name="T18" fmla="*/ 1468 w 2306"/>
                <a:gd name="T19" fmla="*/ 1518 h 1700"/>
                <a:gd name="T20" fmla="*/ 1335 w 2306"/>
                <a:gd name="T21" fmla="*/ 1385 h 1700"/>
                <a:gd name="T22" fmla="*/ 1468 w 2306"/>
                <a:gd name="T23" fmla="*/ 1253 h 1700"/>
                <a:gd name="T24" fmla="*/ 1601 w 2306"/>
                <a:gd name="T25" fmla="*/ 1385 h 1700"/>
                <a:gd name="T26" fmla="*/ 1380 w 2306"/>
                <a:gd name="T27" fmla="*/ 721 h 1700"/>
                <a:gd name="T28" fmla="*/ 1512 w 2306"/>
                <a:gd name="T29" fmla="*/ 854 h 1700"/>
                <a:gd name="T30" fmla="*/ 1380 w 2306"/>
                <a:gd name="T31" fmla="*/ 987 h 1700"/>
                <a:gd name="T32" fmla="*/ 1247 w 2306"/>
                <a:gd name="T33" fmla="*/ 854 h 1700"/>
                <a:gd name="T34" fmla="*/ 1380 w 2306"/>
                <a:gd name="T35" fmla="*/ 721 h 1700"/>
                <a:gd name="T36" fmla="*/ 981 w 2306"/>
                <a:gd name="T37" fmla="*/ 987 h 1700"/>
                <a:gd name="T38" fmla="*/ 1070 w 2306"/>
                <a:gd name="T39" fmla="*/ 1076 h 1700"/>
                <a:gd name="T40" fmla="*/ 981 w 2306"/>
                <a:gd name="T41" fmla="*/ 1164 h 1700"/>
                <a:gd name="T42" fmla="*/ 893 w 2306"/>
                <a:gd name="T43" fmla="*/ 1076 h 1700"/>
                <a:gd name="T44" fmla="*/ 981 w 2306"/>
                <a:gd name="T45" fmla="*/ 987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6" h="1700">
                  <a:moveTo>
                    <a:pt x="634" y="544"/>
                  </a:moveTo>
                  <a:cubicBezTo>
                    <a:pt x="147" y="1439"/>
                    <a:pt x="147" y="1439"/>
                    <a:pt x="147" y="1439"/>
                  </a:cubicBezTo>
                  <a:cubicBezTo>
                    <a:pt x="147" y="1439"/>
                    <a:pt x="0" y="1689"/>
                    <a:pt x="280" y="1695"/>
                  </a:cubicBezTo>
                  <a:cubicBezTo>
                    <a:pt x="486" y="1700"/>
                    <a:pt x="2051" y="1695"/>
                    <a:pt x="2051" y="1695"/>
                  </a:cubicBezTo>
                  <a:cubicBezTo>
                    <a:pt x="2051" y="1695"/>
                    <a:pt x="2306" y="1669"/>
                    <a:pt x="2158" y="1430"/>
                  </a:cubicBezTo>
                  <a:cubicBezTo>
                    <a:pt x="2007" y="1185"/>
                    <a:pt x="1557" y="367"/>
                    <a:pt x="1557" y="367"/>
                  </a:cubicBezTo>
                  <a:cubicBezTo>
                    <a:pt x="1557" y="367"/>
                    <a:pt x="1338" y="0"/>
                    <a:pt x="1039" y="633"/>
                  </a:cubicBezTo>
                  <a:cubicBezTo>
                    <a:pt x="940" y="842"/>
                    <a:pt x="762" y="312"/>
                    <a:pt x="634" y="544"/>
                  </a:cubicBezTo>
                  <a:close/>
                  <a:moveTo>
                    <a:pt x="1601" y="1385"/>
                  </a:moveTo>
                  <a:cubicBezTo>
                    <a:pt x="1601" y="1459"/>
                    <a:pt x="1541" y="1518"/>
                    <a:pt x="1468" y="1518"/>
                  </a:cubicBezTo>
                  <a:cubicBezTo>
                    <a:pt x="1395" y="1518"/>
                    <a:pt x="1335" y="1459"/>
                    <a:pt x="1335" y="1385"/>
                  </a:cubicBezTo>
                  <a:cubicBezTo>
                    <a:pt x="1335" y="1312"/>
                    <a:pt x="1395" y="1253"/>
                    <a:pt x="1468" y="1253"/>
                  </a:cubicBezTo>
                  <a:cubicBezTo>
                    <a:pt x="1541" y="1253"/>
                    <a:pt x="1601" y="1312"/>
                    <a:pt x="1601" y="1385"/>
                  </a:cubicBezTo>
                  <a:close/>
                  <a:moveTo>
                    <a:pt x="1380" y="721"/>
                  </a:moveTo>
                  <a:cubicBezTo>
                    <a:pt x="1453" y="721"/>
                    <a:pt x="1512" y="781"/>
                    <a:pt x="1512" y="854"/>
                  </a:cubicBezTo>
                  <a:cubicBezTo>
                    <a:pt x="1512" y="928"/>
                    <a:pt x="1453" y="987"/>
                    <a:pt x="1380" y="987"/>
                  </a:cubicBezTo>
                  <a:cubicBezTo>
                    <a:pt x="1306" y="987"/>
                    <a:pt x="1247" y="928"/>
                    <a:pt x="1247" y="854"/>
                  </a:cubicBezTo>
                  <a:cubicBezTo>
                    <a:pt x="1247" y="781"/>
                    <a:pt x="1306" y="721"/>
                    <a:pt x="1380" y="721"/>
                  </a:cubicBezTo>
                  <a:close/>
                  <a:moveTo>
                    <a:pt x="981" y="987"/>
                  </a:moveTo>
                  <a:cubicBezTo>
                    <a:pt x="1030" y="987"/>
                    <a:pt x="1070" y="1027"/>
                    <a:pt x="1070" y="1076"/>
                  </a:cubicBezTo>
                  <a:cubicBezTo>
                    <a:pt x="1070" y="1124"/>
                    <a:pt x="1030" y="1164"/>
                    <a:pt x="981" y="1164"/>
                  </a:cubicBezTo>
                  <a:cubicBezTo>
                    <a:pt x="932" y="1164"/>
                    <a:pt x="893" y="1124"/>
                    <a:pt x="893" y="1076"/>
                  </a:cubicBezTo>
                  <a:cubicBezTo>
                    <a:pt x="893" y="1027"/>
                    <a:pt x="932" y="987"/>
                    <a:pt x="981" y="9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819526" y="-801688"/>
              <a:ext cx="10821988" cy="10296526"/>
            </a:xfrm>
            <a:custGeom>
              <a:avLst/>
              <a:gdLst>
                <a:gd name="T0" fmla="*/ 2774 w 2883"/>
                <a:gd name="T1" fmla="*/ 1969 h 2743"/>
                <a:gd name="T2" fmla="*/ 2192 w 2883"/>
                <a:gd name="T3" fmla="*/ 974 h 2743"/>
                <a:gd name="T4" fmla="*/ 2192 w 2883"/>
                <a:gd name="T5" fmla="*/ 974 h 2743"/>
                <a:gd name="T6" fmla="*/ 2192 w 2883"/>
                <a:gd name="T7" fmla="*/ 88 h 2743"/>
                <a:gd name="T8" fmla="*/ 2103 w 2883"/>
                <a:gd name="T9" fmla="*/ 0 h 2743"/>
                <a:gd name="T10" fmla="*/ 2015 w 2883"/>
                <a:gd name="T11" fmla="*/ 88 h 2743"/>
                <a:gd name="T12" fmla="*/ 2015 w 2883"/>
                <a:gd name="T13" fmla="*/ 974 h 2743"/>
                <a:gd name="T14" fmla="*/ 2015 w 2883"/>
                <a:gd name="T15" fmla="*/ 974 h 2743"/>
                <a:gd name="T16" fmla="*/ 2689 w 2883"/>
                <a:gd name="T17" fmla="*/ 2194 h 2743"/>
                <a:gd name="T18" fmla="*/ 2435 w 2883"/>
                <a:gd name="T19" fmla="*/ 2569 h 2743"/>
                <a:gd name="T20" fmla="*/ 565 w 2883"/>
                <a:gd name="T21" fmla="*/ 2569 h 2743"/>
                <a:gd name="T22" fmla="*/ 288 w 2883"/>
                <a:gd name="T23" fmla="*/ 2181 h 2743"/>
                <a:gd name="T24" fmla="*/ 952 w 2883"/>
                <a:gd name="T25" fmla="*/ 974 h 2743"/>
                <a:gd name="T26" fmla="*/ 952 w 2883"/>
                <a:gd name="T27" fmla="*/ 974 h 2743"/>
                <a:gd name="T28" fmla="*/ 952 w 2883"/>
                <a:gd name="T29" fmla="*/ 88 h 2743"/>
                <a:gd name="T30" fmla="*/ 863 w 2883"/>
                <a:gd name="T31" fmla="*/ 0 h 2743"/>
                <a:gd name="T32" fmla="*/ 775 w 2883"/>
                <a:gd name="T33" fmla="*/ 88 h 2743"/>
                <a:gd name="T34" fmla="*/ 775 w 2883"/>
                <a:gd name="T35" fmla="*/ 974 h 2743"/>
                <a:gd name="T36" fmla="*/ 775 w 2883"/>
                <a:gd name="T37" fmla="*/ 974 h 2743"/>
                <a:gd name="T38" fmla="*/ 113 w 2883"/>
                <a:gd name="T39" fmla="*/ 2180 h 2743"/>
                <a:gd name="T40" fmla="*/ 553 w 2883"/>
                <a:gd name="T41" fmla="*/ 2739 h 2743"/>
                <a:gd name="T42" fmla="*/ 595 w 2883"/>
                <a:gd name="T43" fmla="*/ 2740 h 2743"/>
                <a:gd name="T44" fmla="*/ 597 w 2883"/>
                <a:gd name="T45" fmla="*/ 2743 h 2743"/>
                <a:gd name="T46" fmla="*/ 2370 w 2883"/>
                <a:gd name="T47" fmla="*/ 2743 h 2743"/>
                <a:gd name="T48" fmla="*/ 2371 w 2883"/>
                <a:gd name="T49" fmla="*/ 2740 h 2743"/>
                <a:gd name="T50" fmla="*/ 2413 w 2883"/>
                <a:gd name="T51" fmla="*/ 2739 h 2743"/>
                <a:gd name="T52" fmla="*/ 2883 w 2883"/>
                <a:gd name="T53" fmla="*/ 2256 h 2743"/>
                <a:gd name="T54" fmla="*/ 2774 w 2883"/>
                <a:gd name="T55" fmla="*/ 1969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83" h="2743">
                  <a:moveTo>
                    <a:pt x="2774" y="1969"/>
                  </a:moveTo>
                  <a:cubicBezTo>
                    <a:pt x="2192" y="974"/>
                    <a:pt x="2192" y="974"/>
                    <a:pt x="2192" y="974"/>
                  </a:cubicBezTo>
                  <a:cubicBezTo>
                    <a:pt x="2192" y="974"/>
                    <a:pt x="2192" y="974"/>
                    <a:pt x="2192" y="974"/>
                  </a:cubicBezTo>
                  <a:cubicBezTo>
                    <a:pt x="2192" y="88"/>
                    <a:pt x="2192" y="88"/>
                    <a:pt x="2192" y="88"/>
                  </a:cubicBezTo>
                  <a:cubicBezTo>
                    <a:pt x="2192" y="39"/>
                    <a:pt x="2152" y="0"/>
                    <a:pt x="2103" y="0"/>
                  </a:cubicBezTo>
                  <a:cubicBezTo>
                    <a:pt x="2054" y="0"/>
                    <a:pt x="2015" y="39"/>
                    <a:pt x="2015" y="88"/>
                  </a:cubicBezTo>
                  <a:cubicBezTo>
                    <a:pt x="2015" y="974"/>
                    <a:pt x="2015" y="974"/>
                    <a:pt x="2015" y="974"/>
                  </a:cubicBezTo>
                  <a:cubicBezTo>
                    <a:pt x="2015" y="974"/>
                    <a:pt x="2015" y="974"/>
                    <a:pt x="2015" y="974"/>
                  </a:cubicBezTo>
                  <a:cubicBezTo>
                    <a:pt x="2015" y="974"/>
                    <a:pt x="2649" y="2110"/>
                    <a:pt x="2689" y="2194"/>
                  </a:cubicBezTo>
                  <a:cubicBezTo>
                    <a:pt x="2768" y="2361"/>
                    <a:pt x="2578" y="2569"/>
                    <a:pt x="2435" y="2569"/>
                  </a:cubicBezTo>
                  <a:cubicBezTo>
                    <a:pt x="1700" y="2569"/>
                    <a:pt x="770" y="2569"/>
                    <a:pt x="565" y="2569"/>
                  </a:cubicBezTo>
                  <a:cubicBezTo>
                    <a:pt x="379" y="2569"/>
                    <a:pt x="185" y="2397"/>
                    <a:pt x="288" y="2181"/>
                  </a:cubicBezTo>
                  <a:cubicBezTo>
                    <a:pt x="377" y="1998"/>
                    <a:pt x="952" y="974"/>
                    <a:pt x="952" y="974"/>
                  </a:cubicBezTo>
                  <a:cubicBezTo>
                    <a:pt x="952" y="974"/>
                    <a:pt x="952" y="974"/>
                    <a:pt x="952" y="974"/>
                  </a:cubicBezTo>
                  <a:cubicBezTo>
                    <a:pt x="952" y="88"/>
                    <a:pt x="952" y="88"/>
                    <a:pt x="952" y="88"/>
                  </a:cubicBezTo>
                  <a:cubicBezTo>
                    <a:pt x="952" y="39"/>
                    <a:pt x="912" y="0"/>
                    <a:pt x="863" y="0"/>
                  </a:cubicBezTo>
                  <a:cubicBezTo>
                    <a:pt x="814" y="0"/>
                    <a:pt x="775" y="39"/>
                    <a:pt x="775" y="88"/>
                  </a:cubicBezTo>
                  <a:cubicBezTo>
                    <a:pt x="775" y="974"/>
                    <a:pt x="775" y="974"/>
                    <a:pt x="775" y="974"/>
                  </a:cubicBezTo>
                  <a:cubicBezTo>
                    <a:pt x="775" y="974"/>
                    <a:pt x="775" y="974"/>
                    <a:pt x="775" y="974"/>
                  </a:cubicBezTo>
                  <a:cubicBezTo>
                    <a:pt x="775" y="974"/>
                    <a:pt x="199" y="1979"/>
                    <a:pt x="113" y="2180"/>
                  </a:cubicBezTo>
                  <a:cubicBezTo>
                    <a:pt x="0" y="2447"/>
                    <a:pt x="256" y="2743"/>
                    <a:pt x="553" y="2739"/>
                  </a:cubicBezTo>
                  <a:cubicBezTo>
                    <a:pt x="568" y="2739"/>
                    <a:pt x="581" y="2742"/>
                    <a:pt x="595" y="2740"/>
                  </a:cubicBezTo>
                  <a:cubicBezTo>
                    <a:pt x="597" y="2743"/>
                    <a:pt x="597" y="2743"/>
                    <a:pt x="597" y="2743"/>
                  </a:cubicBezTo>
                  <a:cubicBezTo>
                    <a:pt x="2370" y="2743"/>
                    <a:pt x="2370" y="2743"/>
                    <a:pt x="2370" y="2743"/>
                  </a:cubicBezTo>
                  <a:cubicBezTo>
                    <a:pt x="2371" y="2740"/>
                    <a:pt x="2371" y="2740"/>
                    <a:pt x="2371" y="2740"/>
                  </a:cubicBezTo>
                  <a:cubicBezTo>
                    <a:pt x="2385" y="2742"/>
                    <a:pt x="2399" y="2739"/>
                    <a:pt x="2413" y="2739"/>
                  </a:cubicBezTo>
                  <a:cubicBezTo>
                    <a:pt x="2682" y="2739"/>
                    <a:pt x="2883" y="2525"/>
                    <a:pt x="2883" y="2256"/>
                  </a:cubicBezTo>
                  <a:cubicBezTo>
                    <a:pt x="2883" y="2142"/>
                    <a:pt x="2834" y="2066"/>
                    <a:pt x="2774" y="19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9385301" y="-1465263"/>
              <a:ext cx="1328738" cy="1328738"/>
            </a:xfrm>
            <a:custGeom>
              <a:avLst/>
              <a:gdLst>
                <a:gd name="T0" fmla="*/ 177 w 354"/>
                <a:gd name="T1" fmla="*/ 177 h 354"/>
                <a:gd name="T2" fmla="*/ 177 w 354"/>
                <a:gd name="T3" fmla="*/ 177 h 354"/>
                <a:gd name="T4" fmla="*/ 0 w 354"/>
                <a:gd name="T5" fmla="*/ 177 h 354"/>
                <a:gd name="T6" fmla="*/ 177 w 354"/>
                <a:gd name="T7" fmla="*/ 354 h 354"/>
                <a:gd name="T8" fmla="*/ 354 w 354"/>
                <a:gd name="T9" fmla="*/ 177 h 354"/>
                <a:gd name="T10" fmla="*/ 177 w 354"/>
                <a:gd name="T11" fmla="*/ 0 h 354"/>
                <a:gd name="T12" fmla="*/ 0 w 354"/>
                <a:gd name="T13" fmla="*/ 17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354">
                  <a:moveTo>
                    <a:pt x="177" y="177"/>
                  </a:moveTo>
                  <a:cubicBezTo>
                    <a:pt x="177" y="177"/>
                    <a:pt x="177" y="177"/>
                    <a:pt x="177" y="177"/>
                  </a:cubicBezTo>
                  <a:moveTo>
                    <a:pt x="0" y="177"/>
                  </a:moveTo>
                  <a:cubicBezTo>
                    <a:pt x="0" y="274"/>
                    <a:pt x="80" y="354"/>
                    <a:pt x="177" y="354"/>
                  </a:cubicBezTo>
                  <a:cubicBezTo>
                    <a:pt x="275" y="354"/>
                    <a:pt x="354" y="274"/>
                    <a:pt x="354" y="177"/>
                  </a:cubicBezTo>
                  <a:cubicBezTo>
                    <a:pt x="354" y="79"/>
                    <a:pt x="275" y="0"/>
                    <a:pt x="177" y="0"/>
                  </a:cubicBezTo>
                  <a:cubicBezTo>
                    <a:pt x="80" y="0"/>
                    <a:pt x="0" y="79"/>
                    <a:pt x="0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8391526" y="857250"/>
              <a:ext cx="663575" cy="665163"/>
            </a:xfrm>
            <a:custGeom>
              <a:avLst/>
              <a:gdLst>
                <a:gd name="T0" fmla="*/ 88 w 177"/>
                <a:gd name="T1" fmla="*/ 89 h 177"/>
                <a:gd name="T2" fmla="*/ 88 w 177"/>
                <a:gd name="T3" fmla="*/ 89 h 177"/>
                <a:gd name="T4" fmla="*/ 0 w 177"/>
                <a:gd name="T5" fmla="*/ 89 h 177"/>
                <a:gd name="T6" fmla="*/ 88 w 177"/>
                <a:gd name="T7" fmla="*/ 177 h 177"/>
                <a:gd name="T8" fmla="*/ 177 w 177"/>
                <a:gd name="T9" fmla="*/ 89 h 177"/>
                <a:gd name="T10" fmla="*/ 88 w 177"/>
                <a:gd name="T11" fmla="*/ 0 h 177"/>
                <a:gd name="T12" fmla="*/ 0 w 177"/>
                <a:gd name="T13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77">
                  <a:moveTo>
                    <a:pt x="88" y="89"/>
                  </a:moveTo>
                  <a:cubicBezTo>
                    <a:pt x="88" y="89"/>
                    <a:pt x="88" y="89"/>
                    <a:pt x="88" y="89"/>
                  </a:cubicBezTo>
                  <a:moveTo>
                    <a:pt x="0" y="89"/>
                  </a:moveTo>
                  <a:cubicBezTo>
                    <a:pt x="0" y="138"/>
                    <a:pt x="39" y="177"/>
                    <a:pt x="88" y="177"/>
                  </a:cubicBezTo>
                  <a:cubicBezTo>
                    <a:pt x="137" y="177"/>
                    <a:pt x="177" y="138"/>
                    <a:pt x="177" y="89"/>
                  </a:cubicBezTo>
                  <a:cubicBezTo>
                    <a:pt x="177" y="40"/>
                    <a:pt x="137" y="0"/>
                    <a:pt x="88" y="0"/>
                  </a:cubicBezTo>
                  <a:cubicBezTo>
                    <a:pt x="39" y="0"/>
                    <a:pt x="0" y="40"/>
                    <a:pt x="0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5400000">
            <a:off x="5708843" y="-1991498"/>
            <a:ext cx="837784" cy="9144703"/>
            <a:chOff x="4836139" y="3045607"/>
            <a:chExt cx="814349" cy="1021285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15" name="肘形连接符 14"/>
            <p:cNvCxnSpPr/>
            <p:nvPr/>
          </p:nvCxnSpPr>
          <p:spPr>
            <a:xfrm rot="10800000" flipV="1">
              <a:off x="4836139" y="3045607"/>
              <a:ext cx="814349" cy="512371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肘形连接符 16"/>
            <p:cNvCxnSpPr/>
            <p:nvPr/>
          </p:nvCxnSpPr>
          <p:spPr>
            <a:xfrm>
              <a:off x="4836139" y="3559363"/>
              <a:ext cx="814349" cy="507529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23"/>
          <p:cNvSpPr>
            <a:spLocks noEditPoints="1"/>
          </p:cNvSpPr>
          <p:nvPr/>
        </p:nvSpPr>
        <p:spPr bwMode="auto">
          <a:xfrm>
            <a:off x="1213314" y="3180075"/>
            <a:ext cx="684135" cy="684333"/>
          </a:xfrm>
          <a:custGeom>
            <a:avLst/>
            <a:gdLst>
              <a:gd name="T0" fmla="*/ 627 w 2907"/>
              <a:gd name="T1" fmla="*/ 76 h 2907"/>
              <a:gd name="T2" fmla="*/ 76 w 2907"/>
              <a:gd name="T3" fmla="*/ 627 h 2907"/>
              <a:gd name="T4" fmla="*/ 76 w 2907"/>
              <a:gd name="T5" fmla="*/ 903 h 2907"/>
              <a:gd name="T6" fmla="*/ 627 w 2907"/>
              <a:gd name="T7" fmla="*/ 1453 h 2907"/>
              <a:gd name="T8" fmla="*/ 1040 w 2907"/>
              <a:gd name="T9" fmla="*/ 1040 h 2907"/>
              <a:gd name="T10" fmla="*/ 903 w 2907"/>
              <a:gd name="T11" fmla="*/ 903 h 2907"/>
              <a:gd name="T12" fmla="*/ 627 w 2907"/>
              <a:gd name="T13" fmla="*/ 1178 h 2907"/>
              <a:gd name="T14" fmla="*/ 490 w 2907"/>
              <a:gd name="T15" fmla="*/ 1041 h 2907"/>
              <a:gd name="T16" fmla="*/ 765 w 2907"/>
              <a:gd name="T17" fmla="*/ 765 h 2907"/>
              <a:gd name="T18" fmla="*/ 627 w 2907"/>
              <a:gd name="T19" fmla="*/ 627 h 2907"/>
              <a:gd name="T20" fmla="*/ 352 w 2907"/>
              <a:gd name="T21" fmla="*/ 903 h 2907"/>
              <a:gd name="T22" fmla="*/ 214 w 2907"/>
              <a:gd name="T23" fmla="*/ 765 h 2907"/>
              <a:gd name="T24" fmla="*/ 765 w 2907"/>
              <a:gd name="T25" fmla="*/ 214 h 2907"/>
              <a:gd name="T26" fmla="*/ 1316 w 2907"/>
              <a:gd name="T27" fmla="*/ 765 h 2907"/>
              <a:gd name="T28" fmla="*/ 1453 w 2907"/>
              <a:gd name="T29" fmla="*/ 627 h 2907"/>
              <a:gd name="T30" fmla="*/ 902 w 2907"/>
              <a:gd name="T31" fmla="*/ 76 h 2907"/>
              <a:gd name="T32" fmla="*/ 627 w 2907"/>
              <a:gd name="T33" fmla="*/ 76 h 2907"/>
              <a:gd name="T34" fmla="*/ 2693 w 2907"/>
              <a:gd name="T35" fmla="*/ 2142 h 2907"/>
              <a:gd name="T36" fmla="*/ 2142 w 2907"/>
              <a:gd name="T37" fmla="*/ 2693 h 2907"/>
              <a:gd name="T38" fmla="*/ 2004 w 2907"/>
              <a:gd name="T39" fmla="*/ 2555 h 2907"/>
              <a:gd name="T40" fmla="*/ 2280 w 2907"/>
              <a:gd name="T41" fmla="*/ 2280 h 2907"/>
              <a:gd name="T42" fmla="*/ 2142 w 2907"/>
              <a:gd name="T43" fmla="*/ 2142 h 2907"/>
              <a:gd name="T44" fmla="*/ 1867 w 2907"/>
              <a:gd name="T45" fmla="*/ 2418 h 2907"/>
              <a:gd name="T46" fmla="*/ 1729 w 2907"/>
              <a:gd name="T47" fmla="*/ 2280 h 2907"/>
              <a:gd name="T48" fmla="*/ 2005 w 2907"/>
              <a:gd name="T49" fmla="*/ 2005 h 2907"/>
              <a:gd name="T50" fmla="*/ 1867 w 2907"/>
              <a:gd name="T51" fmla="*/ 1867 h 2907"/>
              <a:gd name="T52" fmla="*/ 1453 w 2907"/>
              <a:gd name="T53" fmla="*/ 2280 h 2907"/>
              <a:gd name="T54" fmla="*/ 2004 w 2907"/>
              <a:gd name="T55" fmla="*/ 2831 h 2907"/>
              <a:gd name="T56" fmla="*/ 2280 w 2907"/>
              <a:gd name="T57" fmla="*/ 2831 h 2907"/>
              <a:gd name="T58" fmla="*/ 2831 w 2907"/>
              <a:gd name="T59" fmla="*/ 2280 h 2907"/>
              <a:gd name="T60" fmla="*/ 2831 w 2907"/>
              <a:gd name="T61" fmla="*/ 2004 h 2907"/>
              <a:gd name="T62" fmla="*/ 2280 w 2907"/>
              <a:gd name="T63" fmla="*/ 1453 h 2907"/>
              <a:gd name="T64" fmla="*/ 2142 w 2907"/>
              <a:gd name="T65" fmla="*/ 1591 h 2907"/>
              <a:gd name="T66" fmla="*/ 2693 w 2907"/>
              <a:gd name="T67" fmla="*/ 2142 h 2907"/>
              <a:gd name="T68" fmla="*/ 1995 w 2907"/>
              <a:gd name="T69" fmla="*/ 489 h 2907"/>
              <a:gd name="T70" fmla="*/ 2418 w 2907"/>
              <a:gd name="T71" fmla="*/ 912 h 2907"/>
              <a:gd name="T72" fmla="*/ 2277 w 2907"/>
              <a:gd name="T73" fmla="*/ 1053 h 2907"/>
              <a:gd name="T74" fmla="*/ 1854 w 2907"/>
              <a:gd name="T75" fmla="*/ 630 h 2907"/>
              <a:gd name="T76" fmla="*/ 1995 w 2907"/>
              <a:gd name="T77" fmla="*/ 489 h 2907"/>
              <a:gd name="T78" fmla="*/ 584 w 2907"/>
              <a:gd name="T79" fmla="*/ 1899 h 2907"/>
              <a:gd name="T80" fmla="*/ 1007 w 2907"/>
              <a:gd name="T81" fmla="*/ 2322 h 2907"/>
              <a:gd name="T82" fmla="*/ 866 w 2907"/>
              <a:gd name="T83" fmla="*/ 2463 h 2907"/>
              <a:gd name="T84" fmla="*/ 443 w 2907"/>
              <a:gd name="T85" fmla="*/ 2040 h 2907"/>
              <a:gd name="T86" fmla="*/ 584 w 2907"/>
              <a:gd name="T87" fmla="*/ 1899 h 2907"/>
              <a:gd name="T88" fmla="*/ 1995 w 2907"/>
              <a:gd name="T89" fmla="*/ 207 h 2907"/>
              <a:gd name="T90" fmla="*/ 2560 w 2907"/>
              <a:gd name="T91" fmla="*/ 207 h 2907"/>
              <a:gd name="T92" fmla="*/ 2700 w 2907"/>
              <a:gd name="T93" fmla="*/ 347 h 2907"/>
              <a:gd name="T94" fmla="*/ 2700 w 2907"/>
              <a:gd name="T95" fmla="*/ 912 h 2907"/>
              <a:gd name="T96" fmla="*/ 951 w 2907"/>
              <a:gd name="T97" fmla="*/ 2661 h 2907"/>
              <a:gd name="T98" fmla="*/ 90 w 2907"/>
              <a:gd name="T99" fmla="*/ 2816 h 2907"/>
              <a:gd name="T100" fmla="*/ 245 w 2907"/>
              <a:gd name="T101" fmla="*/ 1955 h 2907"/>
              <a:gd name="T102" fmla="*/ 1995 w 2907"/>
              <a:gd name="T103" fmla="*/ 207 h 2907"/>
              <a:gd name="T104" fmla="*/ 884 w 2907"/>
              <a:gd name="T105" fmla="*/ 2446 h 2907"/>
              <a:gd name="T106" fmla="*/ 2562 w 2907"/>
              <a:gd name="T107" fmla="*/ 769 h 2907"/>
              <a:gd name="T108" fmla="*/ 2559 w 2907"/>
              <a:gd name="T109" fmla="*/ 488 h 2907"/>
              <a:gd name="T110" fmla="*/ 2419 w 2907"/>
              <a:gd name="T111" fmla="*/ 349 h 2907"/>
              <a:gd name="T112" fmla="*/ 2138 w 2907"/>
              <a:gd name="T113" fmla="*/ 346 h 2907"/>
              <a:gd name="T114" fmla="*/ 460 w 2907"/>
              <a:gd name="T115" fmla="*/ 2023 h 2907"/>
              <a:gd name="T116" fmla="*/ 372 w 2907"/>
              <a:gd name="T117" fmla="*/ 2534 h 2907"/>
              <a:gd name="T118" fmla="*/ 884 w 2907"/>
              <a:gd name="T119" fmla="*/ 2446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07" h="2907">
                <a:moveTo>
                  <a:pt x="627" y="76"/>
                </a:moveTo>
                <a:cubicBezTo>
                  <a:pt x="76" y="627"/>
                  <a:pt x="76" y="627"/>
                  <a:pt x="76" y="627"/>
                </a:cubicBezTo>
                <a:cubicBezTo>
                  <a:pt x="0" y="703"/>
                  <a:pt x="0" y="827"/>
                  <a:pt x="76" y="903"/>
                </a:cubicBezTo>
                <a:cubicBezTo>
                  <a:pt x="627" y="1453"/>
                  <a:pt x="627" y="1453"/>
                  <a:pt x="627" y="1453"/>
                </a:cubicBezTo>
                <a:cubicBezTo>
                  <a:pt x="1040" y="1040"/>
                  <a:pt x="1040" y="1040"/>
                  <a:pt x="1040" y="1040"/>
                </a:cubicBezTo>
                <a:cubicBezTo>
                  <a:pt x="903" y="903"/>
                  <a:pt x="903" y="903"/>
                  <a:pt x="903" y="903"/>
                </a:cubicBezTo>
                <a:cubicBezTo>
                  <a:pt x="627" y="1178"/>
                  <a:pt x="627" y="1178"/>
                  <a:pt x="627" y="1178"/>
                </a:cubicBezTo>
                <a:cubicBezTo>
                  <a:pt x="490" y="1041"/>
                  <a:pt x="490" y="1041"/>
                  <a:pt x="490" y="1041"/>
                </a:cubicBezTo>
                <a:cubicBezTo>
                  <a:pt x="765" y="765"/>
                  <a:pt x="765" y="765"/>
                  <a:pt x="765" y="765"/>
                </a:cubicBezTo>
                <a:cubicBezTo>
                  <a:pt x="627" y="627"/>
                  <a:pt x="627" y="627"/>
                  <a:pt x="627" y="627"/>
                </a:cubicBezTo>
                <a:cubicBezTo>
                  <a:pt x="352" y="903"/>
                  <a:pt x="352" y="903"/>
                  <a:pt x="352" y="903"/>
                </a:cubicBezTo>
                <a:cubicBezTo>
                  <a:pt x="214" y="765"/>
                  <a:pt x="214" y="765"/>
                  <a:pt x="214" y="765"/>
                </a:cubicBezTo>
                <a:cubicBezTo>
                  <a:pt x="765" y="214"/>
                  <a:pt x="765" y="214"/>
                  <a:pt x="765" y="214"/>
                </a:cubicBezTo>
                <a:cubicBezTo>
                  <a:pt x="1316" y="765"/>
                  <a:pt x="1316" y="765"/>
                  <a:pt x="1316" y="765"/>
                </a:cubicBezTo>
                <a:cubicBezTo>
                  <a:pt x="1453" y="627"/>
                  <a:pt x="1453" y="627"/>
                  <a:pt x="1453" y="627"/>
                </a:cubicBezTo>
                <a:cubicBezTo>
                  <a:pt x="902" y="76"/>
                  <a:pt x="902" y="76"/>
                  <a:pt x="902" y="76"/>
                </a:cubicBezTo>
                <a:cubicBezTo>
                  <a:pt x="827" y="0"/>
                  <a:pt x="703" y="0"/>
                  <a:pt x="627" y="76"/>
                </a:cubicBezTo>
                <a:close/>
                <a:moveTo>
                  <a:pt x="2693" y="2142"/>
                </a:moveTo>
                <a:cubicBezTo>
                  <a:pt x="2142" y="2693"/>
                  <a:pt x="2142" y="2693"/>
                  <a:pt x="2142" y="2693"/>
                </a:cubicBezTo>
                <a:cubicBezTo>
                  <a:pt x="2004" y="2555"/>
                  <a:pt x="2004" y="2555"/>
                  <a:pt x="2004" y="2555"/>
                </a:cubicBezTo>
                <a:cubicBezTo>
                  <a:pt x="2280" y="2280"/>
                  <a:pt x="2280" y="2280"/>
                  <a:pt x="2280" y="2280"/>
                </a:cubicBezTo>
                <a:cubicBezTo>
                  <a:pt x="2142" y="2142"/>
                  <a:pt x="2142" y="2142"/>
                  <a:pt x="2142" y="2142"/>
                </a:cubicBezTo>
                <a:cubicBezTo>
                  <a:pt x="1867" y="2418"/>
                  <a:pt x="1867" y="2418"/>
                  <a:pt x="1867" y="2418"/>
                </a:cubicBezTo>
                <a:cubicBezTo>
                  <a:pt x="1729" y="2280"/>
                  <a:pt x="1729" y="2280"/>
                  <a:pt x="1729" y="2280"/>
                </a:cubicBezTo>
                <a:cubicBezTo>
                  <a:pt x="2005" y="2005"/>
                  <a:pt x="2005" y="2005"/>
                  <a:pt x="2005" y="2005"/>
                </a:cubicBezTo>
                <a:cubicBezTo>
                  <a:pt x="1867" y="1867"/>
                  <a:pt x="1867" y="1867"/>
                  <a:pt x="1867" y="1867"/>
                </a:cubicBezTo>
                <a:cubicBezTo>
                  <a:pt x="1453" y="2280"/>
                  <a:pt x="1453" y="2280"/>
                  <a:pt x="1453" y="2280"/>
                </a:cubicBezTo>
                <a:cubicBezTo>
                  <a:pt x="2004" y="2831"/>
                  <a:pt x="2004" y="2831"/>
                  <a:pt x="2004" y="2831"/>
                </a:cubicBezTo>
                <a:cubicBezTo>
                  <a:pt x="2081" y="2907"/>
                  <a:pt x="2204" y="2907"/>
                  <a:pt x="2280" y="2831"/>
                </a:cubicBezTo>
                <a:cubicBezTo>
                  <a:pt x="2831" y="2280"/>
                  <a:pt x="2831" y="2280"/>
                  <a:pt x="2831" y="2280"/>
                </a:cubicBezTo>
                <a:cubicBezTo>
                  <a:pt x="2907" y="2203"/>
                  <a:pt x="2907" y="2080"/>
                  <a:pt x="2831" y="2004"/>
                </a:cubicBezTo>
                <a:cubicBezTo>
                  <a:pt x="2280" y="1453"/>
                  <a:pt x="2280" y="1453"/>
                  <a:pt x="2280" y="1453"/>
                </a:cubicBezTo>
                <a:cubicBezTo>
                  <a:pt x="2142" y="1591"/>
                  <a:pt x="2142" y="1591"/>
                  <a:pt x="2142" y="1591"/>
                </a:cubicBezTo>
                <a:cubicBezTo>
                  <a:pt x="2693" y="2142"/>
                  <a:pt x="2693" y="2142"/>
                  <a:pt x="2693" y="2142"/>
                </a:cubicBezTo>
                <a:close/>
                <a:moveTo>
                  <a:pt x="1995" y="489"/>
                </a:moveTo>
                <a:cubicBezTo>
                  <a:pt x="2418" y="912"/>
                  <a:pt x="2418" y="912"/>
                  <a:pt x="2418" y="912"/>
                </a:cubicBezTo>
                <a:cubicBezTo>
                  <a:pt x="2277" y="1053"/>
                  <a:pt x="2277" y="1053"/>
                  <a:pt x="2277" y="1053"/>
                </a:cubicBezTo>
                <a:cubicBezTo>
                  <a:pt x="1854" y="630"/>
                  <a:pt x="1854" y="630"/>
                  <a:pt x="1854" y="630"/>
                </a:cubicBezTo>
                <a:cubicBezTo>
                  <a:pt x="1995" y="489"/>
                  <a:pt x="1995" y="489"/>
                  <a:pt x="1995" y="489"/>
                </a:cubicBezTo>
                <a:close/>
                <a:moveTo>
                  <a:pt x="584" y="1899"/>
                </a:moveTo>
                <a:cubicBezTo>
                  <a:pt x="1007" y="2322"/>
                  <a:pt x="1007" y="2322"/>
                  <a:pt x="1007" y="2322"/>
                </a:cubicBezTo>
                <a:cubicBezTo>
                  <a:pt x="866" y="2463"/>
                  <a:pt x="866" y="2463"/>
                  <a:pt x="866" y="2463"/>
                </a:cubicBezTo>
                <a:cubicBezTo>
                  <a:pt x="443" y="2040"/>
                  <a:pt x="443" y="2040"/>
                  <a:pt x="443" y="2040"/>
                </a:cubicBezTo>
                <a:cubicBezTo>
                  <a:pt x="584" y="1899"/>
                  <a:pt x="584" y="1899"/>
                  <a:pt x="584" y="1899"/>
                </a:cubicBezTo>
                <a:close/>
                <a:moveTo>
                  <a:pt x="1995" y="207"/>
                </a:moveTo>
                <a:cubicBezTo>
                  <a:pt x="2151" y="51"/>
                  <a:pt x="2403" y="51"/>
                  <a:pt x="2560" y="207"/>
                </a:cubicBezTo>
                <a:cubicBezTo>
                  <a:pt x="2700" y="347"/>
                  <a:pt x="2700" y="347"/>
                  <a:pt x="2700" y="347"/>
                </a:cubicBezTo>
                <a:cubicBezTo>
                  <a:pt x="2856" y="503"/>
                  <a:pt x="2856" y="757"/>
                  <a:pt x="2700" y="912"/>
                </a:cubicBezTo>
                <a:cubicBezTo>
                  <a:pt x="951" y="2661"/>
                  <a:pt x="951" y="2661"/>
                  <a:pt x="951" y="2661"/>
                </a:cubicBezTo>
                <a:cubicBezTo>
                  <a:pt x="90" y="2816"/>
                  <a:pt x="90" y="2816"/>
                  <a:pt x="90" y="2816"/>
                </a:cubicBezTo>
                <a:cubicBezTo>
                  <a:pt x="245" y="1955"/>
                  <a:pt x="245" y="1955"/>
                  <a:pt x="245" y="1955"/>
                </a:cubicBezTo>
                <a:cubicBezTo>
                  <a:pt x="1995" y="207"/>
                  <a:pt x="1995" y="207"/>
                  <a:pt x="1995" y="207"/>
                </a:cubicBezTo>
                <a:close/>
                <a:moveTo>
                  <a:pt x="884" y="2446"/>
                </a:moveTo>
                <a:cubicBezTo>
                  <a:pt x="2562" y="769"/>
                  <a:pt x="2562" y="769"/>
                  <a:pt x="2562" y="769"/>
                </a:cubicBezTo>
                <a:cubicBezTo>
                  <a:pt x="2638" y="692"/>
                  <a:pt x="2637" y="566"/>
                  <a:pt x="2559" y="488"/>
                </a:cubicBezTo>
                <a:cubicBezTo>
                  <a:pt x="2419" y="349"/>
                  <a:pt x="2419" y="349"/>
                  <a:pt x="2419" y="349"/>
                </a:cubicBezTo>
                <a:cubicBezTo>
                  <a:pt x="2340" y="270"/>
                  <a:pt x="2215" y="269"/>
                  <a:pt x="2138" y="346"/>
                </a:cubicBezTo>
                <a:cubicBezTo>
                  <a:pt x="460" y="2023"/>
                  <a:pt x="460" y="2023"/>
                  <a:pt x="460" y="2023"/>
                </a:cubicBezTo>
                <a:cubicBezTo>
                  <a:pt x="372" y="2534"/>
                  <a:pt x="372" y="2534"/>
                  <a:pt x="372" y="2534"/>
                </a:cubicBezTo>
                <a:cubicBezTo>
                  <a:pt x="884" y="2446"/>
                  <a:pt x="884" y="2446"/>
                  <a:pt x="884" y="2446"/>
                </a:cubicBezTo>
                <a:close/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91579" y="4014774"/>
            <a:ext cx="1009935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搭建期</a:t>
            </a:r>
          </a:p>
        </p:txBody>
      </p:sp>
      <p:grpSp>
        <p:nvGrpSpPr>
          <p:cNvPr id="20" name="组合 19"/>
          <p:cNvGrpSpPr/>
          <p:nvPr/>
        </p:nvGrpSpPr>
        <p:grpSpPr>
          <a:xfrm rot="5400000">
            <a:off x="1267118" y="3759505"/>
            <a:ext cx="658855" cy="1969615"/>
            <a:chOff x="4836139" y="3045607"/>
            <a:chExt cx="814349" cy="1021285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21" name="肘形连接符 20"/>
            <p:cNvCxnSpPr/>
            <p:nvPr/>
          </p:nvCxnSpPr>
          <p:spPr>
            <a:xfrm rot="10800000" flipV="1">
              <a:off x="4836139" y="3045607"/>
              <a:ext cx="814349" cy="512371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21"/>
            <p:cNvCxnSpPr/>
            <p:nvPr/>
          </p:nvCxnSpPr>
          <p:spPr>
            <a:xfrm>
              <a:off x="4836139" y="3559363"/>
              <a:ext cx="814349" cy="507529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本框 22"/>
          <p:cNvSpPr txBox="1"/>
          <p:nvPr/>
        </p:nvSpPr>
        <p:spPr>
          <a:xfrm>
            <a:off x="365520" y="5214431"/>
            <a:ext cx="492438" cy="137473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搭物理平台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44360" y="5214431"/>
            <a:ext cx="492438" cy="137473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接技术团队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23225" y="5214431"/>
            <a:ext cx="492438" cy="111825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招募人才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534520" y="4003850"/>
            <a:ext cx="1037867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发展期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5697329" y="3317424"/>
            <a:ext cx="797339" cy="610893"/>
            <a:chOff x="-1130300" y="8029575"/>
            <a:chExt cx="5057776" cy="3875088"/>
          </a:xfrm>
          <a:solidFill>
            <a:srgbClr val="165CAA"/>
          </a:solidFill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-1130300" y="8578850"/>
              <a:ext cx="1846263" cy="1200150"/>
            </a:xfrm>
            <a:custGeom>
              <a:avLst/>
              <a:gdLst>
                <a:gd name="T0" fmla="*/ 850 w 1196"/>
                <a:gd name="T1" fmla="*/ 777 h 777"/>
                <a:gd name="T2" fmla="*/ 812 w 1196"/>
                <a:gd name="T3" fmla="*/ 762 h 777"/>
                <a:gd name="T4" fmla="*/ 714 w 1196"/>
                <a:gd name="T5" fmla="*/ 677 h 777"/>
                <a:gd name="T6" fmla="*/ 443 w 1196"/>
                <a:gd name="T7" fmla="*/ 537 h 777"/>
                <a:gd name="T8" fmla="*/ 56 w 1196"/>
                <a:gd name="T9" fmla="*/ 537 h 777"/>
                <a:gd name="T10" fmla="*/ 0 w 1196"/>
                <a:gd name="T11" fmla="*/ 481 h 777"/>
                <a:gd name="T12" fmla="*/ 0 w 1196"/>
                <a:gd name="T13" fmla="*/ 55 h 777"/>
                <a:gd name="T14" fmla="*/ 56 w 1196"/>
                <a:gd name="T15" fmla="*/ 0 h 777"/>
                <a:gd name="T16" fmla="*/ 439 w 1196"/>
                <a:gd name="T17" fmla="*/ 0 h 777"/>
                <a:gd name="T18" fmla="*/ 920 w 1196"/>
                <a:gd name="T19" fmla="*/ 163 h 777"/>
                <a:gd name="T20" fmla="*/ 1178 w 1196"/>
                <a:gd name="T21" fmla="*/ 371 h 777"/>
                <a:gd name="T22" fmla="*/ 1196 w 1196"/>
                <a:gd name="T23" fmla="*/ 410 h 777"/>
                <a:gd name="T24" fmla="*/ 1180 w 1196"/>
                <a:gd name="T25" fmla="*/ 450 h 777"/>
                <a:gd name="T26" fmla="*/ 1022 w 1196"/>
                <a:gd name="T27" fmla="*/ 619 h 777"/>
                <a:gd name="T28" fmla="*/ 890 w 1196"/>
                <a:gd name="T29" fmla="*/ 759 h 777"/>
                <a:gd name="T30" fmla="*/ 850 w 1196"/>
                <a:gd name="T31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6" h="777">
                  <a:moveTo>
                    <a:pt x="850" y="777"/>
                  </a:moveTo>
                  <a:cubicBezTo>
                    <a:pt x="836" y="777"/>
                    <a:pt x="823" y="772"/>
                    <a:pt x="812" y="762"/>
                  </a:cubicBezTo>
                  <a:cubicBezTo>
                    <a:pt x="775" y="728"/>
                    <a:pt x="743" y="700"/>
                    <a:pt x="714" y="677"/>
                  </a:cubicBezTo>
                  <a:cubicBezTo>
                    <a:pt x="588" y="573"/>
                    <a:pt x="492" y="537"/>
                    <a:pt x="443" y="537"/>
                  </a:cubicBezTo>
                  <a:cubicBezTo>
                    <a:pt x="56" y="537"/>
                    <a:pt x="56" y="537"/>
                    <a:pt x="56" y="537"/>
                  </a:cubicBezTo>
                  <a:cubicBezTo>
                    <a:pt x="25" y="537"/>
                    <a:pt x="0" y="512"/>
                    <a:pt x="0" y="48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597" y="0"/>
                    <a:pt x="754" y="53"/>
                    <a:pt x="920" y="163"/>
                  </a:cubicBezTo>
                  <a:cubicBezTo>
                    <a:pt x="1002" y="217"/>
                    <a:pt x="1084" y="283"/>
                    <a:pt x="1178" y="371"/>
                  </a:cubicBezTo>
                  <a:cubicBezTo>
                    <a:pt x="1189" y="381"/>
                    <a:pt x="1195" y="395"/>
                    <a:pt x="1196" y="410"/>
                  </a:cubicBezTo>
                  <a:cubicBezTo>
                    <a:pt x="1196" y="424"/>
                    <a:pt x="1190" y="439"/>
                    <a:pt x="1180" y="450"/>
                  </a:cubicBezTo>
                  <a:cubicBezTo>
                    <a:pt x="1127" y="506"/>
                    <a:pt x="1074" y="563"/>
                    <a:pt x="1022" y="619"/>
                  </a:cubicBezTo>
                  <a:cubicBezTo>
                    <a:pt x="976" y="668"/>
                    <a:pt x="933" y="714"/>
                    <a:pt x="890" y="759"/>
                  </a:cubicBezTo>
                  <a:cubicBezTo>
                    <a:pt x="879" y="771"/>
                    <a:pt x="865" y="777"/>
                    <a:pt x="850" y="7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128712" y="9999663"/>
              <a:ext cx="2798763" cy="1905000"/>
            </a:xfrm>
            <a:custGeom>
              <a:avLst/>
              <a:gdLst>
                <a:gd name="T0" fmla="*/ 1093 w 1813"/>
                <a:gd name="T1" fmla="*/ 1234 h 1234"/>
                <a:gd name="T2" fmla="*/ 1069 w 1813"/>
                <a:gd name="T3" fmla="*/ 1229 h 1234"/>
                <a:gd name="T4" fmla="*/ 1037 w 1813"/>
                <a:gd name="T5" fmla="*/ 1179 h 1234"/>
                <a:gd name="T6" fmla="*/ 1037 w 1813"/>
                <a:gd name="T7" fmla="*/ 898 h 1234"/>
                <a:gd name="T8" fmla="*/ 763 w 1813"/>
                <a:gd name="T9" fmla="*/ 898 h 1234"/>
                <a:gd name="T10" fmla="*/ 277 w 1813"/>
                <a:gd name="T11" fmla="*/ 736 h 1234"/>
                <a:gd name="T12" fmla="*/ 18 w 1813"/>
                <a:gd name="T13" fmla="*/ 529 h 1234"/>
                <a:gd name="T14" fmla="*/ 0 w 1813"/>
                <a:gd name="T15" fmla="*/ 490 h 1234"/>
                <a:gd name="T16" fmla="*/ 16 w 1813"/>
                <a:gd name="T17" fmla="*/ 450 h 1234"/>
                <a:gd name="T18" fmla="*/ 184 w 1813"/>
                <a:gd name="T19" fmla="*/ 271 h 1234"/>
                <a:gd name="T20" fmla="*/ 306 w 1813"/>
                <a:gd name="T21" fmla="*/ 140 h 1234"/>
                <a:gd name="T22" fmla="*/ 384 w 1813"/>
                <a:gd name="T23" fmla="*/ 138 h 1234"/>
                <a:gd name="T24" fmla="*/ 479 w 1813"/>
                <a:gd name="T25" fmla="*/ 220 h 1234"/>
                <a:gd name="T26" fmla="*/ 759 w 1813"/>
                <a:gd name="T27" fmla="*/ 361 h 1234"/>
                <a:gd name="T28" fmla="*/ 1037 w 1813"/>
                <a:gd name="T29" fmla="*/ 361 h 1234"/>
                <a:gd name="T30" fmla="*/ 1037 w 1813"/>
                <a:gd name="T31" fmla="*/ 60 h 1234"/>
                <a:gd name="T32" fmla="*/ 1070 w 1813"/>
                <a:gd name="T33" fmla="*/ 9 h 1234"/>
                <a:gd name="T34" fmla="*/ 1129 w 1813"/>
                <a:gd name="T35" fmla="*/ 16 h 1234"/>
                <a:gd name="T36" fmla="*/ 1793 w 1813"/>
                <a:gd name="T37" fmla="*/ 577 h 1234"/>
                <a:gd name="T38" fmla="*/ 1813 w 1813"/>
                <a:gd name="T39" fmla="*/ 620 h 1234"/>
                <a:gd name="T40" fmla="*/ 1793 w 1813"/>
                <a:gd name="T41" fmla="*/ 663 h 1234"/>
                <a:gd name="T42" fmla="*/ 1129 w 1813"/>
                <a:gd name="T43" fmla="*/ 1221 h 1234"/>
                <a:gd name="T44" fmla="*/ 1093 w 1813"/>
                <a:gd name="T45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13" h="1234">
                  <a:moveTo>
                    <a:pt x="1093" y="1234"/>
                  </a:moveTo>
                  <a:cubicBezTo>
                    <a:pt x="1085" y="1234"/>
                    <a:pt x="1077" y="1233"/>
                    <a:pt x="1069" y="1229"/>
                  </a:cubicBezTo>
                  <a:cubicBezTo>
                    <a:pt x="1050" y="1220"/>
                    <a:pt x="1037" y="1201"/>
                    <a:pt x="1037" y="1179"/>
                  </a:cubicBezTo>
                  <a:cubicBezTo>
                    <a:pt x="1037" y="898"/>
                    <a:pt x="1037" y="898"/>
                    <a:pt x="1037" y="898"/>
                  </a:cubicBezTo>
                  <a:cubicBezTo>
                    <a:pt x="763" y="898"/>
                    <a:pt x="763" y="898"/>
                    <a:pt x="763" y="898"/>
                  </a:cubicBezTo>
                  <a:cubicBezTo>
                    <a:pt x="603" y="897"/>
                    <a:pt x="444" y="845"/>
                    <a:pt x="277" y="736"/>
                  </a:cubicBezTo>
                  <a:cubicBezTo>
                    <a:pt x="195" y="682"/>
                    <a:pt x="113" y="617"/>
                    <a:pt x="18" y="529"/>
                  </a:cubicBezTo>
                  <a:cubicBezTo>
                    <a:pt x="7" y="519"/>
                    <a:pt x="1" y="505"/>
                    <a:pt x="0" y="490"/>
                  </a:cubicBezTo>
                  <a:cubicBezTo>
                    <a:pt x="0" y="475"/>
                    <a:pt x="5" y="461"/>
                    <a:pt x="16" y="450"/>
                  </a:cubicBezTo>
                  <a:cubicBezTo>
                    <a:pt x="73" y="390"/>
                    <a:pt x="129" y="330"/>
                    <a:pt x="184" y="271"/>
                  </a:cubicBezTo>
                  <a:cubicBezTo>
                    <a:pt x="226" y="225"/>
                    <a:pt x="266" y="182"/>
                    <a:pt x="306" y="140"/>
                  </a:cubicBezTo>
                  <a:cubicBezTo>
                    <a:pt x="327" y="119"/>
                    <a:pt x="361" y="117"/>
                    <a:pt x="384" y="138"/>
                  </a:cubicBezTo>
                  <a:cubicBezTo>
                    <a:pt x="420" y="171"/>
                    <a:pt x="451" y="197"/>
                    <a:pt x="479" y="220"/>
                  </a:cubicBezTo>
                  <a:cubicBezTo>
                    <a:pt x="588" y="309"/>
                    <a:pt x="692" y="361"/>
                    <a:pt x="759" y="361"/>
                  </a:cubicBezTo>
                  <a:cubicBezTo>
                    <a:pt x="1037" y="361"/>
                    <a:pt x="1037" y="361"/>
                    <a:pt x="1037" y="361"/>
                  </a:cubicBezTo>
                  <a:cubicBezTo>
                    <a:pt x="1037" y="60"/>
                    <a:pt x="1037" y="60"/>
                    <a:pt x="1037" y="60"/>
                  </a:cubicBezTo>
                  <a:cubicBezTo>
                    <a:pt x="1037" y="38"/>
                    <a:pt x="1050" y="18"/>
                    <a:pt x="1070" y="9"/>
                  </a:cubicBezTo>
                  <a:cubicBezTo>
                    <a:pt x="1089" y="0"/>
                    <a:pt x="1112" y="3"/>
                    <a:pt x="1129" y="16"/>
                  </a:cubicBezTo>
                  <a:cubicBezTo>
                    <a:pt x="1793" y="577"/>
                    <a:pt x="1793" y="577"/>
                    <a:pt x="1793" y="577"/>
                  </a:cubicBezTo>
                  <a:cubicBezTo>
                    <a:pt x="1805" y="588"/>
                    <a:pt x="1813" y="603"/>
                    <a:pt x="1813" y="620"/>
                  </a:cubicBezTo>
                  <a:cubicBezTo>
                    <a:pt x="1813" y="636"/>
                    <a:pt x="1805" y="652"/>
                    <a:pt x="1793" y="663"/>
                  </a:cubicBezTo>
                  <a:cubicBezTo>
                    <a:pt x="1129" y="1221"/>
                    <a:pt x="1129" y="1221"/>
                    <a:pt x="1129" y="1221"/>
                  </a:cubicBezTo>
                  <a:cubicBezTo>
                    <a:pt x="1119" y="1230"/>
                    <a:pt x="1106" y="1234"/>
                    <a:pt x="1093" y="1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-1130300" y="8029575"/>
              <a:ext cx="5057776" cy="3355975"/>
            </a:xfrm>
            <a:custGeom>
              <a:avLst/>
              <a:gdLst>
                <a:gd name="T0" fmla="*/ 432 w 3277"/>
                <a:gd name="T1" fmla="*/ 2174 h 2174"/>
                <a:gd name="T2" fmla="*/ 56 w 3277"/>
                <a:gd name="T3" fmla="*/ 2174 h 2174"/>
                <a:gd name="T4" fmla="*/ 0 w 3277"/>
                <a:gd name="T5" fmla="*/ 2118 h 2174"/>
                <a:gd name="T6" fmla="*/ 0 w 3277"/>
                <a:gd name="T7" fmla="*/ 1693 h 2174"/>
                <a:gd name="T8" fmla="*/ 56 w 3277"/>
                <a:gd name="T9" fmla="*/ 1637 h 2174"/>
                <a:gd name="T10" fmla="*/ 432 w 3277"/>
                <a:gd name="T11" fmla="*/ 1637 h 2174"/>
                <a:gd name="T12" fmla="*/ 626 w 3277"/>
                <a:gd name="T13" fmla="*/ 1562 h 2174"/>
                <a:gd name="T14" fmla="*/ 918 w 3277"/>
                <a:gd name="T15" fmla="*/ 1311 h 2174"/>
                <a:gd name="T16" fmla="*/ 1137 w 3277"/>
                <a:gd name="T17" fmla="*/ 1081 h 2174"/>
                <a:gd name="T18" fmla="*/ 1607 w 3277"/>
                <a:gd name="T19" fmla="*/ 616 h 2174"/>
                <a:gd name="T20" fmla="*/ 2220 w 3277"/>
                <a:gd name="T21" fmla="*/ 356 h 2174"/>
                <a:gd name="T22" fmla="*/ 2501 w 3277"/>
                <a:gd name="T23" fmla="*/ 356 h 2174"/>
                <a:gd name="T24" fmla="*/ 2501 w 3277"/>
                <a:gd name="T25" fmla="*/ 60 h 2174"/>
                <a:gd name="T26" fmla="*/ 2534 w 3277"/>
                <a:gd name="T27" fmla="*/ 9 h 2174"/>
                <a:gd name="T28" fmla="*/ 2593 w 3277"/>
                <a:gd name="T29" fmla="*/ 17 h 2174"/>
                <a:gd name="T30" fmla="*/ 3257 w 3277"/>
                <a:gd name="T31" fmla="*/ 578 h 2174"/>
                <a:gd name="T32" fmla="*/ 3277 w 3277"/>
                <a:gd name="T33" fmla="*/ 621 h 2174"/>
                <a:gd name="T34" fmla="*/ 3257 w 3277"/>
                <a:gd name="T35" fmla="*/ 663 h 2174"/>
                <a:gd name="T36" fmla="*/ 2593 w 3277"/>
                <a:gd name="T37" fmla="*/ 1222 h 2174"/>
                <a:gd name="T38" fmla="*/ 2534 w 3277"/>
                <a:gd name="T39" fmla="*/ 1230 h 2174"/>
                <a:gd name="T40" fmla="*/ 2501 w 3277"/>
                <a:gd name="T41" fmla="*/ 1179 h 2174"/>
                <a:gd name="T42" fmla="*/ 2501 w 3277"/>
                <a:gd name="T43" fmla="*/ 893 h 2174"/>
                <a:gd name="T44" fmla="*/ 2220 w 3277"/>
                <a:gd name="T45" fmla="*/ 893 h 2174"/>
                <a:gd name="T46" fmla="*/ 2035 w 3277"/>
                <a:gd name="T47" fmla="*/ 967 h 2174"/>
                <a:gd name="T48" fmla="*/ 1745 w 3277"/>
                <a:gd name="T49" fmla="*/ 1218 h 2174"/>
                <a:gd name="T50" fmla="*/ 1534 w 3277"/>
                <a:gd name="T51" fmla="*/ 1441 h 2174"/>
                <a:gd name="T52" fmla="*/ 1053 w 3277"/>
                <a:gd name="T53" fmla="*/ 1914 h 2174"/>
                <a:gd name="T54" fmla="*/ 433 w 3277"/>
                <a:gd name="T55" fmla="*/ 2174 h 2174"/>
                <a:gd name="T56" fmla="*/ 432 w 3277"/>
                <a:gd name="T57" fmla="*/ 2174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77" h="2174">
                  <a:moveTo>
                    <a:pt x="432" y="2174"/>
                  </a:moveTo>
                  <a:cubicBezTo>
                    <a:pt x="56" y="2174"/>
                    <a:pt x="56" y="2174"/>
                    <a:pt x="56" y="2174"/>
                  </a:cubicBezTo>
                  <a:cubicBezTo>
                    <a:pt x="25" y="2174"/>
                    <a:pt x="0" y="2149"/>
                    <a:pt x="0" y="2118"/>
                  </a:cubicBezTo>
                  <a:cubicBezTo>
                    <a:pt x="0" y="1693"/>
                    <a:pt x="0" y="1693"/>
                    <a:pt x="0" y="1693"/>
                  </a:cubicBezTo>
                  <a:cubicBezTo>
                    <a:pt x="0" y="1662"/>
                    <a:pt x="25" y="1637"/>
                    <a:pt x="56" y="1637"/>
                  </a:cubicBezTo>
                  <a:cubicBezTo>
                    <a:pt x="432" y="1637"/>
                    <a:pt x="432" y="1637"/>
                    <a:pt x="432" y="1637"/>
                  </a:cubicBezTo>
                  <a:cubicBezTo>
                    <a:pt x="484" y="1637"/>
                    <a:pt x="551" y="1611"/>
                    <a:pt x="626" y="1562"/>
                  </a:cubicBezTo>
                  <a:cubicBezTo>
                    <a:pt x="706" y="1510"/>
                    <a:pt x="804" y="1426"/>
                    <a:pt x="918" y="1311"/>
                  </a:cubicBezTo>
                  <a:cubicBezTo>
                    <a:pt x="989" y="1240"/>
                    <a:pt x="1061" y="1162"/>
                    <a:pt x="1137" y="1081"/>
                  </a:cubicBezTo>
                  <a:cubicBezTo>
                    <a:pt x="1285" y="919"/>
                    <a:pt x="1440" y="753"/>
                    <a:pt x="1607" y="616"/>
                  </a:cubicBezTo>
                  <a:cubicBezTo>
                    <a:pt x="1756" y="497"/>
                    <a:pt x="1960" y="359"/>
                    <a:pt x="2220" y="356"/>
                  </a:cubicBezTo>
                  <a:cubicBezTo>
                    <a:pt x="2501" y="356"/>
                    <a:pt x="2501" y="356"/>
                    <a:pt x="2501" y="356"/>
                  </a:cubicBezTo>
                  <a:cubicBezTo>
                    <a:pt x="2501" y="60"/>
                    <a:pt x="2501" y="60"/>
                    <a:pt x="2501" y="60"/>
                  </a:cubicBezTo>
                  <a:cubicBezTo>
                    <a:pt x="2501" y="38"/>
                    <a:pt x="2514" y="18"/>
                    <a:pt x="2534" y="9"/>
                  </a:cubicBezTo>
                  <a:cubicBezTo>
                    <a:pt x="2553" y="0"/>
                    <a:pt x="2576" y="3"/>
                    <a:pt x="2593" y="17"/>
                  </a:cubicBezTo>
                  <a:cubicBezTo>
                    <a:pt x="3257" y="578"/>
                    <a:pt x="3257" y="578"/>
                    <a:pt x="3257" y="578"/>
                  </a:cubicBezTo>
                  <a:cubicBezTo>
                    <a:pt x="3269" y="588"/>
                    <a:pt x="3277" y="604"/>
                    <a:pt x="3277" y="621"/>
                  </a:cubicBezTo>
                  <a:cubicBezTo>
                    <a:pt x="3277" y="637"/>
                    <a:pt x="3269" y="652"/>
                    <a:pt x="3257" y="663"/>
                  </a:cubicBezTo>
                  <a:cubicBezTo>
                    <a:pt x="2593" y="1222"/>
                    <a:pt x="2593" y="1222"/>
                    <a:pt x="2593" y="1222"/>
                  </a:cubicBezTo>
                  <a:cubicBezTo>
                    <a:pt x="2576" y="1235"/>
                    <a:pt x="2553" y="1239"/>
                    <a:pt x="2534" y="1230"/>
                  </a:cubicBezTo>
                  <a:cubicBezTo>
                    <a:pt x="2514" y="1221"/>
                    <a:pt x="2501" y="1201"/>
                    <a:pt x="2501" y="1179"/>
                  </a:cubicBezTo>
                  <a:cubicBezTo>
                    <a:pt x="2501" y="893"/>
                    <a:pt x="2501" y="893"/>
                    <a:pt x="2501" y="893"/>
                  </a:cubicBezTo>
                  <a:cubicBezTo>
                    <a:pt x="2220" y="893"/>
                    <a:pt x="2220" y="893"/>
                    <a:pt x="2220" y="893"/>
                  </a:cubicBezTo>
                  <a:cubicBezTo>
                    <a:pt x="2192" y="893"/>
                    <a:pt x="2132" y="902"/>
                    <a:pt x="2035" y="967"/>
                  </a:cubicBezTo>
                  <a:cubicBezTo>
                    <a:pt x="1955" y="1018"/>
                    <a:pt x="1858" y="1103"/>
                    <a:pt x="1745" y="1218"/>
                  </a:cubicBezTo>
                  <a:cubicBezTo>
                    <a:pt x="1676" y="1288"/>
                    <a:pt x="1607" y="1362"/>
                    <a:pt x="1534" y="1441"/>
                  </a:cubicBezTo>
                  <a:cubicBezTo>
                    <a:pt x="1382" y="1605"/>
                    <a:pt x="1224" y="1776"/>
                    <a:pt x="1053" y="1914"/>
                  </a:cubicBezTo>
                  <a:cubicBezTo>
                    <a:pt x="901" y="2034"/>
                    <a:pt x="696" y="2171"/>
                    <a:pt x="433" y="2174"/>
                  </a:cubicBezTo>
                  <a:cubicBezTo>
                    <a:pt x="433" y="2174"/>
                    <a:pt x="433" y="2174"/>
                    <a:pt x="432" y="2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 rot="5400000">
            <a:off x="5756303" y="3759506"/>
            <a:ext cx="658855" cy="1969615"/>
            <a:chOff x="4836139" y="3045607"/>
            <a:chExt cx="814349" cy="1021285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32" name="肘形连接符 31"/>
            <p:cNvCxnSpPr/>
            <p:nvPr/>
          </p:nvCxnSpPr>
          <p:spPr>
            <a:xfrm rot="10800000" flipV="1">
              <a:off x="4836139" y="3045607"/>
              <a:ext cx="814349" cy="512371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肘形连接符 32"/>
            <p:cNvCxnSpPr/>
            <p:nvPr/>
          </p:nvCxnSpPr>
          <p:spPr>
            <a:xfrm>
              <a:off x="4836139" y="3559363"/>
              <a:ext cx="814349" cy="507529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文本框 33"/>
          <p:cNvSpPr txBox="1"/>
          <p:nvPr/>
        </p:nvSpPr>
        <p:spPr>
          <a:xfrm>
            <a:off x="4854709" y="5214431"/>
            <a:ext cx="492438" cy="111825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匹配导师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849784" y="5214431"/>
            <a:ext cx="492438" cy="111825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接入数据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70938" y="5214431"/>
            <a:ext cx="492438" cy="1118255"/>
          </a:xfrm>
          <a:prstGeom prst="rect">
            <a:avLst/>
          </a:prstGeom>
          <a:noFill/>
        </p:spPr>
        <p:txBody>
          <a:bodyPr vert="eaVert" wrap="squar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筹集资金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10177140" y="3951534"/>
            <a:ext cx="983101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评估期</a:t>
            </a:r>
          </a:p>
        </p:txBody>
      </p:sp>
      <p:sp>
        <p:nvSpPr>
          <p:cNvPr id="40" name="Freeform 23"/>
          <p:cNvSpPr>
            <a:spLocks noEditPoints="1"/>
          </p:cNvSpPr>
          <p:nvPr/>
        </p:nvSpPr>
        <p:spPr bwMode="auto">
          <a:xfrm>
            <a:off x="10409875" y="3221613"/>
            <a:ext cx="739003" cy="656507"/>
          </a:xfrm>
          <a:custGeom>
            <a:avLst/>
            <a:gdLst>
              <a:gd name="T0" fmla="*/ 143 w 2625"/>
              <a:gd name="T1" fmla="*/ 2043 h 2331"/>
              <a:gd name="T2" fmla="*/ 2458 w 2625"/>
              <a:gd name="T3" fmla="*/ 1326 h 2331"/>
              <a:gd name="T4" fmla="*/ 2244 w 2625"/>
              <a:gd name="T5" fmla="*/ 870 h 2331"/>
              <a:gd name="T6" fmla="*/ 2595 w 2625"/>
              <a:gd name="T7" fmla="*/ 1076 h 2331"/>
              <a:gd name="T8" fmla="*/ 2582 w 2625"/>
              <a:gd name="T9" fmla="*/ 1205 h 2331"/>
              <a:gd name="T10" fmla="*/ 2582 w 2625"/>
              <a:gd name="T11" fmla="*/ 1205 h 2331"/>
              <a:gd name="T12" fmla="*/ 2582 w 2625"/>
              <a:gd name="T13" fmla="*/ 1205 h 2331"/>
              <a:gd name="T14" fmla="*/ 1488 w 2625"/>
              <a:gd name="T15" fmla="*/ 1607 h 2331"/>
              <a:gd name="T16" fmla="*/ 1252 w 2625"/>
              <a:gd name="T17" fmla="*/ 1838 h 2331"/>
              <a:gd name="T18" fmla="*/ 1231 w 2625"/>
              <a:gd name="T19" fmla="*/ 1875 h 2331"/>
              <a:gd name="T20" fmla="*/ 1102 w 2625"/>
              <a:gd name="T21" fmla="*/ 2323 h 2331"/>
              <a:gd name="T22" fmla="*/ 1558 w 2625"/>
              <a:gd name="T23" fmla="*/ 2197 h 2331"/>
              <a:gd name="T24" fmla="*/ 1593 w 2625"/>
              <a:gd name="T25" fmla="*/ 2178 h 2331"/>
              <a:gd name="T26" fmla="*/ 2062 w 2625"/>
              <a:gd name="T27" fmla="*/ 1047 h 2331"/>
              <a:gd name="T28" fmla="*/ 1223 w 2625"/>
              <a:gd name="T29" fmla="*/ 2119 h 2331"/>
              <a:gd name="T30" fmla="*/ 1488 w 2625"/>
              <a:gd name="T31" fmla="*/ 2151 h 2331"/>
              <a:gd name="T32" fmla="*/ 2048 w 2625"/>
              <a:gd name="T33" fmla="*/ 1221 h 2331"/>
              <a:gd name="T34" fmla="*/ 1373 w 2625"/>
              <a:gd name="T35" fmla="*/ 1843 h 2331"/>
              <a:gd name="T36" fmla="*/ 2008 w 2625"/>
              <a:gd name="T37" fmla="*/ 1178 h 2331"/>
              <a:gd name="T38" fmla="*/ 2048 w 2625"/>
              <a:gd name="T39" fmla="*/ 1221 h 2331"/>
              <a:gd name="T40" fmla="*/ 2080 w 2625"/>
              <a:gd name="T41" fmla="*/ 2297 h 2331"/>
              <a:gd name="T42" fmla="*/ 2312 w 2625"/>
              <a:gd name="T43" fmla="*/ 1573 h 2331"/>
              <a:gd name="T44" fmla="*/ 2080 w 2625"/>
              <a:gd name="T45" fmla="*/ 0 h 2331"/>
              <a:gd name="T46" fmla="*/ 0 w 2625"/>
              <a:gd name="T47" fmla="*/ 244 h 2331"/>
              <a:gd name="T48" fmla="*/ 232 w 2625"/>
              <a:gd name="T49" fmla="*/ 2297 h 2331"/>
              <a:gd name="T50" fmla="*/ 2312 w 2625"/>
              <a:gd name="T51" fmla="*/ 669 h 2331"/>
              <a:gd name="T52" fmla="*/ 2080 w 2625"/>
              <a:gd name="T53" fmla="*/ 0 h 2331"/>
              <a:gd name="T54" fmla="*/ 323 w 2625"/>
              <a:gd name="T55" fmla="*/ 1818 h 2331"/>
              <a:gd name="T56" fmla="*/ 323 w 2625"/>
              <a:gd name="T57" fmla="*/ 1668 h 2331"/>
              <a:gd name="T58" fmla="*/ 999 w 2625"/>
              <a:gd name="T59" fmla="*/ 1818 h 2331"/>
              <a:gd name="T60" fmla="*/ 1730 w 2625"/>
              <a:gd name="T61" fmla="*/ 852 h 2331"/>
              <a:gd name="T62" fmla="*/ 698 w 2625"/>
              <a:gd name="T63" fmla="*/ 1093 h 2331"/>
              <a:gd name="T64" fmla="*/ 323 w 2625"/>
              <a:gd name="T65" fmla="*/ 1473 h 2331"/>
              <a:gd name="T66" fmla="*/ 248 w 2625"/>
              <a:gd name="T67" fmla="*/ 1402 h 2331"/>
              <a:gd name="T68" fmla="*/ 689 w 2625"/>
              <a:gd name="T69" fmla="*/ 879 h 2331"/>
              <a:gd name="T70" fmla="*/ 1636 w 2625"/>
              <a:gd name="T71" fmla="*/ 732 h 2331"/>
              <a:gd name="T72" fmla="*/ 1285 w 2625"/>
              <a:gd name="T73" fmla="*/ 657 h 2331"/>
              <a:gd name="T74" fmla="*/ 1805 w 2625"/>
              <a:gd name="T75" fmla="*/ 582 h 2331"/>
              <a:gd name="T76" fmla="*/ 1832 w 2625"/>
              <a:gd name="T77" fmla="*/ 587 h 2331"/>
              <a:gd name="T78" fmla="*/ 1856 w 2625"/>
              <a:gd name="T79" fmla="*/ 601 h 2331"/>
              <a:gd name="T80" fmla="*/ 1867 w 2625"/>
              <a:gd name="T81" fmla="*/ 615 h 2331"/>
              <a:gd name="T82" fmla="*/ 1877 w 2625"/>
              <a:gd name="T83" fmla="*/ 638 h 2331"/>
              <a:gd name="T84" fmla="*/ 1880 w 2625"/>
              <a:gd name="T85" fmla="*/ 829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5" h="2331">
                <a:moveTo>
                  <a:pt x="143" y="2043"/>
                </a:moveTo>
                <a:cubicBezTo>
                  <a:pt x="143" y="2043"/>
                  <a:pt x="143" y="2043"/>
                  <a:pt x="143" y="2043"/>
                </a:cubicBezTo>
                <a:moveTo>
                  <a:pt x="2582" y="1205"/>
                </a:moveTo>
                <a:cubicBezTo>
                  <a:pt x="2458" y="1326"/>
                  <a:pt x="2458" y="1326"/>
                  <a:pt x="2458" y="1326"/>
                </a:cubicBezTo>
                <a:cubicBezTo>
                  <a:pt x="2121" y="991"/>
                  <a:pt x="2121" y="991"/>
                  <a:pt x="2121" y="991"/>
                </a:cubicBezTo>
                <a:cubicBezTo>
                  <a:pt x="2244" y="870"/>
                  <a:pt x="2244" y="870"/>
                  <a:pt x="2244" y="870"/>
                </a:cubicBezTo>
                <a:cubicBezTo>
                  <a:pt x="2282" y="832"/>
                  <a:pt x="2341" y="827"/>
                  <a:pt x="2373" y="859"/>
                </a:cubicBezTo>
                <a:cubicBezTo>
                  <a:pt x="2595" y="1076"/>
                  <a:pt x="2595" y="1076"/>
                  <a:pt x="2595" y="1076"/>
                </a:cubicBezTo>
                <a:cubicBezTo>
                  <a:pt x="2625" y="1108"/>
                  <a:pt x="2619" y="1167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cubicBezTo>
                  <a:pt x="2582" y="1205"/>
                  <a:pt x="2582" y="1205"/>
                  <a:pt x="2582" y="1205"/>
                </a:cubicBezTo>
                <a:moveTo>
                  <a:pt x="2062" y="1047"/>
                </a:moveTo>
                <a:cubicBezTo>
                  <a:pt x="1488" y="1607"/>
                  <a:pt x="1488" y="1607"/>
                  <a:pt x="1488" y="1607"/>
                </a:cubicBezTo>
                <a:cubicBezTo>
                  <a:pt x="1408" y="1696"/>
                  <a:pt x="1408" y="1696"/>
                  <a:pt x="1408" y="1696"/>
                </a:cubicBezTo>
                <a:cubicBezTo>
                  <a:pt x="1252" y="1838"/>
                  <a:pt x="1252" y="1838"/>
                  <a:pt x="1252" y="1838"/>
                </a:cubicBezTo>
                <a:cubicBezTo>
                  <a:pt x="1247" y="1840"/>
                  <a:pt x="1236" y="1856"/>
                  <a:pt x="1233" y="1870"/>
                </a:cubicBezTo>
                <a:cubicBezTo>
                  <a:pt x="1231" y="1872"/>
                  <a:pt x="1231" y="1872"/>
                  <a:pt x="1231" y="1875"/>
                </a:cubicBezTo>
                <a:cubicBezTo>
                  <a:pt x="1097" y="2291"/>
                  <a:pt x="1097" y="2291"/>
                  <a:pt x="1097" y="2291"/>
                </a:cubicBezTo>
                <a:cubicBezTo>
                  <a:pt x="1091" y="2304"/>
                  <a:pt x="1094" y="2315"/>
                  <a:pt x="1102" y="2323"/>
                </a:cubicBezTo>
                <a:cubicBezTo>
                  <a:pt x="1110" y="2331"/>
                  <a:pt x="1123" y="2331"/>
                  <a:pt x="1134" y="2328"/>
                </a:cubicBezTo>
                <a:cubicBezTo>
                  <a:pt x="1558" y="2197"/>
                  <a:pt x="1558" y="2197"/>
                  <a:pt x="1558" y="2197"/>
                </a:cubicBezTo>
                <a:cubicBezTo>
                  <a:pt x="1560" y="2194"/>
                  <a:pt x="1560" y="2194"/>
                  <a:pt x="1563" y="2194"/>
                </a:cubicBezTo>
                <a:cubicBezTo>
                  <a:pt x="1579" y="2192"/>
                  <a:pt x="1590" y="2181"/>
                  <a:pt x="1593" y="2178"/>
                </a:cubicBezTo>
                <a:cubicBezTo>
                  <a:pt x="2402" y="1379"/>
                  <a:pt x="2402" y="1379"/>
                  <a:pt x="2402" y="1379"/>
                </a:cubicBezTo>
                <a:cubicBezTo>
                  <a:pt x="2062" y="1047"/>
                  <a:pt x="2062" y="1047"/>
                  <a:pt x="2062" y="1047"/>
                </a:cubicBezTo>
                <a:moveTo>
                  <a:pt x="1311" y="2208"/>
                </a:moveTo>
                <a:cubicBezTo>
                  <a:pt x="1223" y="2119"/>
                  <a:pt x="1223" y="2119"/>
                  <a:pt x="1223" y="2119"/>
                </a:cubicBezTo>
                <a:cubicBezTo>
                  <a:pt x="1279" y="1945"/>
                  <a:pt x="1279" y="1945"/>
                  <a:pt x="1279" y="1945"/>
                </a:cubicBezTo>
                <a:cubicBezTo>
                  <a:pt x="1488" y="2151"/>
                  <a:pt x="1488" y="2151"/>
                  <a:pt x="1488" y="2151"/>
                </a:cubicBezTo>
                <a:cubicBezTo>
                  <a:pt x="1311" y="2208"/>
                  <a:pt x="1311" y="2208"/>
                  <a:pt x="1311" y="2208"/>
                </a:cubicBezTo>
                <a:moveTo>
                  <a:pt x="2048" y="1221"/>
                </a:moveTo>
                <a:cubicBezTo>
                  <a:pt x="1416" y="1843"/>
                  <a:pt x="1416" y="1843"/>
                  <a:pt x="1416" y="1843"/>
                </a:cubicBezTo>
                <a:cubicBezTo>
                  <a:pt x="1405" y="1854"/>
                  <a:pt x="1384" y="1854"/>
                  <a:pt x="1373" y="1843"/>
                </a:cubicBezTo>
                <a:cubicBezTo>
                  <a:pt x="1359" y="1832"/>
                  <a:pt x="1359" y="1811"/>
                  <a:pt x="1373" y="1800"/>
                </a:cubicBezTo>
                <a:cubicBezTo>
                  <a:pt x="2008" y="1178"/>
                  <a:pt x="2008" y="1178"/>
                  <a:pt x="2008" y="1178"/>
                </a:cubicBezTo>
                <a:cubicBezTo>
                  <a:pt x="2019" y="1168"/>
                  <a:pt x="2040" y="1168"/>
                  <a:pt x="2051" y="1178"/>
                </a:cubicBezTo>
                <a:cubicBezTo>
                  <a:pt x="2062" y="1192"/>
                  <a:pt x="2062" y="1210"/>
                  <a:pt x="2048" y="1221"/>
                </a:cubicBezTo>
                <a:moveTo>
                  <a:pt x="1596" y="2297"/>
                </a:moveTo>
                <a:cubicBezTo>
                  <a:pt x="2080" y="2297"/>
                  <a:pt x="2080" y="2297"/>
                  <a:pt x="2080" y="2297"/>
                </a:cubicBezTo>
                <a:cubicBezTo>
                  <a:pt x="2208" y="2297"/>
                  <a:pt x="2312" y="2188"/>
                  <a:pt x="2312" y="2054"/>
                </a:cubicBezTo>
                <a:cubicBezTo>
                  <a:pt x="2312" y="1573"/>
                  <a:pt x="2312" y="1573"/>
                  <a:pt x="2312" y="1573"/>
                </a:cubicBezTo>
                <a:cubicBezTo>
                  <a:pt x="1596" y="2297"/>
                  <a:pt x="1596" y="2297"/>
                  <a:pt x="1596" y="2297"/>
                </a:cubicBezTo>
                <a:moveTo>
                  <a:pt x="2080" y="0"/>
                </a:moveTo>
                <a:cubicBezTo>
                  <a:pt x="232" y="0"/>
                  <a:pt x="232" y="0"/>
                  <a:pt x="232" y="0"/>
                </a:cubicBezTo>
                <a:cubicBezTo>
                  <a:pt x="104" y="0"/>
                  <a:pt x="0" y="109"/>
                  <a:pt x="0" y="244"/>
                </a:cubicBezTo>
                <a:cubicBezTo>
                  <a:pt x="0" y="2054"/>
                  <a:pt x="0" y="2054"/>
                  <a:pt x="0" y="2054"/>
                </a:cubicBezTo>
                <a:cubicBezTo>
                  <a:pt x="0" y="2188"/>
                  <a:pt x="104" y="2297"/>
                  <a:pt x="232" y="2297"/>
                </a:cubicBezTo>
                <a:cubicBezTo>
                  <a:pt x="699" y="2297"/>
                  <a:pt x="699" y="2297"/>
                  <a:pt x="699" y="2297"/>
                </a:cubicBezTo>
                <a:cubicBezTo>
                  <a:pt x="2312" y="669"/>
                  <a:pt x="2312" y="669"/>
                  <a:pt x="2312" y="669"/>
                </a:cubicBezTo>
                <a:cubicBezTo>
                  <a:pt x="2312" y="244"/>
                  <a:pt x="2312" y="244"/>
                  <a:pt x="2312" y="244"/>
                </a:cubicBezTo>
                <a:cubicBezTo>
                  <a:pt x="2312" y="109"/>
                  <a:pt x="2208" y="0"/>
                  <a:pt x="2080" y="0"/>
                </a:cubicBezTo>
                <a:moveTo>
                  <a:pt x="999" y="1818"/>
                </a:moveTo>
                <a:cubicBezTo>
                  <a:pt x="323" y="1818"/>
                  <a:pt x="323" y="1818"/>
                  <a:pt x="323" y="1818"/>
                </a:cubicBezTo>
                <a:cubicBezTo>
                  <a:pt x="281" y="1818"/>
                  <a:pt x="248" y="1784"/>
                  <a:pt x="248" y="1743"/>
                </a:cubicBezTo>
                <a:cubicBezTo>
                  <a:pt x="248" y="1702"/>
                  <a:pt x="281" y="1668"/>
                  <a:pt x="323" y="1668"/>
                </a:cubicBezTo>
                <a:cubicBezTo>
                  <a:pt x="1147" y="1668"/>
                  <a:pt x="1147" y="1668"/>
                  <a:pt x="1147" y="1668"/>
                </a:cubicBezTo>
                <a:cubicBezTo>
                  <a:pt x="999" y="1818"/>
                  <a:pt x="999" y="1818"/>
                  <a:pt x="999" y="1818"/>
                </a:cubicBezTo>
                <a:moveTo>
                  <a:pt x="1730" y="980"/>
                </a:moveTo>
                <a:cubicBezTo>
                  <a:pt x="1730" y="852"/>
                  <a:pt x="1730" y="852"/>
                  <a:pt x="1730" y="852"/>
                </a:cubicBezTo>
                <a:cubicBezTo>
                  <a:pt x="1143" y="1504"/>
                  <a:pt x="1143" y="1504"/>
                  <a:pt x="1143" y="1504"/>
                </a:cubicBezTo>
                <a:cubicBezTo>
                  <a:pt x="698" y="1093"/>
                  <a:pt x="698" y="1093"/>
                  <a:pt x="698" y="1093"/>
                </a:cubicBezTo>
                <a:cubicBezTo>
                  <a:pt x="379" y="1448"/>
                  <a:pt x="379" y="1448"/>
                  <a:pt x="379" y="1448"/>
                </a:cubicBezTo>
                <a:cubicBezTo>
                  <a:pt x="364" y="1464"/>
                  <a:pt x="344" y="1473"/>
                  <a:pt x="323" y="1473"/>
                </a:cubicBezTo>
                <a:cubicBezTo>
                  <a:pt x="304" y="1473"/>
                  <a:pt x="286" y="1466"/>
                  <a:pt x="273" y="1453"/>
                </a:cubicBezTo>
                <a:cubicBezTo>
                  <a:pt x="258" y="1440"/>
                  <a:pt x="249" y="1422"/>
                  <a:pt x="248" y="1402"/>
                </a:cubicBezTo>
                <a:cubicBezTo>
                  <a:pt x="247" y="1382"/>
                  <a:pt x="254" y="1362"/>
                  <a:pt x="267" y="1347"/>
                </a:cubicBezTo>
                <a:cubicBezTo>
                  <a:pt x="689" y="879"/>
                  <a:pt x="689" y="879"/>
                  <a:pt x="689" y="879"/>
                </a:cubicBezTo>
                <a:cubicBezTo>
                  <a:pt x="1133" y="1291"/>
                  <a:pt x="1133" y="1291"/>
                  <a:pt x="1133" y="1291"/>
                </a:cubicBezTo>
                <a:cubicBezTo>
                  <a:pt x="1636" y="732"/>
                  <a:pt x="1636" y="732"/>
                  <a:pt x="1636" y="732"/>
                </a:cubicBezTo>
                <a:cubicBezTo>
                  <a:pt x="1360" y="732"/>
                  <a:pt x="1360" y="732"/>
                  <a:pt x="1360" y="732"/>
                </a:cubicBezTo>
                <a:cubicBezTo>
                  <a:pt x="1319" y="732"/>
                  <a:pt x="1285" y="698"/>
                  <a:pt x="1285" y="657"/>
                </a:cubicBezTo>
                <a:cubicBezTo>
                  <a:pt x="1285" y="615"/>
                  <a:pt x="1319" y="582"/>
                  <a:pt x="1360" y="582"/>
                </a:cubicBezTo>
                <a:cubicBezTo>
                  <a:pt x="1805" y="582"/>
                  <a:pt x="1805" y="582"/>
                  <a:pt x="1805" y="582"/>
                </a:cubicBezTo>
                <a:cubicBezTo>
                  <a:pt x="1811" y="582"/>
                  <a:pt x="1816" y="583"/>
                  <a:pt x="1818" y="583"/>
                </a:cubicBezTo>
                <a:cubicBezTo>
                  <a:pt x="1821" y="584"/>
                  <a:pt x="1826" y="585"/>
                  <a:pt x="1832" y="587"/>
                </a:cubicBezTo>
                <a:cubicBezTo>
                  <a:pt x="1838" y="589"/>
                  <a:pt x="1842" y="592"/>
                  <a:pt x="1845" y="594"/>
                </a:cubicBezTo>
                <a:cubicBezTo>
                  <a:pt x="1848" y="596"/>
                  <a:pt x="1852" y="598"/>
                  <a:pt x="1856" y="601"/>
                </a:cubicBezTo>
                <a:cubicBezTo>
                  <a:pt x="1859" y="605"/>
                  <a:pt x="1859" y="605"/>
                  <a:pt x="1859" y="605"/>
                </a:cubicBezTo>
                <a:cubicBezTo>
                  <a:pt x="1860" y="605"/>
                  <a:pt x="1862" y="608"/>
                  <a:pt x="1867" y="615"/>
                </a:cubicBezTo>
                <a:cubicBezTo>
                  <a:pt x="1868" y="618"/>
                  <a:pt x="1871" y="621"/>
                  <a:pt x="1873" y="626"/>
                </a:cubicBezTo>
                <a:cubicBezTo>
                  <a:pt x="1875" y="631"/>
                  <a:pt x="1876" y="636"/>
                  <a:pt x="1877" y="638"/>
                </a:cubicBezTo>
                <a:cubicBezTo>
                  <a:pt x="1878" y="643"/>
                  <a:pt x="1880" y="648"/>
                  <a:pt x="1880" y="655"/>
                </a:cubicBezTo>
                <a:cubicBezTo>
                  <a:pt x="1880" y="829"/>
                  <a:pt x="1880" y="829"/>
                  <a:pt x="1880" y="829"/>
                </a:cubicBezTo>
                <a:cubicBezTo>
                  <a:pt x="1730" y="980"/>
                  <a:pt x="1730" y="980"/>
                  <a:pt x="1730" y="980"/>
                </a:cubicBezTo>
              </a:path>
            </a:pathLst>
          </a:custGeom>
          <a:solidFill>
            <a:srgbClr val="165CAA"/>
          </a:solidFill>
          <a:ln>
            <a:noFill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5400000">
            <a:off x="10400622" y="3727422"/>
            <a:ext cx="658855" cy="1969615"/>
            <a:chOff x="4836139" y="3045607"/>
            <a:chExt cx="814349" cy="1021285"/>
          </a:xfrm>
          <a:effectLst>
            <a:outerShdw blurRad="50800" dist="50800" dir="5400000" algn="ctr" rotWithShape="0">
              <a:schemeClr val="tx1"/>
            </a:outerShdw>
          </a:effectLst>
        </p:grpSpPr>
        <p:cxnSp>
          <p:nvCxnSpPr>
            <p:cNvPr id="42" name="肘形连接符 41"/>
            <p:cNvCxnSpPr/>
            <p:nvPr/>
          </p:nvCxnSpPr>
          <p:spPr>
            <a:xfrm rot="10800000" flipV="1">
              <a:off x="4836139" y="3045607"/>
              <a:ext cx="814349" cy="512371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/>
            <p:nvPr/>
          </p:nvCxnSpPr>
          <p:spPr>
            <a:xfrm>
              <a:off x="4836139" y="3559363"/>
              <a:ext cx="814349" cy="507529"/>
            </a:xfrm>
            <a:prstGeom prst="bentConnector3">
              <a:avLst/>
            </a:prstGeom>
            <a:ln w="79375">
              <a:solidFill>
                <a:srgbClr val="1C74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/>
        </p:nvSpPr>
        <p:spPr>
          <a:xfrm>
            <a:off x="9554542" y="5182347"/>
            <a:ext cx="492438" cy="111825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分期评估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463608" y="5182347"/>
            <a:ext cx="492438" cy="1118253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优胜劣汰</a:t>
            </a:r>
          </a:p>
        </p:txBody>
      </p:sp>
      <p:sp>
        <p:nvSpPr>
          <p:cNvPr id="46" name="右箭头 45"/>
          <p:cNvSpPr/>
          <p:nvPr/>
        </p:nvSpPr>
        <p:spPr>
          <a:xfrm flipV="1">
            <a:off x="3407016" y="1594324"/>
            <a:ext cx="1656600" cy="163368"/>
          </a:xfrm>
          <a:prstGeom prst="rightArrow">
            <a:avLst>
              <a:gd name="adj1" fmla="val 50000"/>
              <a:gd name="adj2" fmla="val 94086"/>
            </a:avLst>
          </a:prstGeom>
          <a:solidFill>
            <a:srgbClr val="3E8EE6"/>
          </a:solidFill>
          <a:ln>
            <a:noFill/>
          </a:ln>
          <a:effectLst>
            <a:outerShdw blurRad="88900" dist="12700" dir="5400000" sx="101000" sy="10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47" name="右箭头 46"/>
          <p:cNvSpPr/>
          <p:nvPr/>
        </p:nvSpPr>
        <p:spPr>
          <a:xfrm flipV="1">
            <a:off x="7156815" y="1594324"/>
            <a:ext cx="1656600" cy="163368"/>
          </a:xfrm>
          <a:prstGeom prst="rightArrow">
            <a:avLst>
              <a:gd name="adj1" fmla="val 50000"/>
              <a:gd name="adj2" fmla="val 94086"/>
            </a:avLst>
          </a:prstGeom>
          <a:solidFill>
            <a:srgbClr val="3E8EE6"/>
          </a:solidFill>
          <a:ln>
            <a:noFill/>
          </a:ln>
          <a:effectLst>
            <a:outerShdw blurRad="88900" dist="12700" dir="5400000" sx="101000" sy="10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3378012" y="1233389"/>
            <a:ext cx="1596912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174231" y="1233389"/>
            <a:ext cx="1723549" cy="400111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搭建孵化平台</a:t>
            </a:r>
          </a:p>
        </p:txBody>
      </p:sp>
      <p:pic>
        <p:nvPicPr>
          <p:cNvPr id="51" name="图片 50" descr="swt-icon-滴滴出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247" y="1254389"/>
            <a:ext cx="1243826" cy="1019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13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16448" y="2427951"/>
            <a:ext cx="739667" cy="750923"/>
            <a:chOff x="111125" y="-2662238"/>
            <a:chExt cx="11996738" cy="12179301"/>
          </a:xfrm>
          <a:solidFill>
            <a:srgbClr val="1C74D4"/>
          </a:solidFill>
        </p:grpSpPr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111125" y="-2662238"/>
              <a:ext cx="10374313" cy="10372726"/>
            </a:xfrm>
            <a:custGeom>
              <a:avLst/>
              <a:gdLst>
                <a:gd name="T0" fmla="*/ 1382 w 2764"/>
                <a:gd name="T1" fmla="*/ 2764 h 2764"/>
                <a:gd name="T2" fmla="*/ 0 w 2764"/>
                <a:gd name="T3" fmla="*/ 1382 h 2764"/>
                <a:gd name="T4" fmla="*/ 1382 w 2764"/>
                <a:gd name="T5" fmla="*/ 0 h 2764"/>
                <a:gd name="T6" fmla="*/ 2764 w 2764"/>
                <a:gd name="T7" fmla="*/ 1382 h 2764"/>
                <a:gd name="T8" fmla="*/ 1382 w 2764"/>
                <a:gd name="T9" fmla="*/ 2764 h 2764"/>
                <a:gd name="T10" fmla="*/ 1382 w 2764"/>
                <a:gd name="T11" fmla="*/ 2764 h 2764"/>
                <a:gd name="T12" fmla="*/ 1382 w 2764"/>
                <a:gd name="T13" fmla="*/ 2764 h 2764"/>
                <a:gd name="T14" fmla="*/ 1382 w 2764"/>
                <a:gd name="T15" fmla="*/ 146 h 2764"/>
                <a:gd name="T16" fmla="*/ 146 w 2764"/>
                <a:gd name="T17" fmla="*/ 1382 h 2764"/>
                <a:gd name="T18" fmla="*/ 1382 w 2764"/>
                <a:gd name="T19" fmla="*/ 2618 h 2764"/>
                <a:gd name="T20" fmla="*/ 2618 w 2764"/>
                <a:gd name="T21" fmla="*/ 1382 h 2764"/>
                <a:gd name="T22" fmla="*/ 1382 w 2764"/>
                <a:gd name="T23" fmla="*/ 146 h 2764"/>
                <a:gd name="T24" fmla="*/ 1382 w 2764"/>
                <a:gd name="T25" fmla="*/ 146 h 2764"/>
                <a:gd name="T26" fmla="*/ 1382 w 2764"/>
                <a:gd name="T27" fmla="*/ 146 h 2764"/>
                <a:gd name="T28" fmla="*/ 1382 w 2764"/>
                <a:gd name="T29" fmla="*/ 146 h 2764"/>
                <a:gd name="T30" fmla="*/ 1382 w 2764"/>
                <a:gd name="T31" fmla="*/ 146 h 2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4" h="2764">
                  <a:moveTo>
                    <a:pt x="1382" y="2764"/>
                  </a:moveTo>
                  <a:cubicBezTo>
                    <a:pt x="620" y="2764"/>
                    <a:pt x="0" y="2144"/>
                    <a:pt x="0" y="1382"/>
                  </a:cubicBezTo>
                  <a:cubicBezTo>
                    <a:pt x="0" y="620"/>
                    <a:pt x="620" y="0"/>
                    <a:pt x="1382" y="0"/>
                  </a:cubicBezTo>
                  <a:cubicBezTo>
                    <a:pt x="2144" y="0"/>
                    <a:pt x="2764" y="620"/>
                    <a:pt x="2764" y="1382"/>
                  </a:cubicBezTo>
                  <a:cubicBezTo>
                    <a:pt x="2764" y="2144"/>
                    <a:pt x="2144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cubicBezTo>
                    <a:pt x="1382" y="2764"/>
                    <a:pt x="1382" y="2764"/>
                    <a:pt x="1382" y="2764"/>
                  </a:cubicBezTo>
                  <a:moveTo>
                    <a:pt x="1382" y="146"/>
                  </a:moveTo>
                  <a:cubicBezTo>
                    <a:pt x="701" y="146"/>
                    <a:pt x="146" y="701"/>
                    <a:pt x="146" y="1382"/>
                  </a:cubicBezTo>
                  <a:cubicBezTo>
                    <a:pt x="146" y="2064"/>
                    <a:pt x="701" y="2618"/>
                    <a:pt x="1382" y="2618"/>
                  </a:cubicBezTo>
                  <a:cubicBezTo>
                    <a:pt x="2064" y="2618"/>
                    <a:pt x="2618" y="2064"/>
                    <a:pt x="2618" y="1382"/>
                  </a:cubicBezTo>
                  <a:cubicBezTo>
                    <a:pt x="2618" y="701"/>
                    <a:pt x="2064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cubicBezTo>
                    <a:pt x="1382" y="146"/>
                    <a:pt x="1382" y="146"/>
                    <a:pt x="1382" y="146"/>
                  </a:cubicBezTo>
                  <a:moveTo>
                    <a:pt x="1382" y="146"/>
                  </a:moveTo>
                  <a:cubicBezTo>
                    <a:pt x="1382" y="146"/>
                    <a:pt x="1382" y="146"/>
                    <a:pt x="1382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1679575" y="-1093788"/>
              <a:ext cx="3619500" cy="3617913"/>
            </a:xfrm>
            <a:custGeom>
              <a:avLst/>
              <a:gdLst>
                <a:gd name="T0" fmla="*/ 146 w 964"/>
                <a:gd name="T1" fmla="*/ 964 h 964"/>
                <a:gd name="T2" fmla="*/ 0 w 964"/>
                <a:gd name="T3" fmla="*/ 964 h 964"/>
                <a:gd name="T4" fmla="*/ 964 w 964"/>
                <a:gd name="T5" fmla="*/ 0 h 964"/>
                <a:gd name="T6" fmla="*/ 964 w 964"/>
                <a:gd name="T7" fmla="*/ 145 h 964"/>
                <a:gd name="T8" fmla="*/ 146 w 964"/>
                <a:gd name="T9" fmla="*/ 964 h 964"/>
                <a:gd name="T10" fmla="*/ 146 w 964"/>
                <a:gd name="T11" fmla="*/ 964 h 964"/>
                <a:gd name="T12" fmla="*/ 146 w 964"/>
                <a:gd name="T13" fmla="*/ 964 h 964"/>
                <a:gd name="T14" fmla="*/ 146 w 964"/>
                <a:gd name="T15" fmla="*/ 964 h 964"/>
                <a:gd name="T16" fmla="*/ 146 w 96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4" h="964">
                  <a:moveTo>
                    <a:pt x="146" y="964"/>
                  </a:moveTo>
                  <a:cubicBezTo>
                    <a:pt x="0" y="964"/>
                    <a:pt x="0" y="964"/>
                    <a:pt x="0" y="964"/>
                  </a:cubicBezTo>
                  <a:cubicBezTo>
                    <a:pt x="0" y="432"/>
                    <a:pt x="433" y="0"/>
                    <a:pt x="964" y="0"/>
                  </a:cubicBezTo>
                  <a:cubicBezTo>
                    <a:pt x="964" y="145"/>
                    <a:pt x="964" y="145"/>
                    <a:pt x="964" y="145"/>
                  </a:cubicBezTo>
                  <a:cubicBezTo>
                    <a:pt x="513" y="145"/>
                    <a:pt x="146" y="513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cubicBezTo>
                    <a:pt x="146" y="964"/>
                    <a:pt x="146" y="964"/>
                    <a:pt x="146" y="964"/>
                  </a:cubicBezTo>
                  <a:moveTo>
                    <a:pt x="146" y="964"/>
                  </a:moveTo>
                  <a:cubicBezTo>
                    <a:pt x="146" y="964"/>
                    <a:pt x="146" y="964"/>
                    <a:pt x="146" y="9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8455025" y="5891213"/>
              <a:ext cx="3652838" cy="3625850"/>
            </a:xfrm>
            <a:custGeom>
              <a:avLst/>
              <a:gdLst>
                <a:gd name="T0" fmla="*/ 893 w 973"/>
                <a:gd name="T1" fmla="*/ 966 h 966"/>
                <a:gd name="T2" fmla="*/ 841 w 973"/>
                <a:gd name="T3" fmla="*/ 945 h 966"/>
                <a:gd name="T4" fmla="*/ 28 w 973"/>
                <a:gd name="T5" fmla="*/ 132 h 966"/>
                <a:gd name="T6" fmla="*/ 28 w 973"/>
                <a:gd name="T7" fmla="*/ 29 h 966"/>
                <a:gd name="T8" fmla="*/ 132 w 973"/>
                <a:gd name="T9" fmla="*/ 29 h 966"/>
                <a:gd name="T10" fmla="*/ 944 w 973"/>
                <a:gd name="T11" fmla="*/ 841 h 966"/>
                <a:gd name="T12" fmla="*/ 944 w 973"/>
                <a:gd name="T13" fmla="*/ 945 h 966"/>
                <a:gd name="T14" fmla="*/ 893 w 973"/>
                <a:gd name="T15" fmla="*/ 966 h 966"/>
                <a:gd name="T16" fmla="*/ 893 w 973"/>
                <a:gd name="T17" fmla="*/ 966 h 966"/>
                <a:gd name="T18" fmla="*/ 893 w 973"/>
                <a:gd name="T19" fmla="*/ 966 h 966"/>
                <a:gd name="T20" fmla="*/ 893 w 973"/>
                <a:gd name="T21" fmla="*/ 966 h 966"/>
                <a:gd name="T22" fmla="*/ 893 w 973"/>
                <a:gd name="T23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3" h="966">
                  <a:moveTo>
                    <a:pt x="893" y="966"/>
                  </a:moveTo>
                  <a:cubicBezTo>
                    <a:pt x="874" y="966"/>
                    <a:pt x="855" y="959"/>
                    <a:pt x="841" y="945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0" y="103"/>
                    <a:pt x="0" y="57"/>
                    <a:pt x="28" y="29"/>
                  </a:cubicBezTo>
                  <a:cubicBezTo>
                    <a:pt x="57" y="0"/>
                    <a:pt x="103" y="0"/>
                    <a:pt x="132" y="29"/>
                  </a:cubicBezTo>
                  <a:cubicBezTo>
                    <a:pt x="944" y="841"/>
                    <a:pt x="944" y="841"/>
                    <a:pt x="944" y="841"/>
                  </a:cubicBezTo>
                  <a:cubicBezTo>
                    <a:pt x="973" y="870"/>
                    <a:pt x="973" y="916"/>
                    <a:pt x="944" y="945"/>
                  </a:cubicBezTo>
                  <a:cubicBezTo>
                    <a:pt x="930" y="959"/>
                    <a:pt x="912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cubicBezTo>
                    <a:pt x="893" y="966"/>
                    <a:pt x="893" y="966"/>
                    <a:pt x="893" y="966"/>
                  </a:cubicBezTo>
                  <a:moveTo>
                    <a:pt x="893" y="966"/>
                  </a:moveTo>
                  <a:cubicBezTo>
                    <a:pt x="893" y="966"/>
                    <a:pt x="893" y="966"/>
                    <a:pt x="893" y="9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005943" y="449945"/>
            <a:ext cx="4180115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1C74D4"/>
                </a:solidFill>
                <a:latin typeface="+mn-ea"/>
              </a:rPr>
              <a:t>CONTENT</a:t>
            </a:r>
            <a:endParaRPr lang="zh-CN" altLang="en-US" sz="6000" dirty="0">
              <a:solidFill>
                <a:srgbClr val="1C74D4"/>
              </a:solidFill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26000" y="1462631"/>
            <a:ext cx="540000" cy="0"/>
          </a:xfrm>
          <a:prstGeom prst="line">
            <a:avLst/>
          </a:prstGeom>
          <a:ln w="38100">
            <a:solidFill>
              <a:srgbClr val="1C74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901106" y="2175827"/>
            <a:ext cx="2385735" cy="3439887"/>
            <a:chOff x="3461367" y="2175827"/>
            <a:chExt cx="2385735" cy="3439886"/>
          </a:xfrm>
        </p:grpSpPr>
        <p:grpSp>
          <p:nvGrpSpPr>
            <p:cNvPr id="52" name="组合 51"/>
            <p:cNvGrpSpPr/>
            <p:nvPr/>
          </p:nvGrpSpPr>
          <p:grpSpPr>
            <a:xfrm>
              <a:off x="3461367" y="2175827"/>
              <a:ext cx="2385735" cy="3439886"/>
              <a:chOff x="3576000" y="2002971"/>
              <a:chExt cx="2160000" cy="3439886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576000" y="2002971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3576000" y="5442857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组合 50"/>
            <p:cNvGrpSpPr/>
            <p:nvPr/>
          </p:nvGrpSpPr>
          <p:grpSpPr>
            <a:xfrm>
              <a:off x="3576264" y="3052890"/>
              <a:ext cx="2160000" cy="2323982"/>
              <a:chOff x="3576000" y="2858739"/>
              <a:chExt cx="2160000" cy="2323982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3576000" y="2858739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two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4599757" y="3516084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576000" y="3701140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跨界方案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3576000" y="4197836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利用资源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完善滴滴生态圈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拓展优客新模式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8729671" y="2175827"/>
            <a:ext cx="2385735" cy="3439887"/>
            <a:chOff x="9220314" y="2175827"/>
            <a:chExt cx="2385735" cy="3439886"/>
          </a:xfrm>
        </p:grpSpPr>
        <p:grpSp>
          <p:nvGrpSpPr>
            <p:cNvPr id="54" name="组合 53"/>
            <p:cNvGrpSpPr/>
            <p:nvPr/>
          </p:nvGrpSpPr>
          <p:grpSpPr>
            <a:xfrm>
              <a:off x="9220314" y="2175827"/>
              <a:ext cx="2385735" cy="3439886"/>
              <a:chOff x="9387886" y="1988457"/>
              <a:chExt cx="2160000" cy="3439886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9387886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9387886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组合 55"/>
            <p:cNvGrpSpPr/>
            <p:nvPr/>
          </p:nvGrpSpPr>
          <p:grpSpPr>
            <a:xfrm>
              <a:off x="9335211" y="3076413"/>
              <a:ext cx="2270838" cy="2323982"/>
              <a:chOff x="9387886" y="2844225"/>
              <a:chExt cx="2270838" cy="232398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9387886" y="2844225"/>
                <a:ext cx="22708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1">
                        <a:lumMod val="75000"/>
                      </a:schemeClr>
                    </a:solidFill>
                  </a:rPr>
                  <a:t>Part three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0411643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387886" y="3686626"/>
                <a:ext cx="2160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总结回顾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9387886" y="4183322"/>
                <a:ext cx="216000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跨界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资源共享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</a:rPr>
                  <a:t>合作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互惠共赢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072293" y="2175827"/>
            <a:ext cx="2385735" cy="3439887"/>
            <a:chOff x="581893" y="2175827"/>
            <a:chExt cx="2385735" cy="3439886"/>
          </a:xfrm>
        </p:grpSpPr>
        <p:grpSp>
          <p:nvGrpSpPr>
            <p:cNvPr id="50" name="组合 49"/>
            <p:cNvGrpSpPr/>
            <p:nvPr/>
          </p:nvGrpSpPr>
          <p:grpSpPr>
            <a:xfrm>
              <a:off x="581893" y="2175827"/>
              <a:ext cx="2385735" cy="3439886"/>
              <a:chOff x="791029" y="1988457"/>
              <a:chExt cx="2160000" cy="3439886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791029" y="1988457"/>
                <a:ext cx="2160000" cy="0"/>
              </a:xfrm>
              <a:prstGeom prst="line">
                <a:avLst/>
              </a:prstGeom>
              <a:ln w="127000" cmpd="thickThin">
                <a:solidFill>
                  <a:srgbClr val="1C74D4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91029" y="5428343"/>
                <a:ext cx="2160000" cy="0"/>
              </a:xfrm>
              <a:prstGeom prst="line">
                <a:avLst/>
              </a:prstGeom>
              <a:ln w="127000" cmpd="thinThick">
                <a:solidFill>
                  <a:srgbClr val="1C74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696790" y="3076734"/>
              <a:ext cx="2160000" cy="2323982"/>
              <a:chOff x="791029" y="2844225"/>
              <a:chExt cx="2160000" cy="2323982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791029" y="2844225"/>
                <a:ext cx="2160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1C74D4"/>
                    </a:solidFill>
                  </a:rPr>
                  <a:t>Part one</a:t>
                </a:r>
                <a:endParaRPr lang="zh-CN" altLang="en-US" sz="3200" dirty="0">
                  <a:solidFill>
                    <a:srgbClr val="1C74D4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814786" y="3501570"/>
                <a:ext cx="112486" cy="112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1C74D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1029" y="3686626"/>
                <a:ext cx="216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accent1">
                        <a:lumMod val="75000"/>
                      </a:schemeClr>
                    </a:solidFill>
                    <a:latin typeface="+mn-ea"/>
                  </a:rPr>
                  <a:t>现状分析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91029" y="4183322"/>
                <a:ext cx="2160000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优客</a:t>
                </a:r>
                <a:r>
                  <a:rPr lang="en-US" altLang="zh-CN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+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滴滴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强强联手背后</a:t>
                </a:r>
                <a:endParaRPr lang="en-US" altLang="zh-CN" dirty="0" smtClean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  <a:p>
                <a:pPr algn="ctr"/>
                <a:r>
                  <a:rPr lang="zh-CN" altLang="en-US" dirty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挑战与</a:t>
                </a:r>
                <a:r>
                  <a:rPr lang="zh-CN" alt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+mj-ea"/>
                    <a:ea typeface="+mj-ea"/>
                  </a:rPr>
                  <a:t>机遇并存</a:t>
                </a:r>
                <a:endParaRPr lang="zh-CN" altLang="en-US" dirty="0">
                  <a:solidFill>
                    <a:schemeClr val="accent1">
                      <a:lumMod val="7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9662747" y="2391935"/>
            <a:ext cx="675005" cy="752071"/>
            <a:chOff x="1260476" y="0"/>
            <a:chExt cx="7912071" cy="8815388"/>
          </a:xfrm>
          <a:solidFill>
            <a:srgbClr val="1C74D4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4619626" y="2400798"/>
              <a:ext cx="2093993" cy="2075952"/>
            </a:xfrm>
            <a:custGeom>
              <a:avLst/>
              <a:gdLst>
                <a:gd name="T0" fmla="*/ 367 w 687"/>
                <a:gd name="T1" fmla="*/ 17 h 681"/>
                <a:gd name="T2" fmla="*/ 7 w 687"/>
                <a:gd name="T3" fmla="*/ 320 h 681"/>
                <a:gd name="T4" fmla="*/ 85 w 687"/>
                <a:gd name="T5" fmla="*/ 563 h 681"/>
                <a:gd name="T6" fmla="*/ 311 w 687"/>
                <a:gd name="T7" fmla="*/ 680 h 681"/>
                <a:gd name="T8" fmla="*/ 340 w 687"/>
                <a:gd name="T9" fmla="*/ 681 h 681"/>
                <a:gd name="T10" fmla="*/ 671 w 687"/>
                <a:gd name="T11" fmla="*/ 376 h 681"/>
                <a:gd name="T12" fmla="*/ 367 w 687"/>
                <a:gd name="T13" fmla="*/ 17 h 681"/>
                <a:gd name="T14" fmla="*/ 492 w 687"/>
                <a:gd name="T15" fmla="*/ 361 h 681"/>
                <a:gd name="T16" fmla="*/ 326 w 687"/>
                <a:gd name="T17" fmla="*/ 502 h 681"/>
                <a:gd name="T18" fmla="*/ 222 w 687"/>
                <a:gd name="T19" fmla="*/ 448 h 681"/>
                <a:gd name="T20" fmla="*/ 186 w 687"/>
                <a:gd name="T21" fmla="*/ 336 h 681"/>
                <a:gd name="T22" fmla="*/ 339 w 687"/>
                <a:gd name="T23" fmla="*/ 195 h 681"/>
                <a:gd name="T24" fmla="*/ 352 w 687"/>
                <a:gd name="T25" fmla="*/ 195 h 681"/>
                <a:gd name="T26" fmla="*/ 492 w 687"/>
                <a:gd name="T27" fmla="*/ 36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7" h="681">
                  <a:moveTo>
                    <a:pt x="367" y="17"/>
                  </a:moveTo>
                  <a:cubicBezTo>
                    <a:pt x="184" y="0"/>
                    <a:pt x="23" y="140"/>
                    <a:pt x="7" y="320"/>
                  </a:cubicBezTo>
                  <a:cubicBezTo>
                    <a:pt x="0" y="409"/>
                    <a:pt x="27" y="495"/>
                    <a:pt x="85" y="563"/>
                  </a:cubicBezTo>
                  <a:cubicBezTo>
                    <a:pt x="142" y="631"/>
                    <a:pt x="223" y="673"/>
                    <a:pt x="311" y="680"/>
                  </a:cubicBezTo>
                  <a:cubicBezTo>
                    <a:pt x="321" y="681"/>
                    <a:pt x="330" y="681"/>
                    <a:pt x="340" y="681"/>
                  </a:cubicBezTo>
                  <a:cubicBezTo>
                    <a:pt x="511" y="681"/>
                    <a:pt x="657" y="548"/>
                    <a:pt x="671" y="376"/>
                  </a:cubicBezTo>
                  <a:cubicBezTo>
                    <a:pt x="687" y="194"/>
                    <a:pt x="550" y="32"/>
                    <a:pt x="367" y="17"/>
                  </a:cubicBezTo>
                  <a:close/>
                  <a:moveTo>
                    <a:pt x="492" y="361"/>
                  </a:moveTo>
                  <a:cubicBezTo>
                    <a:pt x="485" y="444"/>
                    <a:pt x="412" y="508"/>
                    <a:pt x="326" y="502"/>
                  </a:cubicBezTo>
                  <a:cubicBezTo>
                    <a:pt x="286" y="498"/>
                    <a:pt x="248" y="479"/>
                    <a:pt x="222" y="448"/>
                  </a:cubicBezTo>
                  <a:cubicBezTo>
                    <a:pt x="195" y="416"/>
                    <a:pt x="183" y="376"/>
                    <a:pt x="186" y="336"/>
                  </a:cubicBezTo>
                  <a:cubicBezTo>
                    <a:pt x="193" y="257"/>
                    <a:pt x="260" y="195"/>
                    <a:pt x="339" y="195"/>
                  </a:cubicBezTo>
                  <a:cubicBezTo>
                    <a:pt x="343" y="195"/>
                    <a:pt x="348" y="195"/>
                    <a:pt x="352" y="195"/>
                  </a:cubicBezTo>
                  <a:cubicBezTo>
                    <a:pt x="437" y="203"/>
                    <a:pt x="500" y="277"/>
                    <a:pt x="492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1260476" y="0"/>
              <a:ext cx="7912071" cy="8815388"/>
            </a:xfrm>
            <a:custGeom>
              <a:avLst/>
              <a:gdLst>
                <a:gd name="T0" fmla="*/ 2504 w 2596"/>
                <a:gd name="T1" fmla="*/ 745 h 2893"/>
                <a:gd name="T2" fmla="*/ 1645 w 2596"/>
                <a:gd name="T3" fmla="*/ 61 h 2893"/>
                <a:gd name="T4" fmla="*/ 1389 w 2596"/>
                <a:gd name="T5" fmla="*/ 90 h 2893"/>
                <a:gd name="T6" fmla="*/ 1197 w 2596"/>
                <a:gd name="T7" fmla="*/ 331 h 2893"/>
                <a:gd name="T8" fmla="*/ 1193 w 2596"/>
                <a:gd name="T9" fmla="*/ 552 h 2893"/>
                <a:gd name="T10" fmla="*/ 341 w 2596"/>
                <a:gd name="T11" fmla="*/ 1120 h 2893"/>
                <a:gd name="T12" fmla="*/ 302 w 2596"/>
                <a:gd name="T13" fmla="*/ 1178 h 2893"/>
                <a:gd name="T14" fmla="*/ 5 w 2596"/>
                <a:gd name="T15" fmla="*/ 2787 h 2893"/>
                <a:gd name="T16" fmla="*/ 37 w 2596"/>
                <a:gd name="T17" fmla="*/ 2872 h 2893"/>
                <a:gd name="T18" fmla="*/ 94 w 2596"/>
                <a:gd name="T19" fmla="*/ 2893 h 2893"/>
                <a:gd name="T20" fmla="*/ 127 w 2596"/>
                <a:gd name="T21" fmla="*/ 2886 h 2893"/>
                <a:gd name="T22" fmla="*/ 1640 w 2596"/>
                <a:gd name="T23" fmla="*/ 2291 h 2893"/>
                <a:gd name="T24" fmla="*/ 1689 w 2596"/>
                <a:gd name="T25" fmla="*/ 2244 h 2893"/>
                <a:gd name="T26" fmla="*/ 2114 w 2596"/>
                <a:gd name="T27" fmla="*/ 1290 h 2893"/>
                <a:gd name="T28" fmla="*/ 2199 w 2596"/>
                <a:gd name="T29" fmla="*/ 1311 h 2893"/>
                <a:gd name="T30" fmla="*/ 2341 w 2596"/>
                <a:gd name="T31" fmla="*/ 1243 h 2893"/>
                <a:gd name="T32" fmla="*/ 2533 w 2596"/>
                <a:gd name="T33" fmla="*/ 1001 h 2893"/>
                <a:gd name="T34" fmla="*/ 2504 w 2596"/>
                <a:gd name="T35" fmla="*/ 745 h 2893"/>
                <a:gd name="T36" fmla="*/ 1540 w 2596"/>
                <a:gd name="T37" fmla="*/ 2138 h 2893"/>
                <a:gd name="T38" fmla="*/ 377 w 2596"/>
                <a:gd name="T39" fmla="*/ 2595 h 2893"/>
                <a:gd name="T40" fmla="*/ 974 w 2596"/>
                <a:gd name="T41" fmla="*/ 1867 h 2893"/>
                <a:gd name="T42" fmla="*/ 961 w 2596"/>
                <a:gd name="T43" fmla="*/ 1740 h 2893"/>
                <a:gd name="T44" fmla="*/ 835 w 2596"/>
                <a:gd name="T45" fmla="*/ 1753 h 2893"/>
                <a:gd name="T46" fmla="*/ 246 w 2596"/>
                <a:gd name="T47" fmla="*/ 2472 h 2893"/>
                <a:gd name="T48" fmla="*/ 472 w 2596"/>
                <a:gd name="T49" fmla="*/ 1248 h 2893"/>
                <a:gd name="T50" fmla="*/ 1335 w 2596"/>
                <a:gd name="T51" fmla="*/ 673 h 2893"/>
                <a:gd name="T52" fmla="*/ 1967 w 2596"/>
                <a:gd name="T53" fmla="*/ 1178 h 2893"/>
                <a:gd name="T54" fmla="*/ 1540 w 2596"/>
                <a:gd name="T55" fmla="*/ 2138 h 2893"/>
                <a:gd name="T56" fmla="*/ 2201 w 2596"/>
                <a:gd name="T57" fmla="*/ 1131 h 2893"/>
                <a:gd name="T58" fmla="*/ 2199 w 2596"/>
                <a:gd name="T59" fmla="*/ 1132 h 2893"/>
                <a:gd name="T60" fmla="*/ 1337 w 2596"/>
                <a:gd name="T61" fmla="*/ 443 h 2893"/>
                <a:gd name="T62" fmla="*/ 1533 w 2596"/>
                <a:gd name="T63" fmla="*/ 201 h 2893"/>
                <a:gd name="T64" fmla="*/ 2393 w 2596"/>
                <a:gd name="T65" fmla="*/ 890 h 2893"/>
                <a:gd name="T66" fmla="*/ 2201 w 2596"/>
                <a:gd name="T67" fmla="*/ 1131 h 2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96" h="2893">
                  <a:moveTo>
                    <a:pt x="2504" y="745"/>
                  </a:moveTo>
                  <a:cubicBezTo>
                    <a:pt x="1645" y="61"/>
                    <a:pt x="1645" y="61"/>
                    <a:pt x="1645" y="61"/>
                  </a:cubicBezTo>
                  <a:cubicBezTo>
                    <a:pt x="1569" y="0"/>
                    <a:pt x="1449" y="14"/>
                    <a:pt x="1389" y="90"/>
                  </a:cubicBezTo>
                  <a:cubicBezTo>
                    <a:pt x="1197" y="331"/>
                    <a:pt x="1197" y="331"/>
                    <a:pt x="1197" y="331"/>
                  </a:cubicBezTo>
                  <a:cubicBezTo>
                    <a:pt x="1145" y="397"/>
                    <a:pt x="1145" y="488"/>
                    <a:pt x="1193" y="552"/>
                  </a:cubicBezTo>
                  <a:cubicBezTo>
                    <a:pt x="341" y="1120"/>
                    <a:pt x="341" y="1120"/>
                    <a:pt x="341" y="1120"/>
                  </a:cubicBezTo>
                  <a:cubicBezTo>
                    <a:pt x="320" y="1133"/>
                    <a:pt x="306" y="1154"/>
                    <a:pt x="302" y="1178"/>
                  </a:cubicBezTo>
                  <a:cubicBezTo>
                    <a:pt x="5" y="2787"/>
                    <a:pt x="5" y="2787"/>
                    <a:pt x="5" y="2787"/>
                  </a:cubicBezTo>
                  <a:cubicBezTo>
                    <a:pt x="0" y="2819"/>
                    <a:pt x="11" y="2851"/>
                    <a:pt x="37" y="2872"/>
                  </a:cubicBezTo>
                  <a:cubicBezTo>
                    <a:pt x="53" y="2885"/>
                    <a:pt x="73" y="2893"/>
                    <a:pt x="94" y="2893"/>
                  </a:cubicBezTo>
                  <a:cubicBezTo>
                    <a:pt x="105" y="2893"/>
                    <a:pt x="116" y="2891"/>
                    <a:pt x="127" y="2886"/>
                  </a:cubicBezTo>
                  <a:cubicBezTo>
                    <a:pt x="1640" y="2291"/>
                    <a:pt x="1640" y="2291"/>
                    <a:pt x="1640" y="2291"/>
                  </a:cubicBezTo>
                  <a:cubicBezTo>
                    <a:pt x="1661" y="2283"/>
                    <a:pt x="1679" y="2266"/>
                    <a:pt x="1689" y="2244"/>
                  </a:cubicBezTo>
                  <a:cubicBezTo>
                    <a:pt x="2114" y="1290"/>
                    <a:pt x="2114" y="1290"/>
                    <a:pt x="2114" y="1290"/>
                  </a:cubicBezTo>
                  <a:cubicBezTo>
                    <a:pt x="2140" y="1304"/>
                    <a:pt x="2169" y="1311"/>
                    <a:pt x="2199" y="1311"/>
                  </a:cubicBezTo>
                  <a:cubicBezTo>
                    <a:pt x="2254" y="1311"/>
                    <a:pt x="2306" y="1286"/>
                    <a:pt x="2341" y="1243"/>
                  </a:cubicBezTo>
                  <a:cubicBezTo>
                    <a:pt x="2533" y="1001"/>
                    <a:pt x="2533" y="1001"/>
                    <a:pt x="2533" y="1001"/>
                  </a:cubicBezTo>
                  <a:cubicBezTo>
                    <a:pt x="2596" y="923"/>
                    <a:pt x="2583" y="808"/>
                    <a:pt x="2504" y="745"/>
                  </a:cubicBezTo>
                  <a:close/>
                  <a:moveTo>
                    <a:pt x="1540" y="2138"/>
                  </a:moveTo>
                  <a:cubicBezTo>
                    <a:pt x="377" y="2595"/>
                    <a:pt x="377" y="2595"/>
                    <a:pt x="377" y="2595"/>
                  </a:cubicBezTo>
                  <a:cubicBezTo>
                    <a:pt x="974" y="1867"/>
                    <a:pt x="974" y="1867"/>
                    <a:pt x="974" y="1867"/>
                  </a:cubicBezTo>
                  <a:cubicBezTo>
                    <a:pt x="1005" y="1828"/>
                    <a:pt x="1000" y="1772"/>
                    <a:pt x="961" y="1740"/>
                  </a:cubicBezTo>
                  <a:cubicBezTo>
                    <a:pt x="923" y="1709"/>
                    <a:pt x="867" y="1715"/>
                    <a:pt x="835" y="1753"/>
                  </a:cubicBezTo>
                  <a:cubicBezTo>
                    <a:pt x="246" y="2472"/>
                    <a:pt x="246" y="2472"/>
                    <a:pt x="246" y="2472"/>
                  </a:cubicBezTo>
                  <a:cubicBezTo>
                    <a:pt x="472" y="1248"/>
                    <a:pt x="472" y="1248"/>
                    <a:pt x="472" y="1248"/>
                  </a:cubicBezTo>
                  <a:cubicBezTo>
                    <a:pt x="1335" y="673"/>
                    <a:pt x="1335" y="673"/>
                    <a:pt x="1335" y="673"/>
                  </a:cubicBezTo>
                  <a:cubicBezTo>
                    <a:pt x="1967" y="1178"/>
                    <a:pt x="1967" y="1178"/>
                    <a:pt x="1967" y="1178"/>
                  </a:cubicBezTo>
                  <a:cubicBezTo>
                    <a:pt x="1540" y="2138"/>
                    <a:pt x="1540" y="2138"/>
                    <a:pt x="1540" y="2138"/>
                  </a:cubicBezTo>
                  <a:close/>
                  <a:moveTo>
                    <a:pt x="2201" y="1131"/>
                  </a:moveTo>
                  <a:cubicBezTo>
                    <a:pt x="2200" y="1131"/>
                    <a:pt x="2200" y="1132"/>
                    <a:pt x="2199" y="1132"/>
                  </a:cubicBezTo>
                  <a:cubicBezTo>
                    <a:pt x="1337" y="443"/>
                    <a:pt x="1337" y="443"/>
                    <a:pt x="1337" y="443"/>
                  </a:cubicBezTo>
                  <a:cubicBezTo>
                    <a:pt x="1533" y="201"/>
                    <a:pt x="1533" y="201"/>
                    <a:pt x="1533" y="201"/>
                  </a:cubicBezTo>
                  <a:cubicBezTo>
                    <a:pt x="2393" y="890"/>
                    <a:pt x="2393" y="890"/>
                    <a:pt x="2393" y="890"/>
                  </a:cubicBezTo>
                  <a:cubicBezTo>
                    <a:pt x="2201" y="1131"/>
                    <a:pt x="2201" y="1131"/>
                    <a:pt x="2201" y="1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73652" y="2414574"/>
            <a:ext cx="703531" cy="813637"/>
            <a:chOff x="1457325" y="-1931988"/>
            <a:chExt cx="9271000" cy="10721976"/>
          </a:xfrm>
          <a:solidFill>
            <a:srgbClr val="165CAA"/>
          </a:solidFill>
        </p:grpSpPr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1457325" y="-1931988"/>
              <a:ext cx="9271000" cy="10721976"/>
            </a:xfrm>
            <a:custGeom>
              <a:avLst/>
              <a:gdLst>
                <a:gd name="T0" fmla="*/ 2082 w 2469"/>
                <a:gd name="T1" fmla="*/ 1854 h 2856"/>
                <a:gd name="T2" fmla="*/ 2083 w 2469"/>
                <a:gd name="T3" fmla="*/ 1854 h 2856"/>
                <a:gd name="T4" fmla="*/ 1994 w 2469"/>
                <a:gd name="T5" fmla="*/ 1811 h 2856"/>
                <a:gd name="T6" fmla="*/ 1995 w 2469"/>
                <a:gd name="T7" fmla="*/ 1809 h 2856"/>
                <a:gd name="T8" fmla="*/ 1994 w 2469"/>
                <a:gd name="T9" fmla="*/ 1811 h 2856"/>
                <a:gd name="T10" fmla="*/ 2061 w 2469"/>
                <a:gd name="T11" fmla="*/ 1959 h 2856"/>
                <a:gd name="T12" fmla="*/ 1186 w 2469"/>
                <a:gd name="T13" fmla="*/ 2070 h 2856"/>
                <a:gd name="T14" fmla="*/ 1186 w 2469"/>
                <a:gd name="T15" fmla="*/ 1959 h 2856"/>
                <a:gd name="T16" fmla="*/ 2061 w 2469"/>
                <a:gd name="T17" fmla="*/ 2206 h 2856"/>
                <a:gd name="T18" fmla="*/ 753 w 2469"/>
                <a:gd name="T19" fmla="*/ 2316 h 2856"/>
                <a:gd name="T20" fmla="*/ 753 w 2469"/>
                <a:gd name="T21" fmla="*/ 2206 h 2856"/>
                <a:gd name="T22" fmla="*/ 1558 w 2469"/>
                <a:gd name="T23" fmla="*/ 918 h 2856"/>
                <a:gd name="T24" fmla="*/ 1560 w 2469"/>
                <a:gd name="T25" fmla="*/ 919 h 2856"/>
                <a:gd name="T26" fmla="*/ 2404 w 2469"/>
                <a:gd name="T27" fmla="*/ 934 h 2856"/>
                <a:gd name="T28" fmla="*/ 2448 w 2469"/>
                <a:gd name="T29" fmla="*/ 821 h 2856"/>
                <a:gd name="T30" fmla="*/ 1600 w 2469"/>
                <a:gd name="T31" fmla="*/ 0 h 2856"/>
                <a:gd name="T32" fmla="*/ 1536 w 2469"/>
                <a:gd name="T33" fmla="*/ 59 h 2856"/>
                <a:gd name="T34" fmla="*/ 1536 w 2469"/>
                <a:gd name="T35" fmla="*/ 869 h 2856"/>
                <a:gd name="T36" fmla="*/ 1557 w 2469"/>
                <a:gd name="T37" fmla="*/ 917 h 2856"/>
                <a:gd name="T38" fmla="*/ 1700 w 2469"/>
                <a:gd name="T39" fmla="*/ 302 h 2856"/>
                <a:gd name="T40" fmla="*/ 1700 w 2469"/>
                <a:gd name="T41" fmla="*/ 773 h 2856"/>
                <a:gd name="T42" fmla="*/ 1700 w 2469"/>
                <a:gd name="T43" fmla="*/ 302 h 2856"/>
                <a:gd name="T44" fmla="*/ 2309 w 2469"/>
                <a:gd name="T45" fmla="*/ 1255 h 2856"/>
                <a:gd name="T46" fmla="*/ 2308 w 2469"/>
                <a:gd name="T47" fmla="*/ 2647 h 2856"/>
                <a:gd name="T48" fmla="*/ 209 w 2469"/>
                <a:gd name="T49" fmla="*/ 2697 h 2856"/>
                <a:gd name="T50" fmla="*/ 161 w 2469"/>
                <a:gd name="T51" fmla="*/ 211 h 2856"/>
                <a:gd name="T52" fmla="*/ 1239 w 2469"/>
                <a:gd name="T53" fmla="*/ 159 h 2856"/>
                <a:gd name="T54" fmla="*/ 1242 w 2469"/>
                <a:gd name="T55" fmla="*/ 159 h 2856"/>
                <a:gd name="T56" fmla="*/ 1242 w 2469"/>
                <a:gd name="T57" fmla="*/ 0 h 2856"/>
                <a:gd name="T58" fmla="*/ 1239 w 2469"/>
                <a:gd name="T59" fmla="*/ 0 h 2856"/>
                <a:gd name="T60" fmla="*/ 0 w 2469"/>
                <a:gd name="T61" fmla="*/ 80 h 2856"/>
                <a:gd name="T62" fmla="*/ 80 w 2469"/>
                <a:gd name="T63" fmla="*/ 2856 h 2856"/>
                <a:gd name="T64" fmla="*/ 2469 w 2469"/>
                <a:gd name="T65" fmla="*/ 2776 h 2856"/>
                <a:gd name="T66" fmla="*/ 2469 w 2469"/>
                <a:gd name="T67" fmla="*/ 1256 h 2856"/>
                <a:gd name="T68" fmla="*/ 2389 w 2469"/>
                <a:gd name="T69" fmla="*/ 1176 h 2856"/>
                <a:gd name="T70" fmla="*/ 776 w 2469"/>
                <a:gd name="T71" fmla="*/ 1046 h 2856"/>
                <a:gd name="T72" fmla="*/ 776 w 2469"/>
                <a:gd name="T73" fmla="*/ 726 h 2856"/>
                <a:gd name="T74" fmla="*/ 616 w 2469"/>
                <a:gd name="T75" fmla="*/ 88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69" h="2856">
                  <a:moveTo>
                    <a:pt x="2082" y="1855"/>
                  </a:moveTo>
                  <a:cubicBezTo>
                    <a:pt x="2082" y="1854"/>
                    <a:pt x="2082" y="1854"/>
                    <a:pt x="2082" y="1854"/>
                  </a:cubicBezTo>
                  <a:cubicBezTo>
                    <a:pt x="2083" y="1853"/>
                    <a:pt x="2083" y="1853"/>
                    <a:pt x="2083" y="1853"/>
                  </a:cubicBezTo>
                  <a:cubicBezTo>
                    <a:pt x="2083" y="1854"/>
                    <a:pt x="2083" y="1854"/>
                    <a:pt x="2083" y="1854"/>
                  </a:cubicBezTo>
                  <a:cubicBezTo>
                    <a:pt x="2082" y="1855"/>
                    <a:pt x="2082" y="1855"/>
                    <a:pt x="2082" y="1855"/>
                  </a:cubicBezTo>
                  <a:close/>
                  <a:moveTo>
                    <a:pt x="1994" y="1811"/>
                  </a:moveTo>
                  <a:cubicBezTo>
                    <a:pt x="1994" y="1810"/>
                    <a:pt x="1994" y="1810"/>
                    <a:pt x="1994" y="1810"/>
                  </a:cubicBezTo>
                  <a:cubicBezTo>
                    <a:pt x="1995" y="1809"/>
                    <a:pt x="1995" y="1809"/>
                    <a:pt x="1995" y="1809"/>
                  </a:cubicBezTo>
                  <a:cubicBezTo>
                    <a:pt x="1995" y="1810"/>
                    <a:pt x="1995" y="1810"/>
                    <a:pt x="1995" y="1810"/>
                  </a:cubicBezTo>
                  <a:cubicBezTo>
                    <a:pt x="1994" y="1811"/>
                    <a:pt x="1994" y="1811"/>
                    <a:pt x="1994" y="1811"/>
                  </a:cubicBezTo>
                  <a:close/>
                  <a:moveTo>
                    <a:pt x="1186" y="1959"/>
                  </a:moveTo>
                  <a:cubicBezTo>
                    <a:pt x="2061" y="1959"/>
                    <a:pt x="2061" y="1959"/>
                    <a:pt x="2061" y="1959"/>
                  </a:cubicBezTo>
                  <a:cubicBezTo>
                    <a:pt x="2061" y="2070"/>
                    <a:pt x="2061" y="2070"/>
                    <a:pt x="2061" y="2070"/>
                  </a:cubicBezTo>
                  <a:cubicBezTo>
                    <a:pt x="1186" y="2070"/>
                    <a:pt x="1186" y="2070"/>
                    <a:pt x="1186" y="2070"/>
                  </a:cubicBezTo>
                  <a:cubicBezTo>
                    <a:pt x="1186" y="1959"/>
                    <a:pt x="1186" y="1959"/>
                    <a:pt x="1186" y="1959"/>
                  </a:cubicBezTo>
                  <a:cubicBezTo>
                    <a:pt x="1186" y="1959"/>
                    <a:pt x="1186" y="1959"/>
                    <a:pt x="1186" y="1959"/>
                  </a:cubicBezTo>
                  <a:close/>
                  <a:moveTo>
                    <a:pt x="753" y="2206"/>
                  </a:moveTo>
                  <a:cubicBezTo>
                    <a:pt x="2061" y="2206"/>
                    <a:pt x="2061" y="2206"/>
                    <a:pt x="2061" y="2206"/>
                  </a:cubicBezTo>
                  <a:cubicBezTo>
                    <a:pt x="2061" y="2316"/>
                    <a:pt x="2061" y="2316"/>
                    <a:pt x="2061" y="2316"/>
                  </a:cubicBezTo>
                  <a:cubicBezTo>
                    <a:pt x="753" y="2316"/>
                    <a:pt x="753" y="2316"/>
                    <a:pt x="753" y="2316"/>
                  </a:cubicBezTo>
                  <a:cubicBezTo>
                    <a:pt x="753" y="2206"/>
                    <a:pt x="753" y="2206"/>
                    <a:pt x="753" y="2206"/>
                  </a:cubicBezTo>
                  <a:cubicBezTo>
                    <a:pt x="753" y="2206"/>
                    <a:pt x="753" y="2206"/>
                    <a:pt x="753" y="2206"/>
                  </a:cubicBezTo>
                  <a:close/>
                  <a:moveTo>
                    <a:pt x="1557" y="917"/>
                  </a:moveTo>
                  <a:cubicBezTo>
                    <a:pt x="1557" y="917"/>
                    <a:pt x="1558" y="918"/>
                    <a:pt x="1558" y="918"/>
                  </a:cubicBezTo>
                  <a:cubicBezTo>
                    <a:pt x="1558" y="918"/>
                    <a:pt x="1559" y="919"/>
                    <a:pt x="1559" y="919"/>
                  </a:cubicBezTo>
                  <a:cubicBezTo>
                    <a:pt x="1559" y="919"/>
                    <a:pt x="1559" y="919"/>
                    <a:pt x="1560" y="919"/>
                  </a:cubicBezTo>
                  <a:cubicBezTo>
                    <a:pt x="1571" y="928"/>
                    <a:pt x="1585" y="934"/>
                    <a:pt x="1600" y="934"/>
                  </a:cubicBezTo>
                  <a:cubicBezTo>
                    <a:pt x="2404" y="934"/>
                    <a:pt x="2404" y="934"/>
                    <a:pt x="2404" y="934"/>
                  </a:cubicBezTo>
                  <a:cubicBezTo>
                    <a:pt x="2440" y="934"/>
                    <a:pt x="2469" y="905"/>
                    <a:pt x="2469" y="869"/>
                  </a:cubicBezTo>
                  <a:cubicBezTo>
                    <a:pt x="2469" y="850"/>
                    <a:pt x="2461" y="833"/>
                    <a:pt x="2448" y="8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36" y="8"/>
                    <a:pt x="1619" y="0"/>
                    <a:pt x="1600" y="0"/>
                  </a:cubicBezTo>
                  <a:cubicBezTo>
                    <a:pt x="1567" y="0"/>
                    <a:pt x="1539" y="26"/>
                    <a:pt x="1536" y="59"/>
                  </a:cubicBezTo>
                  <a:cubicBezTo>
                    <a:pt x="1536" y="59"/>
                    <a:pt x="1536" y="59"/>
                    <a:pt x="1536" y="59"/>
                  </a:cubicBezTo>
                  <a:cubicBezTo>
                    <a:pt x="1536" y="61"/>
                    <a:pt x="1536" y="63"/>
                    <a:pt x="1536" y="65"/>
                  </a:cubicBezTo>
                  <a:cubicBezTo>
                    <a:pt x="1536" y="869"/>
                    <a:pt x="1536" y="869"/>
                    <a:pt x="1536" y="869"/>
                  </a:cubicBezTo>
                  <a:cubicBezTo>
                    <a:pt x="1536" y="888"/>
                    <a:pt x="1544" y="905"/>
                    <a:pt x="1556" y="917"/>
                  </a:cubicBezTo>
                  <a:cubicBezTo>
                    <a:pt x="1557" y="917"/>
                    <a:pt x="1557" y="917"/>
                    <a:pt x="1557" y="917"/>
                  </a:cubicBezTo>
                  <a:cubicBezTo>
                    <a:pt x="1557" y="917"/>
                    <a:pt x="1557" y="917"/>
                    <a:pt x="1557" y="917"/>
                  </a:cubicBezTo>
                  <a:close/>
                  <a:moveTo>
                    <a:pt x="1700" y="302"/>
                  </a:moveTo>
                  <a:cubicBezTo>
                    <a:pt x="2170" y="773"/>
                    <a:pt x="2170" y="773"/>
                    <a:pt x="2170" y="773"/>
                  </a:cubicBezTo>
                  <a:cubicBezTo>
                    <a:pt x="1700" y="773"/>
                    <a:pt x="1700" y="773"/>
                    <a:pt x="1700" y="773"/>
                  </a:cubicBezTo>
                  <a:cubicBezTo>
                    <a:pt x="1700" y="302"/>
                    <a:pt x="1700" y="302"/>
                    <a:pt x="1700" y="302"/>
                  </a:cubicBezTo>
                  <a:cubicBezTo>
                    <a:pt x="1700" y="302"/>
                    <a:pt x="1700" y="302"/>
                    <a:pt x="1700" y="302"/>
                  </a:cubicBezTo>
                  <a:close/>
                  <a:moveTo>
                    <a:pt x="2389" y="1176"/>
                  </a:moveTo>
                  <a:cubicBezTo>
                    <a:pt x="2345" y="1176"/>
                    <a:pt x="2310" y="1211"/>
                    <a:pt x="2309" y="1255"/>
                  </a:cubicBezTo>
                  <a:cubicBezTo>
                    <a:pt x="2308" y="1255"/>
                    <a:pt x="2308" y="1255"/>
                    <a:pt x="2308" y="1255"/>
                  </a:cubicBezTo>
                  <a:cubicBezTo>
                    <a:pt x="2308" y="2647"/>
                    <a:pt x="2308" y="2647"/>
                    <a:pt x="2308" y="2647"/>
                  </a:cubicBezTo>
                  <a:cubicBezTo>
                    <a:pt x="2308" y="2686"/>
                    <a:pt x="2300" y="2697"/>
                    <a:pt x="2260" y="2697"/>
                  </a:cubicBezTo>
                  <a:cubicBezTo>
                    <a:pt x="209" y="2697"/>
                    <a:pt x="209" y="2697"/>
                    <a:pt x="209" y="2697"/>
                  </a:cubicBezTo>
                  <a:cubicBezTo>
                    <a:pt x="170" y="2697"/>
                    <a:pt x="161" y="2686"/>
                    <a:pt x="161" y="2647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172"/>
                    <a:pt x="170" y="159"/>
                    <a:pt x="20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39" y="159"/>
                    <a:pt x="1239" y="159"/>
                    <a:pt x="1239" y="159"/>
                  </a:cubicBezTo>
                  <a:cubicBezTo>
                    <a:pt x="1240" y="159"/>
                    <a:pt x="1241" y="159"/>
                    <a:pt x="1242" y="159"/>
                  </a:cubicBezTo>
                  <a:cubicBezTo>
                    <a:pt x="1286" y="159"/>
                    <a:pt x="1321" y="124"/>
                    <a:pt x="1321" y="80"/>
                  </a:cubicBezTo>
                  <a:cubicBezTo>
                    <a:pt x="1321" y="36"/>
                    <a:pt x="1286" y="0"/>
                    <a:pt x="1242" y="0"/>
                  </a:cubicBezTo>
                  <a:cubicBezTo>
                    <a:pt x="1241" y="0"/>
                    <a:pt x="1240" y="0"/>
                    <a:pt x="1239" y="0"/>
                  </a:cubicBezTo>
                  <a:cubicBezTo>
                    <a:pt x="1239" y="0"/>
                    <a:pt x="1239" y="0"/>
                    <a:pt x="123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2776"/>
                    <a:pt x="0" y="2776"/>
                    <a:pt x="0" y="2776"/>
                  </a:cubicBezTo>
                  <a:cubicBezTo>
                    <a:pt x="0" y="2820"/>
                    <a:pt x="36" y="2856"/>
                    <a:pt x="80" y="2856"/>
                  </a:cubicBezTo>
                  <a:cubicBezTo>
                    <a:pt x="2389" y="2856"/>
                    <a:pt x="2389" y="2856"/>
                    <a:pt x="2389" y="2856"/>
                  </a:cubicBezTo>
                  <a:cubicBezTo>
                    <a:pt x="2433" y="2856"/>
                    <a:pt x="2469" y="2820"/>
                    <a:pt x="2469" y="277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56"/>
                    <a:pt x="2469" y="1256"/>
                    <a:pt x="2469" y="1256"/>
                  </a:cubicBezTo>
                  <a:cubicBezTo>
                    <a:pt x="2469" y="1212"/>
                    <a:pt x="2433" y="1176"/>
                    <a:pt x="2389" y="1176"/>
                  </a:cubicBezTo>
                  <a:cubicBezTo>
                    <a:pt x="2389" y="1176"/>
                    <a:pt x="2389" y="1176"/>
                    <a:pt x="2389" y="1176"/>
                  </a:cubicBezTo>
                  <a:close/>
                  <a:moveTo>
                    <a:pt x="616" y="886"/>
                  </a:moveTo>
                  <a:cubicBezTo>
                    <a:pt x="616" y="974"/>
                    <a:pt x="687" y="1046"/>
                    <a:pt x="776" y="1046"/>
                  </a:cubicBezTo>
                  <a:cubicBezTo>
                    <a:pt x="864" y="1046"/>
                    <a:pt x="936" y="974"/>
                    <a:pt x="936" y="886"/>
                  </a:cubicBezTo>
                  <a:cubicBezTo>
                    <a:pt x="936" y="798"/>
                    <a:pt x="864" y="726"/>
                    <a:pt x="776" y="726"/>
                  </a:cubicBezTo>
                  <a:cubicBezTo>
                    <a:pt x="687" y="726"/>
                    <a:pt x="616" y="798"/>
                    <a:pt x="616" y="886"/>
                  </a:cubicBezTo>
                  <a:cubicBezTo>
                    <a:pt x="616" y="886"/>
                    <a:pt x="616" y="886"/>
                    <a:pt x="616" y="8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6834188" y="2298700"/>
              <a:ext cx="2541588" cy="2541588"/>
            </a:xfrm>
            <a:custGeom>
              <a:avLst/>
              <a:gdLst>
                <a:gd name="T0" fmla="*/ 659 w 677"/>
                <a:gd name="T1" fmla="*/ 659 h 677"/>
                <a:gd name="T2" fmla="*/ 594 w 677"/>
                <a:gd name="T3" fmla="*/ 659 h 677"/>
                <a:gd name="T4" fmla="*/ 18 w 677"/>
                <a:gd name="T5" fmla="*/ 83 h 677"/>
                <a:gd name="T6" fmla="*/ 18 w 677"/>
                <a:gd name="T7" fmla="*/ 18 h 677"/>
                <a:gd name="T8" fmla="*/ 19 w 677"/>
                <a:gd name="T9" fmla="*/ 18 h 677"/>
                <a:gd name="T10" fmla="*/ 84 w 677"/>
                <a:gd name="T11" fmla="*/ 18 h 677"/>
                <a:gd name="T12" fmla="*/ 659 w 677"/>
                <a:gd name="T13" fmla="*/ 593 h 677"/>
                <a:gd name="T14" fmla="*/ 659 w 677"/>
                <a:gd name="T15" fmla="*/ 658 h 677"/>
                <a:gd name="T16" fmla="*/ 659 w 677"/>
                <a:gd name="T17" fmla="*/ 659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7">
                  <a:moveTo>
                    <a:pt x="659" y="659"/>
                  </a:moveTo>
                  <a:cubicBezTo>
                    <a:pt x="641" y="677"/>
                    <a:pt x="612" y="677"/>
                    <a:pt x="594" y="659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7" y="0"/>
                    <a:pt x="66" y="0"/>
                    <a:pt x="84" y="18"/>
                  </a:cubicBezTo>
                  <a:cubicBezTo>
                    <a:pt x="659" y="593"/>
                    <a:pt x="659" y="593"/>
                    <a:pt x="659" y="593"/>
                  </a:cubicBezTo>
                  <a:cubicBezTo>
                    <a:pt x="677" y="611"/>
                    <a:pt x="677" y="640"/>
                    <a:pt x="659" y="658"/>
                  </a:cubicBezTo>
                  <a:cubicBezTo>
                    <a:pt x="659" y="659"/>
                    <a:pt x="659" y="659"/>
                    <a:pt x="659" y="6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5219700" y="2306637"/>
              <a:ext cx="2011363" cy="2012950"/>
            </a:xfrm>
            <a:custGeom>
              <a:avLst/>
              <a:gdLst>
                <a:gd name="T0" fmla="*/ 18 w 536"/>
                <a:gd name="T1" fmla="*/ 517 h 536"/>
                <a:gd name="T2" fmla="*/ 18 w 536"/>
                <a:gd name="T3" fmla="*/ 452 h 536"/>
                <a:gd name="T4" fmla="*/ 452 w 536"/>
                <a:gd name="T5" fmla="*/ 18 h 536"/>
                <a:gd name="T6" fmla="*/ 517 w 536"/>
                <a:gd name="T7" fmla="*/ 18 h 536"/>
                <a:gd name="T8" fmla="*/ 518 w 536"/>
                <a:gd name="T9" fmla="*/ 18 h 536"/>
                <a:gd name="T10" fmla="*/ 518 w 536"/>
                <a:gd name="T11" fmla="*/ 83 h 536"/>
                <a:gd name="T12" fmla="*/ 83 w 536"/>
                <a:gd name="T13" fmla="*/ 518 h 536"/>
                <a:gd name="T14" fmla="*/ 18 w 536"/>
                <a:gd name="T15" fmla="*/ 518 h 536"/>
                <a:gd name="T16" fmla="*/ 18 w 536"/>
                <a:gd name="T17" fmla="*/ 51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536">
                  <a:moveTo>
                    <a:pt x="18" y="517"/>
                  </a:moveTo>
                  <a:cubicBezTo>
                    <a:pt x="0" y="499"/>
                    <a:pt x="0" y="470"/>
                    <a:pt x="18" y="452"/>
                  </a:cubicBezTo>
                  <a:cubicBezTo>
                    <a:pt x="452" y="18"/>
                    <a:pt x="452" y="18"/>
                    <a:pt x="452" y="18"/>
                  </a:cubicBezTo>
                  <a:cubicBezTo>
                    <a:pt x="470" y="0"/>
                    <a:pt x="499" y="0"/>
                    <a:pt x="517" y="18"/>
                  </a:cubicBezTo>
                  <a:cubicBezTo>
                    <a:pt x="518" y="18"/>
                    <a:pt x="518" y="18"/>
                    <a:pt x="518" y="18"/>
                  </a:cubicBezTo>
                  <a:cubicBezTo>
                    <a:pt x="536" y="36"/>
                    <a:pt x="536" y="65"/>
                    <a:pt x="518" y="83"/>
                  </a:cubicBezTo>
                  <a:cubicBezTo>
                    <a:pt x="83" y="518"/>
                    <a:pt x="83" y="518"/>
                    <a:pt x="83" y="518"/>
                  </a:cubicBezTo>
                  <a:cubicBezTo>
                    <a:pt x="65" y="536"/>
                    <a:pt x="36" y="536"/>
                    <a:pt x="18" y="518"/>
                  </a:cubicBezTo>
                  <a:cubicBezTo>
                    <a:pt x="18" y="517"/>
                    <a:pt x="18" y="517"/>
                    <a:pt x="18" y="5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4697413" y="2790825"/>
              <a:ext cx="1062038" cy="1066800"/>
            </a:xfrm>
            <a:custGeom>
              <a:avLst/>
              <a:gdLst>
                <a:gd name="T0" fmla="*/ 265 w 283"/>
                <a:gd name="T1" fmla="*/ 266 h 284"/>
                <a:gd name="T2" fmla="*/ 200 w 283"/>
                <a:gd name="T3" fmla="*/ 266 h 284"/>
                <a:gd name="T4" fmla="*/ 18 w 283"/>
                <a:gd name="T5" fmla="*/ 83 h 284"/>
                <a:gd name="T6" fmla="*/ 18 w 283"/>
                <a:gd name="T7" fmla="*/ 18 h 284"/>
                <a:gd name="T8" fmla="*/ 18 w 283"/>
                <a:gd name="T9" fmla="*/ 18 h 284"/>
                <a:gd name="T10" fmla="*/ 83 w 283"/>
                <a:gd name="T11" fmla="*/ 18 h 284"/>
                <a:gd name="T12" fmla="*/ 265 w 283"/>
                <a:gd name="T13" fmla="*/ 200 h 284"/>
                <a:gd name="T14" fmla="*/ 265 w 283"/>
                <a:gd name="T15" fmla="*/ 265 h 284"/>
                <a:gd name="T16" fmla="*/ 265 w 283"/>
                <a:gd name="T17" fmla="*/ 26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284">
                  <a:moveTo>
                    <a:pt x="265" y="266"/>
                  </a:moveTo>
                  <a:cubicBezTo>
                    <a:pt x="247" y="284"/>
                    <a:pt x="218" y="284"/>
                    <a:pt x="200" y="26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0" y="65"/>
                    <a:pt x="0" y="3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36" y="0"/>
                    <a:pt x="65" y="0"/>
                    <a:pt x="83" y="18"/>
                  </a:cubicBezTo>
                  <a:cubicBezTo>
                    <a:pt x="265" y="200"/>
                    <a:pt x="265" y="200"/>
                    <a:pt x="265" y="200"/>
                  </a:cubicBezTo>
                  <a:cubicBezTo>
                    <a:pt x="283" y="218"/>
                    <a:pt x="283" y="247"/>
                    <a:pt x="265" y="265"/>
                  </a:cubicBezTo>
                  <a:cubicBezTo>
                    <a:pt x="265" y="266"/>
                    <a:pt x="265" y="266"/>
                    <a:pt x="265" y="2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3052763" y="2798762"/>
              <a:ext cx="2038350" cy="2035175"/>
            </a:xfrm>
            <a:custGeom>
              <a:avLst/>
              <a:gdLst>
                <a:gd name="T0" fmla="*/ 18 w 543"/>
                <a:gd name="T1" fmla="*/ 524 h 542"/>
                <a:gd name="T2" fmla="*/ 18 w 543"/>
                <a:gd name="T3" fmla="*/ 459 h 542"/>
                <a:gd name="T4" fmla="*/ 460 w 543"/>
                <a:gd name="T5" fmla="*/ 18 h 542"/>
                <a:gd name="T6" fmla="*/ 525 w 543"/>
                <a:gd name="T7" fmla="*/ 18 h 542"/>
                <a:gd name="T8" fmla="*/ 525 w 543"/>
                <a:gd name="T9" fmla="*/ 18 h 542"/>
                <a:gd name="T10" fmla="*/ 525 w 543"/>
                <a:gd name="T11" fmla="*/ 83 h 542"/>
                <a:gd name="T12" fmla="*/ 84 w 543"/>
                <a:gd name="T13" fmla="*/ 524 h 542"/>
                <a:gd name="T14" fmla="*/ 19 w 543"/>
                <a:gd name="T15" fmla="*/ 524 h 542"/>
                <a:gd name="T16" fmla="*/ 18 w 543"/>
                <a:gd name="T17" fmla="*/ 52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3" h="542">
                  <a:moveTo>
                    <a:pt x="18" y="524"/>
                  </a:moveTo>
                  <a:cubicBezTo>
                    <a:pt x="0" y="506"/>
                    <a:pt x="0" y="477"/>
                    <a:pt x="18" y="459"/>
                  </a:cubicBezTo>
                  <a:cubicBezTo>
                    <a:pt x="460" y="18"/>
                    <a:pt x="460" y="18"/>
                    <a:pt x="460" y="18"/>
                  </a:cubicBezTo>
                  <a:cubicBezTo>
                    <a:pt x="477" y="0"/>
                    <a:pt x="507" y="0"/>
                    <a:pt x="525" y="18"/>
                  </a:cubicBezTo>
                  <a:cubicBezTo>
                    <a:pt x="525" y="18"/>
                    <a:pt x="525" y="18"/>
                    <a:pt x="525" y="18"/>
                  </a:cubicBezTo>
                  <a:cubicBezTo>
                    <a:pt x="543" y="36"/>
                    <a:pt x="543" y="65"/>
                    <a:pt x="525" y="83"/>
                  </a:cubicBezTo>
                  <a:cubicBezTo>
                    <a:pt x="84" y="524"/>
                    <a:pt x="84" y="524"/>
                    <a:pt x="84" y="524"/>
                  </a:cubicBezTo>
                  <a:cubicBezTo>
                    <a:pt x="66" y="542"/>
                    <a:pt x="37" y="542"/>
                    <a:pt x="19" y="524"/>
                  </a:cubicBezTo>
                  <a:cubicBezTo>
                    <a:pt x="18" y="524"/>
                    <a:pt x="18" y="524"/>
                    <a:pt x="18" y="5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4892148" y="2059565"/>
            <a:ext cx="2439195" cy="367145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702940" y="2059565"/>
            <a:ext cx="2439195" cy="367145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02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68" y="-679178"/>
            <a:ext cx="12324539" cy="821635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57091" y="1739692"/>
            <a:ext cx="647782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+mj-lt"/>
              </a:rPr>
              <a:t>THANK YOU</a:t>
            </a:r>
            <a:endParaRPr lang="zh-CN" altLang="en-US" sz="7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40000" y="3063130"/>
            <a:ext cx="7112000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+mj-lt"/>
              </a:rPr>
              <a:t>优客滴滴跨界合作方案</a:t>
            </a:r>
          </a:p>
        </p:txBody>
      </p:sp>
    </p:spTree>
    <p:extLst>
      <p:ext uri="{BB962C8B-B14F-4D97-AF65-F5344CB8AC3E}">
        <p14:creationId xmlns="" xmlns:p14="http://schemas.microsoft.com/office/powerpoint/2010/main" val="12395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102747" y="2666629"/>
            <a:ext cx="1825596" cy="1406356"/>
          </a:xfrm>
          <a:custGeom>
            <a:avLst/>
            <a:gdLst>
              <a:gd name="T0" fmla="*/ 244 w 3330"/>
              <a:gd name="T1" fmla="*/ 1294 h 2564"/>
              <a:gd name="T2" fmla="*/ 825 w 3330"/>
              <a:gd name="T3" fmla="*/ 261 h 2564"/>
              <a:gd name="T4" fmla="*/ 598 w 3330"/>
              <a:gd name="T5" fmla="*/ 36 h 2564"/>
              <a:gd name="T6" fmla="*/ 29 w 3330"/>
              <a:gd name="T7" fmla="*/ 1083 h 2564"/>
              <a:gd name="T8" fmla="*/ 3054 w 3330"/>
              <a:gd name="T9" fmla="*/ 1296 h 2564"/>
              <a:gd name="T10" fmla="*/ 3287 w 3330"/>
              <a:gd name="T11" fmla="*/ 1075 h 2564"/>
              <a:gd name="T12" fmla="*/ 2709 w 3330"/>
              <a:gd name="T13" fmla="*/ 38 h 2564"/>
              <a:gd name="T14" fmla="*/ 2476 w 3330"/>
              <a:gd name="T15" fmla="*/ 248 h 2564"/>
              <a:gd name="T16" fmla="*/ 3054 w 3330"/>
              <a:gd name="T17" fmla="*/ 1296 h 2564"/>
              <a:gd name="T18" fmla="*/ 566 w 3330"/>
              <a:gd name="T19" fmla="*/ 1156 h 2564"/>
              <a:gd name="T20" fmla="*/ 974 w 3330"/>
              <a:gd name="T21" fmla="*/ 1500 h 2564"/>
              <a:gd name="T22" fmla="*/ 1031 w 3330"/>
              <a:gd name="T23" fmla="*/ 1697 h 2564"/>
              <a:gd name="T24" fmla="*/ 1234 w 3330"/>
              <a:gd name="T25" fmla="*/ 1876 h 2564"/>
              <a:gd name="T26" fmla="*/ 1422 w 3330"/>
              <a:gd name="T27" fmla="*/ 1950 h 2564"/>
              <a:gd name="T28" fmla="*/ 1564 w 3330"/>
              <a:gd name="T29" fmla="*/ 2137 h 2564"/>
              <a:gd name="T30" fmla="*/ 1739 w 3330"/>
              <a:gd name="T31" fmla="*/ 2272 h 2564"/>
              <a:gd name="T32" fmla="*/ 1575 w 3330"/>
              <a:gd name="T33" fmla="*/ 1956 h 2564"/>
              <a:gd name="T34" fmla="*/ 2094 w 3330"/>
              <a:gd name="T35" fmla="*/ 2201 h 2564"/>
              <a:gd name="T36" fmla="*/ 2192 w 3330"/>
              <a:gd name="T37" fmla="*/ 2033 h 2564"/>
              <a:gd name="T38" fmla="*/ 1785 w 3330"/>
              <a:gd name="T39" fmla="*/ 1585 h 2564"/>
              <a:gd name="T40" fmla="*/ 2459 w 3330"/>
              <a:gd name="T41" fmla="*/ 1970 h 2564"/>
              <a:gd name="T42" fmla="*/ 1840 w 3330"/>
              <a:gd name="T43" fmla="*/ 1373 h 2564"/>
              <a:gd name="T44" fmla="*/ 2557 w 3330"/>
              <a:gd name="T45" fmla="*/ 1764 h 2564"/>
              <a:gd name="T46" fmla="*/ 2678 w 3330"/>
              <a:gd name="T47" fmla="*/ 1552 h 2564"/>
              <a:gd name="T48" fmla="*/ 1507 w 3330"/>
              <a:gd name="T49" fmla="*/ 823 h 2564"/>
              <a:gd name="T50" fmla="*/ 1026 w 3330"/>
              <a:gd name="T51" fmla="*/ 1001 h 2564"/>
              <a:gd name="T52" fmla="*/ 1173 w 3330"/>
              <a:gd name="T53" fmla="*/ 506 h 2564"/>
              <a:gd name="T54" fmla="*/ 919 w 3330"/>
              <a:gd name="T55" fmla="*/ 352 h 2564"/>
              <a:gd name="T56" fmla="*/ 1764 w 3330"/>
              <a:gd name="T57" fmla="*/ 244 h 2564"/>
              <a:gd name="T58" fmla="*/ 2397 w 3330"/>
              <a:gd name="T59" fmla="*/ 354 h 2564"/>
              <a:gd name="T60" fmla="*/ 2766 w 3330"/>
              <a:gd name="T61" fmla="*/ 1469 h 2564"/>
              <a:gd name="T62" fmla="*/ 2595 w 3330"/>
              <a:gd name="T63" fmla="*/ 1889 h 2564"/>
              <a:gd name="T64" fmla="*/ 2339 w 3330"/>
              <a:gd name="T65" fmla="*/ 2124 h 2564"/>
              <a:gd name="T66" fmla="*/ 1977 w 3330"/>
              <a:gd name="T67" fmla="*/ 2268 h 2564"/>
              <a:gd name="T68" fmla="*/ 1660 w 3330"/>
              <a:gd name="T69" fmla="*/ 2362 h 2564"/>
              <a:gd name="T70" fmla="*/ 1383 w 3330"/>
              <a:gd name="T71" fmla="*/ 2256 h 2564"/>
              <a:gd name="T72" fmla="*/ 1103 w 3330"/>
              <a:gd name="T73" fmla="*/ 2108 h 2564"/>
              <a:gd name="T74" fmla="*/ 838 w 3330"/>
              <a:gd name="T75" fmla="*/ 1906 h 2564"/>
              <a:gd name="T76" fmla="*/ 552 w 3330"/>
              <a:gd name="T77" fmla="*/ 1731 h 2564"/>
              <a:gd name="T78" fmla="*/ 504 w 3330"/>
              <a:gd name="T79" fmla="*/ 1292 h 2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30" h="2564">
                <a:moveTo>
                  <a:pt x="60" y="1195"/>
                </a:moveTo>
                <a:cubicBezTo>
                  <a:pt x="244" y="1294"/>
                  <a:pt x="244" y="1294"/>
                  <a:pt x="244" y="1294"/>
                </a:cubicBezTo>
                <a:cubicBezTo>
                  <a:pt x="244" y="1294"/>
                  <a:pt x="327" y="1343"/>
                  <a:pt x="371" y="1250"/>
                </a:cubicBezTo>
                <a:cubicBezTo>
                  <a:pt x="825" y="261"/>
                  <a:pt x="825" y="261"/>
                  <a:pt x="825" y="261"/>
                </a:cubicBezTo>
                <a:cubicBezTo>
                  <a:pt x="825" y="261"/>
                  <a:pt x="868" y="177"/>
                  <a:pt x="798" y="137"/>
                </a:cubicBezTo>
                <a:cubicBezTo>
                  <a:pt x="598" y="36"/>
                  <a:pt x="598" y="36"/>
                  <a:pt x="598" y="36"/>
                </a:cubicBezTo>
                <a:cubicBezTo>
                  <a:pt x="598" y="36"/>
                  <a:pt x="536" y="0"/>
                  <a:pt x="495" y="75"/>
                </a:cubicBezTo>
                <a:cubicBezTo>
                  <a:pt x="494" y="106"/>
                  <a:pt x="29" y="1083"/>
                  <a:pt x="29" y="1083"/>
                </a:cubicBezTo>
                <a:cubicBezTo>
                  <a:pt x="29" y="1083"/>
                  <a:pt x="0" y="1163"/>
                  <a:pt x="60" y="1195"/>
                </a:cubicBezTo>
                <a:close/>
                <a:moveTo>
                  <a:pt x="3054" y="1296"/>
                </a:moveTo>
                <a:cubicBezTo>
                  <a:pt x="3241" y="1206"/>
                  <a:pt x="3241" y="1206"/>
                  <a:pt x="3241" y="1206"/>
                </a:cubicBezTo>
                <a:cubicBezTo>
                  <a:pt x="3241" y="1206"/>
                  <a:pt x="3330" y="1168"/>
                  <a:pt x="3287" y="1075"/>
                </a:cubicBezTo>
                <a:cubicBezTo>
                  <a:pt x="2820" y="93"/>
                  <a:pt x="2820" y="93"/>
                  <a:pt x="2820" y="93"/>
                </a:cubicBezTo>
                <a:cubicBezTo>
                  <a:pt x="2820" y="93"/>
                  <a:pt x="2783" y="5"/>
                  <a:pt x="2709" y="38"/>
                </a:cubicBezTo>
                <a:cubicBezTo>
                  <a:pt x="2509" y="139"/>
                  <a:pt x="2509" y="139"/>
                  <a:pt x="2509" y="139"/>
                </a:cubicBezTo>
                <a:cubicBezTo>
                  <a:pt x="2509" y="139"/>
                  <a:pt x="2444" y="168"/>
                  <a:pt x="2476" y="248"/>
                </a:cubicBezTo>
                <a:cubicBezTo>
                  <a:pt x="2498" y="268"/>
                  <a:pt x="2950" y="1252"/>
                  <a:pt x="2950" y="1252"/>
                </a:cubicBezTo>
                <a:cubicBezTo>
                  <a:pt x="2950" y="1252"/>
                  <a:pt x="2992" y="1325"/>
                  <a:pt x="3054" y="1296"/>
                </a:cubicBezTo>
                <a:close/>
                <a:moveTo>
                  <a:pt x="504" y="1292"/>
                </a:moveTo>
                <a:cubicBezTo>
                  <a:pt x="566" y="1156"/>
                  <a:pt x="566" y="1156"/>
                  <a:pt x="566" y="1156"/>
                </a:cubicBezTo>
                <a:cubicBezTo>
                  <a:pt x="783" y="1441"/>
                  <a:pt x="783" y="1441"/>
                  <a:pt x="783" y="1441"/>
                </a:cubicBezTo>
                <a:cubicBezTo>
                  <a:pt x="783" y="1441"/>
                  <a:pt x="924" y="1408"/>
                  <a:pt x="974" y="1500"/>
                </a:cubicBezTo>
                <a:cubicBezTo>
                  <a:pt x="974" y="1500"/>
                  <a:pt x="1020" y="1556"/>
                  <a:pt x="1000" y="1661"/>
                </a:cubicBezTo>
                <a:cubicBezTo>
                  <a:pt x="1000" y="1661"/>
                  <a:pt x="1029" y="1683"/>
                  <a:pt x="1031" y="1697"/>
                </a:cubicBezTo>
                <a:cubicBezTo>
                  <a:pt x="1031" y="1697"/>
                  <a:pt x="1128" y="1672"/>
                  <a:pt x="1187" y="1744"/>
                </a:cubicBezTo>
                <a:cubicBezTo>
                  <a:pt x="1187" y="1744"/>
                  <a:pt x="1240" y="1789"/>
                  <a:pt x="1234" y="1876"/>
                </a:cubicBezTo>
                <a:cubicBezTo>
                  <a:pt x="1234" y="1876"/>
                  <a:pt x="1273" y="1893"/>
                  <a:pt x="1281" y="1917"/>
                </a:cubicBezTo>
                <a:cubicBezTo>
                  <a:pt x="1281" y="1917"/>
                  <a:pt x="1376" y="1892"/>
                  <a:pt x="1422" y="1950"/>
                </a:cubicBezTo>
                <a:cubicBezTo>
                  <a:pt x="1422" y="1950"/>
                  <a:pt x="1479" y="2005"/>
                  <a:pt x="1475" y="2069"/>
                </a:cubicBezTo>
                <a:cubicBezTo>
                  <a:pt x="1564" y="2137"/>
                  <a:pt x="1564" y="2137"/>
                  <a:pt x="1564" y="2137"/>
                </a:cubicBezTo>
                <a:cubicBezTo>
                  <a:pt x="1564" y="2137"/>
                  <a:pt x="1646" y="2144"/>
                  <a:pt x="1659" y="2211"/>
                </a:cubicBezTo>
                <a:cubicBezTo>
                  <a:pt x="1739" y="2272"/>
                  <a:pt x="1739" y="2272"/>
                  <a:pt x="1739" y="2272"/>
                </a:cubicBezTo>
                <a:cubicBezTo>
                  <a:pt x="1739" y="2272"/>
                  <a:pt x="1866" y="2325"/>
                  <a:pt x="1873" y="2192"/>
                </a:cubicBezTo>
                <a:cubicBezTo>
                  <a:pt x="1575" y="1956"/>
                  <a:pt x="1575" y="1956"/>
                  <a:pt x="1575" y="1956"/>
                </a:cubicBezTo>
                <a:cubicBezTo>
                  <a:pt x="1575" y="1956"/>
                  <a:pt x="1540" y="1860"/>
                  <a:pt x="1649" y="1875"/>
                </a:cubicBezTo>
                <a:cubicBezTo>
                  <a:pt x="2094" y="2201"/>
                  <a:pt x="2094" y="2201"/>
                  <a:pt x="2094" y="2201"/>
                </a:cubicBezTo>
                <a:cubicBezTo>
                  <a:pt x="2094" y="2201"/>
                  <a:pt x="2166" y="2234"/>
                  <a:pt x="2210" y="2162"/>
                </a:cubicBezTo>
                <a:cubicBezTo>
                  <a:pt x="2210" y="2162"/>
                  <a:pt x="2253" y="2100"/>
                  <a:pt x="2192" y="2033"/>
                </a:cubicBezTo>
                <a:cubicBezTo>
                  <a:pt x="1719" y="1677"/>
                  <a:pt x="1719" y="1677"/>
                  <a:pt x="1719" y="1677"/>
                </a:cubicBezTo>
                <a:cubicBezTo>
                  <a:pt x="1719" y="1677"/>
                  <a:pt x="1678" y="1577"/>
                  <a:pt x="1785" y="1585"/>
                </a:cubicBezTo>
                <a:cubicBezTo>
                  <a:pt x="2346" y="1998"/>
                  <a:pt x="2346" y="1998"/>
                  <a:pt x="2346" y="1998"/>
                </a:cubicBezTo>
                <a:cubicBezTo>
                  <a:pt x="2346" y="1998"/>
                  <a:pt x="2426" y="2031"/>
                  <a:pt x="2459" y="1970"/>
                </a:cubicBezTo>
                <a:cubicBezTo>
                  <a:pt x="2459" y="1970"/>
                  <a:pt x="2505" y="1908"/>
                  <a:pt x="2459" y="1844"/>
                </a:cubicBezTo>
                <a:cubicBezTo>
                  <a:pt x="1840" y="1373"/>
                  <a:pt x="1840" y="1373"/>
                  <a:pt x="1840" y="1373"/>
                </a:cubicBezTo>
                <a:cubicBezTo>
                  <a:pt x="1840" y="1373"/>
                  <a:pt x="1803" y="1261"/>
                  <a:pt x="1919" y="1290"/>
                </a:cubicBezTo>
                <a:cubicBezTo>
                  <a:pt x="2557" y="1764"/>
                  <a:pt x="2557" y="1764"/>
                  <a:pt x="2557" y="1764"/>
                </a:cubicBezTo>
                <a:cubicBezTo>
                  <a:pt x="2557" y="1764"/>
                  <a:pt x="2654" y="1795"/>
                  <a:pt x="2697" y="1713"/>
                </a:cubicBezTo>
                <a:cubicBezTo>
                  <a:pt x="2697" y="1713"/>
                  <a:pt x="2751" y="1625"/>
                  <a:pt x="2678" y="1552"/>
                </a:cubicBezTo>
                <a:cubicBezTo>
                  <a:pt x="1775" y="731"/>
                  <a:pt x="1775" y="731"/>
                  <a:pt x="1775" y="731"/>
                </a:cubicBezTo>
                <a:cubicBezTo>
                  <a:pt x="1775" y="731"/>
                  <a:pt x="1607" y="648"/>
                  <a:pt x="1507" y="823"/>
                </a:cubicBezTo>
                <a:cubicBezTo>
                  <a:pt x="1507" y="823"/>
                  <a:pt x="1489" y="1108"/>
                  <a:pt x="1185" y="1160"/>
                </a:cubicBezTo>
                <a:cubicBezTo>
                  <a:pt x="1185" y="1160"/>
                  <a:pt x="978" y="1143"/>
                  <a:pt x="1026" y="1001"/>
                </a:cubicBezTo>
                <a:cubicBezTo>
                  <a:pt x="1026" y="1001"/>
                  <a:pt x="1087" y="917"/>
                  <a:pt x="1082" y="741"/>
                </a:cubicBezTo>
                <a:cubicBezTo>
                  <a:pt x="1082" y="741"/>
                  <a:pt x="1089" y="614"/>
                  <a:pt x="1173" y="506"/>
                </a:cubicBezTo>
                <a:cubicBezTo>
                  <a:pt x="848" y="506"/>
                  <a:pt x="848" y="506"/>
                  <a:pt x="848" y="506"/>
                </a:cubicBezTo>
                <a:cubicBezTo>
                  <a:pt x="919" y="352"/>
                  <a:pt x="919" y="352"/>
                  <a:pt x="919" y="352"/>
                </a:cubicBezTo>
                <a:cubicBezTo>
                  <a:pt x="1410" y="352"/>
                  <a:pt x="1410" y="352"/>
                  <a:pt x="1410" y="352"/>
                </a:cubicBezTo>
                <a:cubicBezTo>
                  <a:pt x="1410" y="352"/>
                  <a:pt x="1612" y="233"/>
                  <a:pt x="1764" y="244"/>
                </a:cubicBezTo>
                <a:cubicBezTo>
                  <a:pt x="1764" y="244"/>
                  <a:pt x="1963" y="255"/>
                  <a:pt x="2016" y="287"/>
                </a:cubicBezTo>
                <a:cubicBezTo>
                  <a:pt x="2016" y="287"/>
                  <a:pt x="2279" y="374"/>
                  <a:pt x="2397" y="354"/>
                </a:cubicBezTo>
                <a:cubicBezTo>
                  <a:pt x="2836" y="1303"/>
                  <a:pt x="2836" y="1303"/>
                  <a:pt x="2836" y="1303"/>
                </a:cubicBezTo>
                <a:cubicBezTo>
                  <a:pt x="2766" y="1469"/>
                  <a:pt x="2766" y="1469"/>
                  <a:pt x="2766" y="1469"/>
                </a:cubicBezTo>
                <a:cubicBezTo>
                  <a:pt x="2766" y="1469"/>
                  <a:pt x="2895" y="1606"/>
                  <a:pt x="2800" y="1773"/>
                </a:cubicBezTo>
                <a:cubicBezTo>
                  <a:pt x="2774" y="1829"/>
                  <a:pt x="2706" y="1884"/>
                  <a:pt x="2595" y="1889"/>
                </a:cubicBezTo>
                <a:cubicBezTo>
                  <a:pt x="2595" y="1889"/>
                  <a:pt x="2612" y="2001"/>
                  <a:pt x="2534" y="2065"/>
                </a:cubicBezTo>
                <a:cubicBezTo>
                  <a:pt x="2534" y="2065"/>
                  <a:pt x="2477" y="2147"/>
                  <a:pt x="2339" y="2124"/>
                </a:cubicBezTo>
                <a:cubicBezTo>
                  <a:pt x="2339" y="2124"/>
                  <a:pt x="2346" y="2224"/>
                  <a:pt x="2255" y="2290"/>
                </a:cubicBezTo>
                <a:cubicBezTo>
                  <a:pt x="2255" y="2290"/>
                  <a:pt x="2145" y="2388"/>
                  <a:pt x="1977" y="2268"/>
                </a:cubicBezTo>
                <a:cubicBezTo>
                  <a:pt x="1977" y="2268"/>
                  <a:pt x="1950" y="2380"/>
                  <a:pt x="1815" y="2403"/>
                </a:cubicBezTo>
                <a:cubicBezTo>
                  <a:pt x="1815" y="2403"/>
                  <a:pt x="1717" y="2419"/>
                  <a:pt x="1660" y="2362"/>
                </a:cubicBezTo>
                <a:cubicBezTo>
                  <a:pt x="1660" y="2362"/>
                  <a:pt x="1557" y="2564"/>
                  <a:pt x="1410" y="2450"/>
                </a:cubicBezTo>
                <a:cubicBezTo>
                  <a:pt x="1410" y="2450"/>
                  <a:pt x="1317" y="2370"/>
                  <a:pt x="1383" y="2256"/>
                </a:cubicBezTo>
                <a:cubicBezTo>
                  <a:pt x="1383" y="2256"/>
                  <a:pt x="1258" y="2462"/>
                  <a:pt x="1109" y="2308"/>
                </a:cubicBezTo>
                <a:cubicBezTo>
                  <a:pt x="1109" y="2308"/>
                  <a:pt x="1027" y="2243"/>
                  <a:pt x="1103" y="2108"/>
                </a:cubicBezTo>
                <a:cubicBezTo>
                  <a:pt x="1103" y="2108"/>
                  <a:pt x="985" y="2248"/>
                  <a:pt x="856" y="2121"/>
                </a:cubicBezTo>
                <a:cubicBezTo>
                  <a:pt x="856" y="2121"/>
                  <a:pt x="767" y="2046"/>
                  <a:pt x="838" y="1906"/>
                </a:cubicBezTo>
                <a:cubicBezTo>
                  <a:pt x="838" y="1906"/>
                  <a:pt x="717" y="2055"/>
                  <a:pt x="577" y="1913"/>
                </a:cubicBezTo>
                <a:cubicBezTo>
                  <a:pt x="577" y="1913"/>
                  <a:pt x="518" y="1856"/>
                  <a:pt x="552" y="1731"/>
                </a:cubicBezTo>
                <a:cubicBezTo>
                  <a:pt x="688" y="1537"/>
                  <a:pt x="688" y="1537"/>
                  <a:pt x="688" y="1537"/>
                </a:cubicBezTo>
                <a:cubicBezTo>
                  <a:pt x="504" y="1292"/>
                  <a:pt x="504" y="1292"/>
                  <a:pt x="504" y="1292"/>
                </a:cubicBezTo>
                <a:close/>
              </a:path>
            </a:pathLst>
          </a:custGeom>
          <a:solidFill>
            <a:srgbClr val="255F93"/>
          </a:solidFill>
          <a:ln>
            <a:noFill/>
          </a:ln>
        </p:spPr>
        <p:txBody>
          <a:bodyPr vert="horz" wrap="square" lIns="68578" tIns="34290" rIns="68578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文本框 8"/>
          <p:cNvSpPr txBox="1"/>
          <p:nvPr/>
        </p:nvSpPr>
        <p:spPr>
          <a:xfrm>
            <a:off x="5317891" y="4631872"/>
            <a:ext cx="1610452" cy="500137"/>
          </a:xfrm>
          <a:prstGeom prst="rect">
            <a:avLst/>
          </a:prstGeom>
          <a:noFill/>
        </p:spPr>
        <p:txBody>
          <a:bodyPr wrap="square" lIns="68578" tIns="34290" rIns="68578" bIns="34290" rtlCol="0">
            <a:spAutoFit/>
          </a:bodyPr>
          <a:lstStyle/>
          <a:p>
            <a:pPr algn="dist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牵手成功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799933" y="2609850"/>
            <a:ext cx="1838869" cy="1546959"/>
          </a:xfrm>
          <a:custGeom>
            <a:avLst/>
            <a:gdLst>
              <a:gd name="T0" fmla="*/ 2662 w 3256"/>
              <a:gd name="T1" fmla="*/ 614 h 2765"/>
              <a:gd name="T2" fmla="*/ 2662 w 3256"/>
              <a:gd name="T3" fmla="*/ 1116 h 2765"/>
              <a:gd name="T4" fmla="*/ 1638 w 3256"/>
              <a:gd name="T5" fmla="*/ 2140 h 2765"/>
              <a:gd name="T6" fmla="*/ 614 w 3256"/>
              <a:gd name="T7" fmla="*/ 1116 h 2765"/>
              <a:gd name="T8" fmla="*/ 614 w 3256"/>
              <a:gd name="T9" fmla="*/ 614 h 2765"/>
              <a:gd name="T10" fmla="*/ 2662 w 3256"/>
              <a:gd name="T11" fmla="*/ 614 h 2765"/>
              <a:gd name="T12" fmla="*/ 2662 w 3256"/>
              <a:gd name="T13" fmla="*/ 0 h 2765"/>
              <a:gd name="T14" fmla="*/ 143 w 3256"/>
              <a:gd name="T15" fmla="*/ 0 h 2765"/>
              <a:gd name="T16" fmla="*/ 0 w 3256"/>
              <a:gd name="T17" fmla="*/ 154 h 2765"/>
              <a:gd name="T18" fmla="*/ 0 w 3256"/>
              <a:gd name="T19" fmla="*/ 1147 h 2765"/>
              <a:gd name="T20" fmla="*/ 31 w 3256"/>
              <a:gd name="T21" fmla="*/ 1475 h 2765"/>
              <a:gd name="T22" fmla="*/ 133 w 3256"/>
              <a:gd name="T23" fmla="*/ 1772 h 2765"/>
              <a:gd name="T24" fmla="*/ 287 w 3256"/>
              <a:gd name="T25" fmla="*/ 2048 h 2765"/>
              <a:gd name="T26" fmla="*/ 481 w 3256"/>
              <a:gd name="T27" fmla="*/ 2284 h 2765"/>
              <a:gd name="T28" fmla="*/ 614 w 3256"/>
              <a:gd name="T29" fmla="*/ 2406 h 2765"/>
              <a:gd name="T30" fmla="*/ 717 w 3256"/>
              <a:gd name="T31" fmla="*/ 2488 h 2765"/>
              <a:gd name="T32" fmla="*/ 993 w 3256"/>
              <a:gd name="T33" fmla="*/ 2642 h 2765"/>
              <a:gd name="T34" fmla="*/ 1300 w 3256"/>
              <a:gd name="T35" fmla="*/ 2734 h 2765"/>
              <a:gd name="T36" fmla="*/ 1628 w 3256"/>
              <a:gd name="T37" fmla="*/ 2765 h 2765"/>
              <a:gd name="T38" fmla="*/ 1956 w 3256"/>
              <a:gd name="T39" fmla="*/ 2734 h 2765"/>
              <a:gd name="T40" fmla="*/ 2263 w 3256"/>
              <a:gd name="T41" fmla="*/ 2642 h 2765"/>
              <a:gd name="T42" fmla="*/ 2540 w 3256"/>
              <a:gd name="T43" fmla="*/ 2488 h 2765"/>
              <a:gd name="T44" fmla="*/ 2642 w 3256"/>
              <a:gd name="T45" fmla="*/ 2406 h 2765"/>
              <a:gd name="T46" fmla="*/ 2775 w 3256"/>
              <a:gd name="T47" fmla="*/ 2284 h 2765"/>
              <a:gd name="T48" fmla="*/ 2970 w 3256"/>
              <a:gd name="T49" fmla="*/ 2048 h 2765"/>
              <a:gd name="T50" fmla="*/ 3123 w 3256"/>
              <a:gd name="T51" fmla="*/ 1772 h 2765"/>
              <a:gd name="T52" fmla="*/ 3226 w 3256"/>
              <a:gd name="T53" fmla="*/ 1475 h 2765"/>
              <a:gd name="T54" fmla="*/ 3256 w 3256"/>
              <a:gd name="T55" fmla="*/ 1147 h 2765"/>
              <a:gd name="T56" fmla="*/ 3256 w 3256"/>
              <a:gd name="T57" fmla="*/ 614 h 2765"/>
              <a:gd name="T58" fmla="*/ 2662 w 3256"/>
              <a:gd name="T59" fmla="*/ 614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56" h="2765">
                <a:moveTo>
                  <a:pt x="2662" y="614"/>
                </a:moveTo>
                <a:cubicBezTo>
                  <a:pt x="2662" y="1116"/>
                  <a:pt x="2662" y="1116"/>
                  <a:pt x="2662" y="1116"/>
                </a:cubicBezTo>
                <a:cubicBezTo>
                  <a:pt x="2652" y="1690"/>
                  <a:pt x="2202" y="2140"/>
                  <a:pt x="1638" y="2140"/>
                </a:cubicBezTo>
                <a:cubicBezTo>
                  <a:pt x="1075" y="2140"/>
                  <a:pt x="625" y="1690"/>
                  <a:pt x="614" y="1116"/>
                </a:cubicBezTo>
                <a:cubicBezTo>
                  <a:pt x="614" y="614"/>
                  <a:pt x="614" y="614"/>
                  <a:pt x="614" y="614"/>
                </a:cubicBezTo>
                <a:cubicBezTo>
                  <a:pt x="2662" y="614"/>
                  <a:pt x="2662" y="614"/>
                  <a:pt x="2662" y="614"/>
                </a:cubicBezTo>
                <a:cubicBezTo>
                  <a:pt x="2662" y="0"/>
                  <a:pt x="2662" y="0"/>
                  <a:pt x="2662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61" y="10"/>
                  <a:pt x="0" y="72"/>
                  <a:pt x="0" y="154"/>
                </a:cubicBezTo>
                <a:cubicBezTo>
                  <a:pt x="0" y="1147"/>
                  <a:pt x="0" y="1147"/>
                  <a:pt x="0" y="1147"/>
                </a:cubicBezTo>
                <a:cubicBezTo>
                  <a:pt x="0" y="1260"/>
                  <a:pt x="10" y="1362"/>
                  <a:pt x="31" y="1475"/>
                </a:cubicBezTo>
                <a:cubicBezTo>
                  <a:pt x="51" y="1577"/>
                  <a:pt x="82" y="1679"/>
                  <a:pt x="133" y="1772"/>
                </a:cubicBezTo>
                <a:cubicBezTo>
                  <a:pt x="174" y="1874"/>
                  <a:pt x="225" y="1966"/>
                  <a:pt x="287" y="2048"/>
                </a:cubicBezTo>
                <a:cubicBezTo>
                  <a:pt x="348" y="2130"/>
                  <a:pt x="410" y="2212"/>
                  <a:pt x="481" y="2284"/>
                </a:cubicBezTo>
                <a:cubicBezTo>
                  <a:pt x="522" y="2324"/>
                  <a:pt x="573" y="2365"/>
                  <a:pt x="614" y="2406"/>
                </a:cubicBezTo>
                <a:cubicBezTo>
                  <a:pt x="645" y="2437"/>
                  <a:pt x="686" y="2458"/>
                  <a:pt x="717" y="2488"/>
                </a:cubicBezTo>
                <a:cubicBezTo>
                  <a:pt x="799" y="2550"/>
                  <a:pt x="901" y="2601"/>
                  <a:pt x="993" y="2642"/>
                </a:cubicBezTo>
                <a:cubicBezTo>
                  <a:pt x="1096" y="2683"/>
                  <a:pt x="1198" y="2714"/>
                  <a:pt x="1300" y="2734"/>
                </a:cubicBezTo>
                <a:cubicBezTo>
                  <a:pt x="1403" y="2755"/>
                  <a:pt x="1516" y="2765"/>
                  <a:pt x="1628" y="2765"/>
                </a:cubicBezTo>
                <a:cubicBezTo>
                  <a:pt x="1741" y="2765"/>
                  <a:pt x="1853" y="2755"/>
                  <a:pt x="1956" y="2734"/>
                </a:cubicBezTo>
                <a:cubicBezTo>
                  <a:pt x="2058" y="2714"/>
                  <a:pt x="2161" y="2683"/>
                  <a:pt x="2263" y="2642"/>
                </a:cubicBezTo>
                <a:cubicBezTo>
                  <a:pt x="2365" y="2601"/>
                  <a:pt x="2458" y="2550"/>
                  <a:pt x="2540" y="2488"/>
                </a:cubicBezTo>
                <a:cubicBezTo>
                  <a:pt x="2580" y="2458"/>
                  <a:pt x="2611" y="2437"/>
                  <a:pt x="2642" y="2406"/>
                </a:cubicBezTo>
                <a:cubicBezTo>
                  <a:pt x="2683" y="2365"/>
                  <a:pt x="2734" y="2324"/>
                  <a:pt x="2775" y="2284"/>
                </a:cubicBezTo>
                <a:cubicBezTo>
                  <a:pt x="2847" y="2212"/>
                  <a:pt x="2918" y="2130"/>
                  <a:pt x="2970" y="2048"/>
                </a:cubicBezTo>
                <a:cubicBezTo>
                  <a:pt x="3031" y="1966"/>
                  <a:pt x="3082" y="1874"/>
                  <a:pt x="3123" y="1772"/>
                </a:cubicBezTo>
                <a:cubicBezTo>
                  <a:pt x="3164" y="1669"/>
                  <a:pt x="3195" y="1567"/>
                  <a:pt x="3226" y="1475"/>
                </a:cubicBezTo>
                <a:cubicBezTo>
                  <a:pt x="3246" y="1372"/>
                  <a:pt x="3256" y="1260"/>
                  <a:pt x="3256" y="1147"/>
                </a:cubicBezTo>
                <a:cubicBezTo>
                  <a:pt x="3256" y="614"/>
                  <a:pt x="3256" y="614"/>
                  <a:pt x="3256" y="614"/>
                </a:cubicBezTo>
                <a:cubicBezTo>
                  <a:pt x="2662" y="614"/>
                  <a:pt x="2662" y="614"/>
                  <a:pt x="2662" y="614"/>
                </a:cubicBezTo>
                <a:close/>
              </a:path>
            </a:pathLst>
          </a:custGeom>
          <a:solidFill>
            <a:srgbClr val="F1A81F"/>
          </a:solidFill>
          <a:ln>
            <a:noFill/>
          </a:ln>
        </p:spPr>
        <p:txBody>
          <a:bodyPr vert="horz" wrap="square" lIns="68578" tIns="34290" rIns="68578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32322" y="2392970"/>
            <a:ext cx="1852385" cy="1808416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90" rIns="68578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7"/>
          <p:cNvSpPr txBox="1"/>
          <p:nvPr/>
        </p:nvSpPr>
        <p:spPr>
          <a:xfrm>
            <a:off x="4043136" y="2416969"/>
            <a:ext cx="3991429" cy="221599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13900" b="1" dirty="0">
                <a:solidFill>
                  <a:srgbClr val="2E7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5298841" y="4631872"/>
            <a:ext cx="1594318" cy="500137"/>
          </a:xfrm>
          <a:prstGeom prst="rect">
            <a:avLst/>
          </a:prstGeom>
          <a:noFill/>
        </p:spPr>
        <p:txBody>
          <a:bodyPr wrap="square" lIns="68578" tIns="34290" rIns="68578" bIns="34290" rtlCol="0">
            <a:spAutoFit/>
          </a:bodyPr>
          <a:lstStyle/>
          <a:p>
            <a:pPr algn="dist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合作理由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1616925" y="4343322"/>
            <a:ext cx="2107581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主营打车业务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7835584" y="4350755"/>
            <a:ext cx="2702319" cy="4001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联合办公模式领导者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8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25" t="28137" r="13503" b="27267"/>
          <a:stretch/>
        </p:blipFill>
        <p:spPr>
          <a:xfrm>
            <a:off x="1177185" y="2600326"/>
            <a:ext cx="4363561" cy="1352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09" y="2359915"/>
            <a:ext cx="4125515" cy="1692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8"/>
          <p:cNvSpPr txBox="1"/>
          <p:nvPr/>
        </p:nvSpPr>
        <p:spPr>
          <a:xfrm>
            <a:off x="7488195" y="4202075"/>
            <a:ext cx="318804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帮助小公司减少成本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1798615" y="4220659"/>
            <a:ext cx="375117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不再是只做出行业务的企业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2163337" y="4250398"/>
            <a:ext cx="3122341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打造汽车创新生态圈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27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  <p:bldP spid="11" grpI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0" y="1795257"/>
            <a:ext cx="715287" cy="715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81285" y="1930636"/>
            <a:ext cx="194421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知名度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53" y="3184028"/>
            <a:ext cx="667977" cy="6679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58236" y="3269756"/>
            <a:ext cx="194421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00" y="4644883"/>
            <a:ext cx="619144" cy="6191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82553" y="4644884"/>
            <a:ext cx="3037016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需要完善汽车生态圈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99" y="3106687"/>
            <a:ext cx="592460" cy="5924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25" t="28137" r="13503" b="27267"/>
          <a:stretch/>
        </p:blipFill>
        <p:spPr>
          <a:xfrm>
            <a:off x="1164766" y="2860131"/>
            <a:ext cx="4274196" cy="132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本框 7"/>
          <p:cNvSpPr txBox="1"/>
          <p:nvPr/>
        </p:nvSpPr>
        <p:spPr>
          <a:xfrm>
            <a:off x="1571617" y="4297886"/>
            <a:ext cx="373995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目的踏足于汽车产业生态圈</a:t>
            </a:r>
          </a:p>
        </p:txBody>
      </p:sp>
      <p:sp>
        <p:nvSpPr>
          <p:cNvPr id="14" name="矩形 13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7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549" y="3106687"/>
            <a:ext cx="592460" cy="592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0790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2" y="2421169"/>
            <a:ext cx="4465975" cy="183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47" y="1885951"/>
            <a:ext cx="675591" cy="675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1248" y="1997322"/>
            <a:ext cx="194421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创业环境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17" y="3271291"/>
            <a:ext cx="698819" cy="698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2199" y="3409872"/>
            <a:ext cx="1944216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创业团队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3" y="4613716"/>
            <a:ext cx="681067" cy="681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0122" y="4781113"/>
            <a:ext cx="219812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收入模式单一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6137" y="4832821"/>
            <a:ext cx="2134963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来自租金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7277102" y="4444157"/>
            <a:ext cx="367702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联合办公空间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创业团队温室</a:t>
            </a:r>
          </a:p>
        </p:txBody>
      </p:sp>
      <p:sp>
        <p:nvSpPr>
          <p:cNvPr id="13" name="矩形 12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3288117"/>
            <a:ext cx="561976" cy="5619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3307169"/>
            <a:ext cx="581025" cy="581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40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925" t="28137" r="13503" b="27267"/>
          <a:stretch/>
        </p:blipFill>
        <p:spPr>
          <a:xfrm>
            <a:off x="1164766" y="2860131"/>
            <a:ext cx="4274196" cy="132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7"/>
          <p:cNvSpPr txBox="1"/>
          <p:nvPr/>
        </p:nvSpPr>
        <p:spPr>
          <a:xfrm>
            <a:off x="1571617" y="4297886"/>
            <a:ext cx="3739953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目的踏足于汽车产业生态圈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65" y="2595479"/>
            <a:ext cx="3980974" cy="163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710616" y="4295876"/>
            <a:ext cx="2953265" cy="4001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吸引着诸多创业团队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交换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267" y="2884273"/>
            <a:ext cx="1010165" cy="101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19775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solidFill>
              <a:srgbClr val="1C7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5864" y="345077"/>
            <a:ext cx="831600" cy="83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5"/>
          <p:cNvSpPr txBox="1"/>
          <p:nvPr/>
        </p:nvSpPr>
        <p:spPr>
          <a:xfrm>
            <a:off x="485864" y="345078"/>
            <a:ext cx="1826141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Part One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485866" y="790050"/>
            <a:ext cx="1733167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现状分析</a:t>
            </a:r>
          </a:p>
        </p:txBody>
      </p:sp>
      <p:pic>
        <p:nvPicPr>
          <p:cNvPr id="6" name="图片 5" descr="07b5c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124" y="1513702"/>
            <a:ext cx="7486135" cy="4491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9389" y="6066263"/>
            <a:ext cx="483962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汽车交通领域最新投资情况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698</Words>
  <Application>Microsoft Office PowerPoint</Application>
  <PresentationFormat>自定义</PresentationFormat>
  <Paragraphs>226</Paragraphs>
  <Slides>30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叶昕安</dc:creator>
  <cp:lastModifiedBy>Admin</cp:lastModifiedBy>
  <cp:revision>72</cp:revision>
  <dcterms:created xsi:type="dcterms:W3CDTF">2017-03-02T04:46:56Z</dcterms:created>
  <dcterms:modified xsi:type="dcterms:W3CDTF">2017-03-05T09:43:01Z</dcterms:modified>
</cp:coreProperties>
</file>